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9630B-12DA-7A9C-FBF7-ECE8EABB9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6DF5A2-E951-E4E3-1C01-3A67186EB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D95F1-B5AA-730B-FF86-7B43D413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08792C-019A-8337-D4B5-66DF576D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8CB6BB-B203-6706-AA10-868C142A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19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541043-86EF-A63E-CEB8-9FB40B8D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AC919F-2AC9-010F-C328-8DF6F2FD9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77728-B6DA-D98E-385E-69E0A5F7B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31993-21B6-F000-3F7D-7210ED50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641957-8660-BC02-C199-089416BB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145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293D350-B28F-5DFE-91ED-9F9F7E74B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8970D2-414A-936B-1FFB-656A5D0EA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5FBC32-B24F-8892-A9C3-E15F2DB2F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F1C372-3FBF-711A-A052-876FA7BC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707EFE-B46D-49EC-1E9E-1860392C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904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6AAFB-7F37-6344-4186-11B4E098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7569B5-8786-6DDD-8093-F44A94DC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427B3-6FE6-2F6B-BA3F-A20A023F9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BCCB91-559A-36C2-E5EE-BCFA72C1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38E955-A1C2-EA41-47B5-051A2CBA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604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23E38-31C0-4485-AF8F-B391FB31F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62E2F3-CD47-8692-37BE-601A47A5F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E74525-3C16-7884-A1C8-5B5618DE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EC22B8-4F17-AFFB-4338-888F3B5D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7702B-ECAE-0729-2D19-46704B0A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667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97402-30C4-D5FB-F3F9-C8E96B47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4A300F-A642-3272-236C-4681252E1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4B4B94-7EFB-2560-065F-D4055B3E6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0CF399-5F2F-EDC5-E4FF-BD39296E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3E60F0-A145-E9BA-3102-C84E8ED6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97BDA2-68C2-85BC-5933-043E09B9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709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4959AB-91DB-62DB-048B-0E0C7EC97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85590F-1E34-9DA0-BF35-34F5286C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4A2EA2-AEB5-CB02-9404-5DC96DF34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051096-6D1E-E576-2591-7A2A6AFF2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66A8C6-32DD-108A-54EA-54C77AABB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2A77CA2-33DD-F28A-F0B9-EA5BCE7B2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9BD473-B0EF-7770-2C43-1B35688FF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9FA84F-C2E4-72EF-22F0-980BC91B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013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B8A95-1CF7-AFC9-4CE2-A6C75593C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CFEC19-A548-FC7E-4C73-F1ED885F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EA6174-5B55-18A4-8F8E-B0345581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4AA179-775C-0AB4-35EB-2EFAF2C65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005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09536-4B3A-DB8D-8505-9FC19F4A8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7CFDFD-DB43-3672-ABBA-584AD6E1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EF2AA5-BF3D-2D8E-15D3-CCEEA3CD4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886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CD7E0-7FA2-B471-C119-DF960F76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108FCB-219A-648C-2449-F7B8EABEB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C1BF6B-E45E-0A9E-D7DE-3D82CD67A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A33A19-8DC4-3F6E-FB26-402F273BA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ECA67D-1F16-590B-E9B1-8A740E22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E3F7C1-4EE1-4981-B1D5-7D4E9400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303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9DD9A-240B-6255-ABED-24EF71800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8926E0E-F579-2E6A-FB4C-CB8FD9FF3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7A3970-F72E-3937-BBE9-75E1B421A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6E9C89-1562-0441-C1F7-42457B04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EBCB9-FD2F-AD38-9104-15D4D4E6E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D379BA-C504-8D12-0170-7963CB9E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555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FA217D-D180-51DF-A190-6ACC1C9A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3B4EFD-6D6D-2724-C410-E9C1DC7C9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F956A-0F0F-964B-6DFC-501B2761A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DB0E-31D7-4941-A7AB-43913E61AF26}" type="datetimeFigureOut">
              <a:rPr lang="es-AR" smtClean="0"/>
              <a:t>14/6/2024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415CC-3F5B-FF47-485D-3A521F2FB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8164FF-F019-0A5F-4B71-6FF3CC565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062FF-15A5-4DBF-B96C-164C3D490BF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367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2C817EE-C16C-39F3-CD17-1AAE51308113}"/>
              </a:ext>
            </a:extLst>
          </p:cNvPr>
          <p:cNvSpPr txBox="1"/>
          <p:nvPr/>
        </p:nvSpPr>
        <p:spPr>
          <a:xfrm>
            <a:off x="6695769" y="1645419"/>
            <a:ext cx="4424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TITULO DE LA CHARLA</a:t>
            </a:r>
            <a:endParaRPr lang="es-AR" sz="2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6877145-D5CB-D620-E596-ACCAD622498E}"/>
              </a:ext>
            </a:extLst>
          </p:cNvPr>
          <p:cNvSpPr txBox="1"/>
          <p:nvPr/>
        </p:nvSpPr>
        <p:spPr>
          <a:xfrm>
            <a:off x="6695769" y="3062689"/>
            <a:ext cx="4424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 DE LA CHARLA</a:t>
            </a:r>
            <a:endParaRPr lang="es-AR" sz="2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5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272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YYL</dc:creator>
  <cp:lastModifiedBy>usuario</cp:lastModifiedBy>
  <cp:revision>2</cp:revision>
  <dcterms:created xsi:type="dcterms:W3CDTF">2024-06-13T21:57:38Z</dcterms:created>
  <dcterms:modified xsi:type="dcterms:W3CDTF">2024-06-14T11:27:40Z</dcterms:modified>
</cp:coreProperties>
</file>