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0" r:id="rId1"/>
  </p:sldMasterIdLst>
  <p:sldIdLst>
    <p:sldId id="256" r:id="rId2"/>
  </p:sldIdLst>
  <p:sldSz cx="5145088" cy="9144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snapToObjects="1">
      <p:cViewPr>
        <p:scale>
          <a:sx n="190" d="100"/>
          <a:sy n="190" d="100"/>
        </p:scale>
        <p:origin x="178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57823-14C5-F147-ADD4-3654F6499249}"/>
              </a:ext>
            </a:extLst>
          </p:cNvPr>
          <p:cNvSpPr>
            <a:spLocks noGrp="1"/>
          </p:cNvSpPr>
          <p:nvPr>
            <p:ph type="ctrTitle"/>
          </p:nvPr>
        </p:nvSpPr>
        <p:spPr>
          <a:xfrm>
            <a:off x="643136" y="1496484"/>
            <a:ext cx="3858816" cy="3183467"/>
          </a:xfrm>
        </p:spPr>
        <p:txBody>
          <a:bodyPr anchor="b"/>
          <a:lstStyle>
            <a:lvl1pPr algn="ctr">
              <a:defRPr sz="2532"/>
            </a:lvl1pPr>
          </a:lstStyle>
          <a:p>
            <a:r>
              <a:rPr lang="pt-BR"/>
              <a:t>Clique para editar o título Mestre</a:t>
            </a:r>
          </a:p>
        </p:txBody>
      </p:sp>
      <p:sp>
        <p:nvSpPr>
          <p:cNvPr id="3" name="Subtítulo 2">
            <a:extLst>
              <a:ext uri="{FF2B5EF4-FFF2-40B4-BE49-F238E27FC236}">
                <a16:creationId xmlns:a16="http://schemas.microsoft.com/office/drawing/2014/main" id="{5293140D-A218-634C-BB2A-941EF183511B}"/>
              </a:ext>
            </a:extLst>
          </p:cNvPr>
          <p:cNvSpPr>
            <a:spLocks noGrp="1"/>
          </p:cNvSpPr>
          <p:nvPr>
            <p:ph type="subTitle" idx="1"/>
          </p:nvPr>
        </p:nvSpPr>
        <p:spPr>
          <a:xfrm>
            <a:off x="643136" y="4802717"/>
            <a:ext cx="3858816" cy="2207683"/>
          </a:xfrm>
        </p:spPr>
        <p:txBody>
          <a:bodyPr/>
          <a:lstStyle>
            <a:lvl1pPr marL="0" indent="0" algn="ctr">
              <a:buNone/>
              <a:defRPr sz="1013"/>
            </a:lvl1pPr>
            <a:lvl2pPr marL="192938" indent="0" algn="ctr">
              <a:buNone/>
              <a:defRPr sz="844"/>
            </a:lvl2pPr>
            <a:lvl3pPr marL="385877" indent="0" algn="ctr">
              <a:buNone/>
              <a:defRPr sz="760"/>
            </a:lvl3pPr>
            <a:lvl4pPr marL="578815" indent="0" algn="ctr">
              <a:buNone/>
              <a:defRPr sz="675"/>
            </a:lvl4pPr>
            <a:lvl5pPr marL="771754" indent="0" algn="ctr">
              <a:buNone/>
              <a:defRPr sz="675"/>
            </a:lvl5pPr>
            <a:lvl6pPr marL="964692" indent="0" algn="ctr">
              <a:buNone/>
              <a:defRPr sz="675"/>
            </a:lvl6pPr>
            <a:lvl7pPr marL="1157630" indent="0" algn="ctr">
              <a:buNone/>
              <a:defRPr sz="675"/>
            </a:lvl7pPr>
            <a:lvl8pPr marL="1350569" indent="0" algn="ctr">
              <a:buNone/>
              <a:defRPr sz="675"/>
            </a:lvl8pPr>
            <a:lvl9pPr marL="1543507" indent="0" algn="ctr">
              <a:buNone/>
              <a:defRPr sz="675"/>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C5B0DDD5-98E4-9B43-86B5-28024874617F}"/>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D8184BE5-5310-9646-9324-C6014C1D30F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217097B-701B-9743-AC80-285E80BA4341}"/>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2261190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5B85F1-B78F-9A46-B9D9-69B57A8FFD8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91C0FAA-A2A5-B646-88EB-9643F1EE646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C7B3293-32D5-8941-92DD-D935ED91B80F}"/>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778597A0-2D0B-8341-9E3C-97E08088D45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25985A0-94AB-6A42-91D2-24A031767A81}"/>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404735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35A0CDC-85E0-0A46-A1BD-BB6A9FFE6F7F}"/>
              </a:ext>
            </a:extLst>
          </p:cNvPr>
          <p:cNvSpPr>
            <a:spLocks noGrp="1"/>
          </p:cNvSpPr>
          <p:nvPr>
            <p:ph type="title" orient="vert"/>
          </p:nvPr>
        </p:nvSpPr>
        <p:spPr>
          <a:xfrm>
            <a:off x="3681953" y="486834"/>
            <a:ext cx="1109410" cy="7749117"/>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88B1330-0534-9D4B-860C-BC718C005D0B}"/>
              </a:ext>
            </a:extLst>
          </p:cNvPr>
          <p:cNvSpPr>
            <a:spLocks noGrp="1"/>
          </p:cNvSpPr>
          <p:nvPr>
            <p:ph type="body" orient="vert" idx="1"/>
          </p:nvPr>
        </p:nvSpPr>
        <p:spPr>
          <a:xfrm>
            <a:off x="353725" y="486834"/>
            <a:ext cx="3263915" cy="77491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7570819-88D3-A449-94CD-0E4D407E79C0}"/>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93B8D124-BA93-924C-AE84-7ECC1F2BB09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CEBBD48-5865-D54D-BDE4-37E45FE926CB}"/>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374901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3F7A35-5631-0844-8FCB-05EE43C8C85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A02FFF2-605B-E149-AE5C-759A5C82D9E7}"/>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4169FE1-E2F1-BA49-AEBC-12067AF62F7E}"/>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F7DB13CC-7DD4-9F42-9ED9-13A1CB4E19B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50571EB-C6B9-F847-AE98-AB379F48CD51}"/>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11452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6EEF00-8629-754C-B57E-9309E2162DC1}"/>
              </a:ext>
            </a:extLst>
          </p:cNvPr>
          <p:cNvSpPr>
            <a:spLocks noGrp="1"/>
          </p:cNvSpPr>
          <p:nvPr>
            <p:ph type="title"/>
          </p:nvPr>
        </p:nvSpPr>
        <p:spPr>
          <a:xfrm>
            <a:off x="351045" y="2279652"/>
            <a:ext cx="4437638" cy="3803649"/>
          </a:xfrm>
        </p:spPr>
        <p:txBody>
          <a:bodyPr anchor="b"/>
          <a:lstStyle>
            <a:lvl1pPr>
              <a:defRPr sz="2532"/>
            </a:lvl1pPr>
          </a:lstStyle>
          <a:p>
            <a:r>
              <a:rPr lang="pt-BR"/>
              <a:t>Clique para editar o título Mestre</a:t>
            </a:r>
          </a:p>
        </p:txBody>
      </p:sp>
      <p:sp>
        <p:nvSpPr>
          <p:cNvPr id="3" name="Espaço Reservado para Texto 2">
            <a:extLst>
              <a:ext uri="{FF2B5EF4-FFF2-40B4-BE49-F238E27FC236}">
                <a16:creationId xmlns:a16="http://schemas.microsoft.com/office/drawing/2014/main" id="{1375F35C-CF3E-2945-99CD-7F43890819FA}"/>
              </a:ext>
            </a:extLst>
          </p:cNvPr>
          <p:cNvSpPr>
            <a:spLocks noGrp="1"/>
          </p:cNvSpPr>
          <p:nvPr>
            <p:ph type="body" idx="1"/>
          </p:nvPr>
        </p:nvSpPr>
        <p:spPr>
          <a:xfrm>
            <a:off x="351045" y="6119285"/>
            <a:ext cx="4437638" cy="2000249"/>
          </a:xfrm>
        </p:spPr>
        <p:txBody>
          <a:bodyPr/>
          <a:lstStyle>
            <a:lvl1pPr marL="0" indent="0">
              <a:buNone/>
              <a:defRPr sz="1013">
                <a:solidFill>
                  <a:schemeClr val="tx1">
                    <a:tint val="75000"/>
                  </a:schemeClr>
                </a:solidFill>
              </a:defRPr>
            </a:lvl1pPr>
            <a:lvl2pPr marL="192938" indent="0">
              <a:buNone/>
              <a:defRPr sz="844">
                <a:solidFill>
                  <a:schemeClr val="tx1">
                    <a:tint val="75000"/>
                  </a:schemeClr>
                </a:solidFill>
              </a:defRPr>
            </a:lvl2pPr>
            <a:lvl3pPr marL="385877" indent="0">
              <a:buNone/>
              <a:defRPr sz="760">
                <a:solidFill>
                  <a:schemeClr val="tx1">
                    <a:tint val="75000"/>
                  </a:schemeClr>
                </a:solidFill>
              </a:defRPr>
            </a:lvl3pPr>
            <a:lvl4pPr marL="578815" indent="0">
              <a:buNone/>
              <a:defRPr sz="675">
                <a:solidFill>
                  <a:schemeClr val="tx1">
                    <a:tint val="75000"/>
                  </a:schemeClr>
                </a:solidFill>
              </a:defRPr>
            </a:lvl4pPr>
            <a:lvl5pPr marL="771754" indent="0">
              <a:buNone/>
              <a:defRPr sz="675">
                <a:solidFill>
                  <a:schemeClr val="tx1">
                    <a:tint val="75000"/>
                  </a:schemeClr>
                </a:solidFill>
              </a:defRPr>
            </a:lvl5pPr>
            <a:lvl6pPr marL="964692" indent="0">
              <a:buNone/>
              <a:defRPr sz="675">
                <a:solidFill>
                  <a:schemeClr val="tx1">
                    <a:tint val="75000"/>
                  </a:schemeClr>
                </a:solidFill>
              </a:defRPr>
            </a:lvl6pPr>
            <a:lvl7pPr marL="1157630" indent="0">
              <a:buNone/>
              <a:defRPr sz="675">
                <a:solidFill>
                  <a:schemeClr val="tx1">
                    <a:tint val="75000"/>
                  </a:schemeClr>
                </a:solidFill>
              </a:defRPr>
            </a:lvl7pPr>
            <a:lvl8pPr marL="1350569" indent="0">
              <a:buNone/>
              <a:defRPr sz="675">
                <a:solidFill>
                  <a:schemeClr val="tx1">
                    <a:tint val="75000"/>
                  </a:schemeClr>
                </a:solidFill>
              </a:defRPr>
            </a:lvl8pPr>
            <a:lvl9pPr marL="1543507" indent="0">
              <a:buNone/>
              <a:defRPr sz="675">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C3D15D4E-EEEF-584A-8759-D8832FCA76A8}"/>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64E493C9-939B-DC40-8E3D-211A9235112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91CB9AD-5FAB-BA4F-A0B0-DBA646F53B03}"/>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354469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E55CF-DAA3-4843-A8C6-D7C7501ABCD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7816327-717C-284C-AC1F-B45BAA79D166}"/>
              </a:ext>
            </a:extLst>
          </p:cNvPr>
          <p:cNvSpPr>
            <a:spLocks noGrp="1"/>
          </p:cNvSpPr>
          <p:nvPr>
            <p:ph sz="half" idx="1"/>
          </p:nvPr>
        </p:nvSpPr>
        <p:spPr>
          <a:xfrm>
            <a:off x="353725" y="2434167"/>
            <a:ext cx="2186662" cy="580178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10465F9-A352-9E45-9B4F-820DEAD235B6}"/>
              </a:ext>
            </a:extLst>
          </p:cNvPr>
          <p:cNvSpPr>
            <a:spLocks noGrp="1"/>
          </p:cNvSpPr>
          <p:nvPr>
            <p:ph sz="half" idx="2"/>
          </p:nvPr>
        </p:nvSpPr>
        <p:spPr>
          <a:xfrm>
            <a:off x="2604701" y="2434167"/>
            <a:ext cx="2186662" cy="580178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4FAB9567-FB6B-664B-975E-A1962F727EDC}"/>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6" name="Espaço Reservado para Rodapé 5">
            <a:extLst>
              <a:ext uri="{FF2B5EF4-FFF2-40B4-BE49-F238E27FC236}">
                <a16:creationId xmlns:a16="http://schemas.microsoft.com/office/drawing/2014/main" id="{3CB0E39E-8FCE-4747-9778-6D97581470E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70E154F9-997E-9947-B086-153F4AF62CD3}"/>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194825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D52A3D-61F8-1E41-888F-393DF81FB125}"/>
              </a:ext>
            </a:extLst>
          </p:cNvPr>
          <p:cNvSpPr>
            <a:spLocks noGrp="1"/>
          </p:cNvSpPr>
          <p:nvPr>
            <p:ph type="title"/>
          </p:nvPr>
        </p:nvSpPr>
        <p:spPr>
          <a:xfrm>
            <a:off x="354395" y="486834"/>
            <a:ext cx="4437638" cy="1767417"/>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E068A67-C8EE-A043-AE93-36F84B4DAFDD}"/>
              </a:ext>
            </a:extLst>
          </p:cNvPr>
          <p:cNvSpPr>
            <a:spLocks noGrp="1"/>
          </p:cNvSpPr>
          <p:nvPr>
            <p:ph type="body" idx="1"/>
          </p:nvPr>
        </p:nvSpPr>
        <p:spPr>
          <a:xfrm>
            <a:off x="354395" y="2241551"/>
            <a:ext cx="2176613" cy="1098549"/>
          </a:xfrm>
        </p:spPr>
        <p:txBody>
          <a:bodyPr anchor="b"/>
          <a:lstStyle>
            <a:lvl1pPr marL="0" indent="0">
              <a:buNone/>
              <a:defRPr sz="1013" b="1"/>
            </a:lvl1pPr>
            <a:lvl2pPr marL="192938" indent="0">
              <a:buNone/>
              <a:defRPr sz="844" b="1"/>
            </a:lvl2pPr>
            <a:lvl3pPr marL="385877" indent="0">
              <a:buNone/>
              <a:defRPr sz="760" b="1"/>
            </a:lvl3pPr>
            <a:lvl4pPr marL="578815" indent="0">
              <a:buNone/>
              <a:defRPr sz="675" b="1"/>
            </a:lvl4pPr>
            <a:lvl5pPr marL="771754" indent="0">
              <a:buNone/>
              <a:defRPr sz="675" b="1"/>
            </a:lvl5pPr>
            <a:lvl6pPr marL="964692" indent="0">
              <a:buNone/>
              <a:defRPr sz="675" b="1"/>
            </a:lvl6pPr>
            <a:lvl7pPr marL="1157630" indent="0">
              <a:buNone/>
              <a:defRPr sz="675" b="1"/>
            </a:lvl7pPr>
            <a:lvl8pPr marL="1350569" indent="0">
              <a:buNone/>
              <a:defRPr sz="675" b="1"/>
            </a:lvl8pPr>
            <a:lvl9pPr marL="1543507" indent="0">
              <a:buNone/>
              <a:defRPr sz="675"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40FF876-F7B2-894E-8B2B-FDE1AF0B283A}"/>
              </a:ext>
            </a:extLst>
          </p:cNvPr>
          <p:cNvSpPr>
            <a:spLocks noGrp="1"/>
          </p:cNvSpPr>
          <p:nvPr>
            <p:ph sz="half" idx="2"/>
          </p:nvPr>
        </p:nvSpPr>
        <p:spPr>
          <a:xfrm>
            <a:off x="354395" y="3340100"/>
            <a:ext cx="2176613" cy="491278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61662B1-075B-E046-8076-08E8AC69A5F9}"/>
              </a:ext>
            </a:extLst>
          </p:cNvPr>
          <p:cNvSpPr>
            <a:spLocks noGrp="1"/>
          </p:cNvSpPr>
          <p:nvPr>
            <p:ph type="body" sz="quarter" idx="3"/>
          </p:nvPr>
        </p:nvSpPr>
        <p:spPr>
          <a:xfrm>
            <a:off x="2604701" y="2241551"/>
            <a:ext cx="2187333" cy="1098549"/>
          </a:xfrm>
        </p:spPr>
        <p:txBody>
          <a:bodyPr anchor="b"/>
          <a:lstStyle>
            <a:lvl1pPr marL="0" indent="0">
              <a:buNone/>
              <a:defRPr sz="1013" b="1"/>
            </a:lvl1pPr>
            <a:lvl2pPr marL="192938" indent="0">
              <a:buNone/>
              <a:defRPr sz="844" b="1"/>
            </a:lvl2pPr>
            <a:lvl3pPr marL="385877" indent="0">
              <a:buNone/>
              <a:defRPr sz="760" b="1"/>
            </a:lvl3pPr>
            <a:lvl4pPr marL="578815" indent="0">
              <a:buNone/>
              <a:defRPr sz="675" b="1"/>
            </a:lvl4pPr>
            <a:lvl5pPr marL="771754" indent="0">
              <a:buNone/>
              <a:defRPr sz="675" b="1"/>
            </a:lvl5pPr>
            <a:lvl6pPr marL="964692" indent="0">
              <a:buNone/>
              <a:defRPr sz="675" b="1"/>
            </a:lvl6pPr>
            <a:lvl7pPr marL="1157630" indent="0">
              <a:buNone/>
              <a:defRPr sz="675" b="1"/>
            </a:lvl7pPr>
            <a:lvl8pPr marL="1350569" indent="0">
              <a:buNone/>
              <a:defRPr sz="675" b="1"/>
            </a:lvl8pPr>
            <a:lvl9pPr marL="1543507" indent="0">
              <a:buNone/>
              <a:defRPr sz="675"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F1D61587-F683-524E-86DA-FD0A7043AFFE}"/>
              </a:ext>
            </a:extLst>
          </p:cNvPr>
          <p:cNvSpPr>
            <a:spLocks noGrp="1"/>
          </p:cNvSpPr>
          <p:nvPr>
            <p:ph sz="quarter" idx="4"/>
          </p:nvPr>
        </p:nvSpPr>
        <p:spPr>
          <a:xfrm>
            <a:off x="2604701" y="3340100"/>
            <a:ext cx="2187333" cy="491278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B831C1A4-4A50-C44A-BB09-280E11BA55B2}"/>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8" name="Espaço Reservado para Rodapé 7">
            <a:extLst>
              <a:ext uri="{FF2B5EF4-FFF2-40B4-BE49-F238E27FC236}">
                <a16:creationId xmlns:a16="http://schemas.microsoft.com/office/drawing/2014/main" id="{BF14CD05-6AE6-2144-B584-53E2D93BFCEC}"/>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34BCA47-138C-924E-A2B8-BF7E4F59A9F7}"/>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3960910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A3952F-9250-7041-94BF-D2E35F266B3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A2D8CCC7-B4AB-9C46-B2E4-491EE9F54AC2}"/>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4" name="Espaço Reservado para Rodapé 3">
            <a:extLst>
              <a:ext uri="{FF2B5EF4-FFF2-40B4-BE49-F238E27FC236}">
                <a16:creationId xmlns:a16="http://schemas.microsoft.com/office/drawing/2014/main" id="{81CB8BF5-06A4-D04F-82A2-821219F90D64}"/>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285FDAFE-8353-A045-BFB9-DB8595B4C6C7}"/>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158913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383968A-095C-5D46-A269-07A5E978BB07}"/>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3" name="Espaço Reservado para Rodapé 2">
            <a:extLst>
              <a:ext uri="{FF2B5EF4-FFF2-40B4-BE49-F238E27FC236}">
                <a16:creationId xmlns:a16="http://schemas.microsoft.com/office/drawing/2014/main" id="{8F6940C5-C933-7146-935B-05BB10B681F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E77A9D38-4BCE-CA4E-AC03-7431FF60C880}"/>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28119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0911DC-DB21-A346-AE93-6D84A0D9010E}"/>
              </a:ext>
            </a:extLst>
          </p:cNvPr>
          <p:cNvSpPr>
            <a:spLocks noGrp="1"/>
          </p:cNvSpPr>
          <p:nvPr>
            <p:ph type="title"/>
          </p:nvPr>
        </p:nvSpPr>
        <p:spPr>
          <a:xfrm>
            <a:off x="354395" y="609600"/>
            <a:ext cx="1659425" cy="2133600"/>
          </a:xfrm>
        </p:spPr>
        <p:txBody>
          <a:bodyPr anchor="b"/>
          <a:lstStyle>
            <a:lvl1pPr>
              <a:defRPr sz="135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5BD2F35-9EF3-C64C-A112-5C5F0510FD5A}"/>
              </a:ext>
            </a:extLst>
          </p:cNvPr>
          <p:cNvSpPr>
            <a:spLocks noGrp="1"/>
          </p:cNvSpPr>
          <p:nvPr>
            <p:ph idx="1"/>
          </p:nvPr>
        </p:nvSpPr>
        <p:spPr>
          <a:xfrm>
            <a:off x="2187332" y="1316567"/>
            <a:ext cx="2604701" cy="6498167"/>
          </a:xfrm>
        </p:spPr>
        <p:txBody>
          <a:bodyPr/>
          <a:lstStyle>
            <a:lvl1pPr>
              <a:defRPr sz="1350"/>
            </a:lvl1pPr>
            <a:lvl2pPr>
              <a:defRPr sz="1182"/>
            </a:lvl2pPr>
            <a:lvl3pPr>
              <a:defRPr sz="1013"/>
            </a:lvl3pPr>
            <a:lvl4pPr>
              <a:defRPr sz="844"/>
            </a:lvl4pPr>
            <a:lvl5pPr>
              <a:defRPr sz="844"/>
            </a:lvl5pPr>
            <a:lvl6pPr>
              <a:defRPr sz="844"/>
            </a:lvl6pPr>
            <a:lvl7pPr>
              <a:defRPr sz="844"/>
            </a:lvl7pPr>
            <a:lvl8pPr>
              <a:defRPr sz="844"/>
            </a:lvl8pPr>
            <a:lvl9pPr>
              <a:defRPr sz="844"/>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1E44D3BE-667D-3242-B130-181D9515A4E5}"/>
              </a:ext>
            </a:extLst>
          </p:cNvPr>
          <p:cNvSpPr>
            <a:spLocks noGrp="1"/>
          </p:cNvSpPr>
          <p:nvPr>
            <p:ph type="body" sz="half" idx="2"/>
          </p:nvPr>
        </p:nvSpPr>
        <p:spPr>
          <a:xfrm>
            <a:off x="354395" y="2743200"/>
            <a:ext cx="1659425" cy="5082117"/>
          </a:xfrm>
        </p:spPr>
        <p:txBody>
          <a:bodyPr/>
          <a:lstStyle>
            <a:lvl1pPr marL="0" indent="0">
              <a:buNone/>
              <a:defRPr sz="675"/>
            </a:lvl1pPr>
            <a:lvl2pPr marL="192938" indent="0">
              <a:buNone/>
              <a:defRPr sz="591"/>
            </a:lvl2pPr>
            <a:lvl3pPr marL="385877" indent="0">
              <a:buNone/>
              <a:defRPr sz="506"/>
            </a:lvl3pPr>
            <a:lvl4pPr marL="578815" indent="0">
              <a:buNone/>
              <a:defRPr sz="422"/>
            </a:lvl4pPr>
            <a:lvl5pPr marL="771754" indent="0">
              <a:buNone/>
              <a:defRPr sz="422"/>
            </a:lvl5pPr>
            <a:lvl6pPr marL="964692" indent="0">
              <a:buNone/>
              <a:defRPr sz="422"/>
            </a:lvl6pPr>
            <a:lvl7pPr marL="1157630" indent="0">
              <a:buNone/>
              <a:defRPr sz="422"/>
            </a:lvl7pPr>
            <a:lvl8pPr marL="1350569" indent="0">
              <a:buNone/>
              <a:defRPr sz="422"/>
            </a:lvl8pPr>
            <a:lvl9pPr marL="1543507" indent="0">
              <a:buNone/>
              <a:defRPr sz="422"/>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12CFE04-6DB9-0F44-96C3-2D72E5503DA9}"/>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6" name="Espaço Reservado para Rodapé 5">
            <a:extLst>
              <a:ext uri="{FF2B5EF4-FFF2-40B4-BE49-F238E27FC236}">
                <a16:creationId xmlns:a16="http://schemas.microsoft.com/office/drawing/2014/main" id="{517FB2CE-42B6-AB48-B4DB-B8BC6939972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4441DE1-315B-6841-8379-9BA676C1699E}"/>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127357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6BA633-112B-9044-93E0-9D216E3D0C0F}"/>
              </a:ext>
            </a:extLst>
          </p:cNvPr>
          <p:cNvSpPr>
            <a:spLocks noGrp="1"/>
          </p:cNvSpPr>
          <p:nvPr>
            <p:ph type="title"/>
          </p:nvPr>
        </p:nvSpPr>
        <p:spPr>
          <a:xfrm>
            <a:off x="354395" y="609600"/>
            <a:ext cx="1659425" cy="2133600"/>
          </a:xfrm>
        </p:spPr>
        <p:txBody>
          <a:bodyPr anchor="b"/>
          <a:lstStyle>
            <a:lvl1pPr>
              <a:defRPr sz="1350"/>
            </a:lvl1pPr>
          </a:lstStyle>
          <a:p>
            <a:r>
              <a:rPr lang="pt-BR"/>
              <a:t>Clique para editar o título Mestre</a:t>
            </a:r>
          </a:p>
        </p:txBody>
      </p:sp>
      <p:sp>
        <p:nvSpPr>
          <p:cNvPr id="3" name="Espaço Reservado para Imagem 2">
            <a:extLst>
              <a:ext uri="{FF2B5EF4-FFF2-40B4-BE49-F238E27FC236}">
                <a16:creationId xmlns:a16="http://schemas.microsoft.com/office/drawing/2014/main" id="{BA1EA767-A47D-4548-884F-59255E8CEB79}"/>
              </a:ext>
            </a:extLst>
          </p:cNvPr>
          <p:cNvSpPr>
            <a:spLocks noGrp="1"/>
          </p:cNvSpPr>
          <p:nvPr>
            <p:ph type="pic" idx="1"/>
          </p:nvPr>
        </p:nvSpPr>
        <p:spPr>
          <a:xfrm>
            <a:off x="2187332" y="1316567"/>
            <a:ext cx="2604701" cy="6498167"/>
          </a:xfrm>
        </p:spPr>
        <p:txBody>
          <a:bodyPr/>
          <a:lstStyle>
            <a:lvl1pPr marL="0" indent="0">
              <a:buNone/>
              <a:defRPr sz="1350"/>
            </a:lvl1pPr>
            <a:lvl2pPr marL="192938" indent="0">
              <a:buNone/>
              <a:defRPr sz="1182"/>
            </a:lvl2pPr>
            <a:lvl3pPr marL="385877" indent="0">
              <a:buNone/>
              <a:defRPr sz="1013"/>
            </a:lvl3pPr>
            <a:lvl4pPr marL="578815" indent="0">
              <a:buNone/>
              <a:defRPr sz="844"/>
            </a:lvl4pPr>
            <a:lvl5pPr marL="771754" indent="0">
              <a:buNone/>
              <a:defRPr sz="844"/>
            </a:lvl5pPr>
            <a:lvl6pPr marL="964692" indent="0">
              <a:buNone/>
              <a:defRPr sz="844"/>
            </a:lvl6pPr>
            <a:lvl7pPr marL="1157630" indent="0">
              <a:buNone/>
              <a:defRPr sz="844"/>
            </a:lvl7pPr>
            <a:lvl8pPr marL="1350569" indent="0">
              <a:buNone/>
              <a:defRPr sz="844"/>
            </a:lvl8pPr>
            <a:lvl9pPr marL="1543507" indent="0">
              <a:buNone/>
              <a:defRPr sz="844"/>
            </a:lvl9pPr>
          </a:lstStyle>
          <a:p>
            <a:endParaRPr lang="pt-BR"/>
          </a:p>
        </p:txBody>
      </p:sp>
      <p:sp>
        <p:nvSpPr>
          <p:cNvPr id="4" name="Espaço Reservado para Texto 3">
            <a:extLst>
              <a:ext uri="{FF2B5EF4-FFF2-40B4-BE49-F238E27FC236}">
                <a16:creationId xmlns:a16="http://schemas.microsoft.com/office/drawing/2014/main" id="{0FCDCC82-0F78-5046-B291-659D4E568D49}"/>
              </a:ext>
            </a:extLst>
          </p:cNvPr>
          <p:cNvSpPr>
            <a:spLocks noGrp="1"/>
          </p:cNvSpPr>
          <p:nvPr>
            <p:ph type="body" sz="half" idx="2"/>
          </p:nvPr>
        </p:nvSpPr>
        <p:spPr>
          <a:xfrm>
            <a:off x="354395" y="2743200"/>
            <a:ext cx="1659425" cy="5082117"/>
          </a:xfrm>
        </p:spPr>
        <p:txBody>
          <a:bodyPr/>
          <a:lstStyle>
            <a:lvl1pPr marL="0" indent="0">
              <a:buNone/>
              <a:defRPr sz="675"/>
            </a:lvl1pPr>
            <a:lvl2pPr marL="192938" indent="0">
              <a:buNone/>
              <a:defRPr sz="591"/>
            </a:lvl2pPr>
            <a:lvl3pPr marL="385877" indent="0">
              <a:buNone/>
              <a:defRPr sz="506"/>
            </a:lvl3pPr>
            <a:lvl4pPr marL="578815" indent="0">
              <a:buNone/>
              <a:defRPr sz="422"/>
            </a:lvl4pPr>
            <a:lvl5pPr marL="771754" indent="0">
              <a:buNone/>
              <a:defRPr sz="422"/>
            </a:lvl5pPr>
            <a:lvl6pPr marL="964692" indent="0">
              <a:buNone/>
              <a:defRPr sz="422"/>
            </a:lvl6pPr>
            <a:lvl7pPr marL="1157630" indent="0">
              <a:buNone/>
              <a:defRPr sz="422"/>
            </a:lvl7pPr>
            <a:lvl8pPr marL="1350569" indent="0">
              <a:buNone/>
              <a:defRPr sz="422"/>
            </a:lvl8pPr>
            <a:lvl9pPr marL="1543507" indent="0">
              <a:buNone/>
              <a:defRPr sz="422"/>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25F6A2D-970F-FA44-9757-8C0F6C236E14}"/>
              </a:ext>
            </a:extLst>
          </p:cNvPr>
          <p:cNvSpPr>
            <a:spLocks noGrp="1"/>
          </p:cNvSpPr>
          <p:nvPr>
            <p:ph type="dt" sz="half" idx="10"/>
          </p:nvPr>
        </p:nvSpPr>
        <p:spPr/>
        <p:txBody>
          <a:bodyPr/>
          <a:lstStyle/>
          <a:p>
            <a:fld id="{7631EFFB-BDC0-FF41-A68F-CCEF00EFE636}" type="datetimeFigureOut">
              <a:rPr lang="pt-BR" smtClean="0"/>
              <a:t>17/10/2024</a:t>
            </a:fld>
            <a:endParaRPr lang="pt-BR"/>
          </a:p>
        </p:txBody>
      </p:sp>
      <p:sp>
        <p:nvSpPr>
          <p:cNvPr id="6" name="Espaço Reservado para Rodapé 5">
            <a:extLst>
              <a:ext uri="{FF2B5EF4-FFF2-40B4-BE49-F238E27FC236}">
                <a16:creationId xmlns:a16="http://schemas.microsoft.com/office/drawing/2014/main" id="{97B0CB7B-19C1-0D4A-8042-529D5070E643}"/>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28D86B5-B0E9-A940-80B4-B57C38462EB4}"/>
              </a:ext>
            </a:extLst>
          </p:cNvPr>
          <p:cNvSpPr>
            <a:spLocks noGrp="1"/>
          </p:cNvSpPr>
          <p:nvPr>
            <p:ph type="sldNum" sz="quarter" idx="12"/>
          </p:nvPr>
        </p:nvSpPr>
        <p:spPr/>
        <p:txBody>
          <a:bodyPr/>
          <a:lstStyle/>
          <a:p>
            <a:fld id="{A8A32808-966C-7B4F-8E5F-6ADC9BF21203}" type="slidenum">
              <a:rPr lang="pt-BR" smtClean="0"/>
              <a:t>‹nº›</a:t>
            </a:fld>
            <a:endParaRPr lang="pt-BR"/>
          </a:p>
        </p:txBody>
      </p:sp>
    </p:spTree>
    <p:extLst>
      <p:ext uri="{BB962C8B-B14F-4D97-AF65-F5344CB8AC3E}">
        <p14:creationId xmlns:p14="http://schemas.microsoft.com/office/powerpoint/2010/main" val="4210175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68028BB5-559A-F64D-AAE4-FF7B07BCDFE3}"/>
              </a:ext>
            </a:extLst>
          </p:cNvPr>
          <p:cNvSpPr>
            <a:spLocks noGrp="1"/>
          </p:cNvSpPr>
          <p:nvPr>
            <p:ph type="title"/>
          </p:nvPr>
        </p:nvSpPr>
        <p:spPr>
          <a:xfrm>
            <a:off x="353725" y="486834"/>
            <a:ext cx="4437638" cy="1767417"/>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0E323ED-9E88-D44A-A157-F351BA4B7185}"/>
              </a:ext>
            </a:extLst>
          </p:cNvPr>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5D62D35-199F-BC48-AF99-A90B68056FA6}"/>
              </a:ext>
            </a:extLst>
          </p:cNvPr>
          <p:cNvSpPr>
            <a:spLocks noGrp="1"/>
          </p:cNvSpPr>
          <p:nvPr>
            <p:ph type="dt" sz="half" idx="2"/>
          </p:nvPr>
        </p:nvSpPr>
        <p:spPr>
          <a:xfrm>
            <a:off x="353725" y="8475134"/>
            <a:ext cx="1157645" cy="486833"/>
          </a:xfrm>
          <a:prstGeom prst="rect">
            <a:avLst/>
          </a:prstGeom>
        </p:spPr>
        <p:txBody>
          <a:bodyPr vert="horz" lIns="91440" tIns="45720" rIns="91440" bIns="45720" rtlCol="0" anchor="ctr"/>
          <a:lstStyle>
            <a:lvl1pPr algn="l">
              <a:defRPr sz="506">
                <a:solidFill>
                  <a:schemeClr val="tx1">
                    <a:tint val="75000"/>
                  </a:schemeClr>
                </a:solidFill>
              </a:defRPr>
            </a:lvl1pPr>
          </a:lstStyle>
          <a:p>
            <a:fld id="{7631EFFB-BDC0-FF41-A68F-CCEF00EFE636}" type="datetimeFigureOut">
              <a:rPr lang="pt-BR" smtClean="0"/>
              <a:t>17/10/2024</a:t>
            </a:fld>
            <a:endParaRPr lang="pt-BR"/>
          </a:p>
        </p:txBody>
      </p:sp>
      <p:sp>
        <p:nvSpPr>
          <p:cNvPr id="5" name="Espaço Reservado para Rodapé 4">
            <a:extLst>
              <a:ext uri="{FF2B5EF4-FFF2-40B4-BE49-F238E27FC236}">
                <a16:creationId xmlns:a16="http://schemas.microsoft.com/office/drawing/2014/main" id="{38BAB28E-0E69-474F-B4D5-4BBEB26A2EF1}"/>
              </a:ext>
            </a:extLst>
          </p:cNvPr>
          <p:cNvSpPr>
            <a:spLocks noGrp="1"/>
          </p:cNvSpPr>
          <p:nvPr>
            <p:ph type="ftr" sz="quarter" idx="3"/>
          </p:nvPr>
        </p:nvSpPr>
        <p:spPr>
          <a:xfrm>
            <a:off x="1704311" y="8475134"/>
            <a:ext cx="1736467" cy="486833"/>
          </a:xfrm>
          <a:prstGeom prst="rect">
            <a:avLst/>
          </a:prstGeom>
        </p:spPr>
        <p:txBody>
          <a:bodyPr vert="horz" lIns="91440" tIns="45720" rIns="91440" bIns="45720" rtlCol="0" anchor="ctr"/>
          <a:lstStyle>
            <a:lvl1pPr algn="ctr">
              <a:defRPr sz="506">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AC76AB92-754E-DF48-A8A9-DEACAA39ED83}"/>
              </a:ext>
            </a:extLst>
          </p:cNvPr>
          <p:cNvSpPr>
            <a:spLocks noGrp="1"/>
          </p:cNvSpPr>
          <p:nvPr>
            <p:ph type="sldNum" sz="quarter" idx="4"/>
          </p:nvPr>
        </p:nvSpPr>
        <p:spPr>
          <a:xfrm>
            <a:off x="3633718" y="8475134"/>
            <a:ext cx="1157645" cy="486833"/>
          </a:xfrm>
          <a:prstGeom prst="rect">
            <a:avLst/>
          </a:prstGeom>
        </p:spPr>
        <p:txBody>
          <a:bodyPr vert="horz" lIns="91440" tIns="45720" rIns="91440" bIns="45720" rtlCol="0" anchor="ctr"/>
          <a:lstStyle>
            <a:lvl1pPr algn="r">
              <a:defRPr sz="506">
                <a:solidFill>
                  <a:schemeClr val="tx1">
                    <a:tint val="75000"/>
                  </a:schemeClr>
                </a:solidFill>
              </a:defRPr>
            </a:lvl1pPr>
          </a:lstStyle>
          <a:p>
            <a:fld id="{A8A32808-966C-7B4F-8E5F-6ADC9BF21203}" type="slidenum">
              <a:rPr lang="pt-BR" smtClean="0"/>
              <a:t>‹nº›</a:t>
            </a:fld>
            <a:endParaRPr lang="pt-BR"/>
          </a:p>
        </p:txBody>
      </p:sp>
    </p:spTree>
    <p:extLst>
      <p:ext uri="{BB962C8B-B14F-4D97-AF65-F5344CB8AC3E}">
        <p14:creationId xmlns:p14="http://schemas.microsoft.com/office/powerpoint/2010/main" val="1042259665"/>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385877" rtl="0" eaLnBrk="1" latinLnBrk="0" hangingPunct="1">
        <a:lnSpc>
          <a:spcPct val="90000"/>
        </a:lnSpc>
        <a:spcBef>
          <a:spcPct val="0"/>
        </a:spcBef>
        <a:buNone/>
        <a:defRPr sz="1857" kern="1200">
          <a:solidFill>
            <a:schemeClr val="tx1"/>
          </a:solidFill>
          <a:latin typeface="+mj-lt"/>
          <a:ea typeface="+mj-ea"/>
          <a:cs typeface="+mj-cs"/>
        </a:defRPr>
      </a:lvl1pPr>
    </p:titleStyle>
    <p:bodyStyle>
      <a:lvl1pPr marL="96469" indent="-96469" algn="l" defTabSz="385877" rtl="0" eaLnBrk="1" latinLnBrk="0" hangingPunct="1">
        <a:lnSpc>
          <a:spcPct val="90000"/>
        </a:lnSpc>
        <a:spcBef>
          <a:spcPts val="422"/>
        </a:spcBef>
        <a:buFont typeface="Arial" panose="020B0604020202020204" pitchFamily="34" charset="0"/>
        <a:buChar char="•"/>
        <a:defRPr sz="1182" kern="1200">
          <a:solidFill>
            <a:schemeClr val="tx1"/>
          </a:solidFill>
          <a:latin typeface="+mn-lt"/>
          <a:ea typeface="+mn-ea"/>
          <a:cs typeface="+mn-cs"/>
        </a:defRPr>
      </a:lvl1pPr>
      <a:lvl2pPr marL="289408" indent="-96469" algn="l" defTabSz="385877" rtl="0" eaLnBrk="1" latinLnBrk="0" hangingPunct="1">
        <a:lnSpc>
          <a:spcPct val="90000"/>
        </a:lnSpc>
        <a:spcBef>
          <a:spcPts val="211"/>
        </a:spcBef>
        <a:buFont typeface="Arial" panose="020B0604020202020204" pitchFamily="34" charset="0"/>
        <a:buChar char="•"/>
        <a:defRPr sz="1013" kern="1200">
          <a:solidFill>
            <a:schemeClr val="tx1"/>
          </a:solidFill>
          <a:latin typeface="+mn-lt"/>
          <a:ea typeface="+mn-ea"/>
          <a:cs typeface="+mn-cs"/>
        </a:defRPr>
      </a:lvl2pPr>
      <a:lvl3pPr marL="482346" indent="-96469" algn="l" defTabSz="385877" rtl="0" eaLnBrk="1" latinLnBrk="0" hangingPunct="1">
        <a:lnSpc>
          <a:spcPct val="90000"/>
        </a:lnSpc>
        <a:spcBef>
          <a:spcPts val="211"/>
        </a:spcBef>
        <a:buFont typeface="Arial" panose="020B0604020202020204" pitchFamily="34" charset="0"/>
        <a:buChar char="•"/>
        <a:defRPr sz="844" kern="1200">
          <a:solidFill>
            <a:schemeClr val="tx1"/>
          </a:solidFill>
          <a:latin typeface="+mn-lt"/>
          <a:ea typeface="+mn-ea"/>
          <a:cs typeface="+mn-cs"/>
        </a:defRPr>
      </a:lvl3pPr>
      <a:lvl4pPr marL="675284"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4pPr>
      <a:lvl5pPr marL="868223"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5pPr>
      <a:lvl6pPr marL="1061161"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4100"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7038"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976" indent="-96469" algn="l" defTabSz="385877"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pt-BR"/>
      </a:defPPr>
      <a:lvl1pPr marL="0" algn="l" defTabSz="385877" rtl="0" eaLnBrk="1" latinLnBrk="0" hangingPunct="1">
        <a:defRPr sz="760" kern="1200">
          <a:solidFill>
            <a:schemeClr val="tx1"/>
          </a:solidFill>
          <a:latin typeface="+mn-lt"/>
          <a:ea typeface="+mn-ea"/>
          <a:cs typeface="+mn-cs"/>
        </a:defRPr>
      </a:lvl1pPr>
      <a:lvl2pPr marL="192938" algn="l" defTabSz="385877" rtl="0" eaLnBrk="1" latinLnBrk="0" hangingPunct="1">
        <a:defRPr sz="760" kern="1200">
          <a:solidFill>
            <a:schemeClr val="tx1"/>
          </a:solidFill>
          <a:latin typeface="+mn-lt"/>
          <a:ea typeface="+mn-ea"/>
          <a:cs typeface="+mn-cs"/>
        </a:defRPr>
      </a:lvl2pPr>
      <a:lvl3pPr marL="385877" algn="l" defTabSz="385877" rtl="0" eaLnBrk="1" latinLnBrk="0" hangingPunct="1">
        <a:defRPr sz="760" kern="1200">
          <a:solidFill>
            <a:schemeClr val="tx1"/>
          </a:solidFill>
          <a:latin typeface="+mn-lt"/>
          <a:ea typeface="+mn-ea"/>
          <a:cs typeface="+mn-cs"/>
        </a:defRPr>
      </a:lvl3pPr>
      <a:lvl4pPr marL="578815" algn="l" defTabSz="385877" rtl="0" eaLnBrk="1" latinLnBrk="0" hangingPunct="1">
        <a:defRPr sz="760" kern="1200">
          <a:solidFill>
            <a:schemeClr val="tx1"/>
          </a:solidFill>
          <a:latin typeface="+mn-lt"/>
          <a:ea typeface="+mn-ea"/>
          <a:cs typeface="+mn-cs"/>
        </a:defRPr>
      </a:lvl4pPr>
      <a:lvl5pPr marL="771754" algn="l" defTabSz="385877" rtl="0" eaLnBrk="1" latinLnBrk="0" hangingPunct="1">
        <a:defRPr sz="760" kern="1200">
          <a:solidFill>
            <a:schemeClr val="tx1"/>
          </a:solidFill>
          <a:latin typeface="+mn-lt"/>
          <a:ea typeface="+mn-ea"/>
          <a:cs typeface="+mn-cs"/>
        </a:defRPr>
      </a:lvl5pPr>
      <a:lvl6pPr marL="964692" algn="l" defTabSz="385877" rtl="0" eaLnBrk="1" latinLnBrk="0" hangingPunct="1">
        <a:defRPr sz="760" kern="1200">
          <a:solidFill>
            <a:schemeClr val="tx1"/>
          </a:solidFill>
          <a:latin typeface="+mn-lt"/>
          <a:ea typeface="+mn-ea"/>
          <a:cs typeface="+mn-cs"/>
        </a:defRPr>
      </a:lvl6pPr>
      <a:lvl7pPr marL="1157630" algn="l" defTabSz="385877" rtl="0" eaLnBrk="1" latinLnBrk="0" hangingPunct="1">
        <a:defRPr sz="760" kern="1200">
          <a:solidFill>
            <a:schemeClr val="tx1"/>
          </a:solidFill>
          <a:latin typeface="+mn-lt"/>
          <a:ea typeface="+mn-ea"/>
          <a:cs typeface="+mn-cs"/>
        </a:defRPr>
      </a:lvl7pPr>
      <a:lvl8pPr marL="1350569" algn="l" defTabSz="385877" rtl="0" eaLnBrk="1" latinLnBrk="0" hangingPunct="1">
        <a:defRPr sz="760" kern="1200">
          <a:solidFill>
            <a:schemeClr val="tx1"/>
          </a:solidFill>
          <a:latin typeface="+mn-lt"/>
          <a:ea typeface="+mn-ea"/>
          <a:cs typeface="+mn-cs"/>
        </a:defRPr>
      </a:lvl8pPr>
      <a:lvl9pPr marL="1543507" algn="l" defTabSz="385877"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www.pinterest.com/pin/840343611698840371/" TargetMode="Externa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59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5" name="Imagem 4" descr="Imagem em preto e branco&#10;&#10;Descrição gerada automaticamente com confiança média">
            <a:extLst>
              <a:ext uri="{FF2B5EF4-FFF2-40B4-BE49-F238E27FC236}">
                <a16:creationId xmlns:a16="http://schemas.microsoft.com/office/drawing/2014/main" id="{305BA72A-A27E-EE42-99FE-1FD9014548BE}"/>
              </a:ext>
            </a:extLst>
          </p:cNvPr>
          <p:cNvPicPr>
            <a:picLocks noChangeAspect="1"/>
          </p:cNvPicPr>
          <p:nvPr/>
        </p:nvPicPr>
        <p:blipFill>
          <a:blip r:embed="rId2"/>
          <a:stretch>
            <a:fillRect/>
          </a:stretch>
        </p:blipFill>
        <p:spPr>
          <a:xfrm>
            <a:off x="2827602" y="3144099"/>
            <a:ext cx="2230520" cy="2024063"/>
          </a:xfrm>
          <a:prstGeom prst="rect">
            <a:avLst/>
          </a:prstGeom>
          <a:solidFill>
            <a:schemeClr val="bg1"/>
          </a:solidFill>
          <a:ln w="38100">
            <a:solidFill>
              <a:schemeClr val="bg1"/>
            </a:solidFill>
          </a:ln>
          <a:effectLst>
            <a:softEdge rad="0"/>
          </a:effectLst>
        </p:spPr>
      </p:pic>
      <p:pic>
        <p:nvPicPr>
          <p:cNvPr id="7" name="Imagem 6" descr="Foto em preto e branco&#10;&#10;Descrição gerada automaticamente">
            <a:extLst>
              <a:ext uri="{FF2B5EF4-FFF2-40B4-BE49-F238E27FC236}">
                <a16:creationId xmlns:a16="http://schemas.microsoft.com/office/drawing/2014/main" id="{C5F6DD2B-5C03-0F46-B21B-FAEB1C8F0809}"/>
              </a:ext>
            </a:extLst>
          </p:cNvPr>
          <p:cNvPicPr>
            <a:picLocks noChangeAspect="1"/>
          </p:cNvPicPr>
          <p:nvPr/>
        </p:nvPicPr>
        <p:blipFill>
          <a:blip r:embed="rId3"/>
          <a:stretch>
            <a:fillRect/>
          </a:stretch>
        </p:blipFill>
        <p:spPr>
          <a:xfrm>
            <a:off x="2767592" y="5239267"/>
            <a:ext cx="2350540" cy="1750306"/>
          </a:xfrm>
          <a:prstGeom prst="rect">
            <a:avLst/>
          </a:prstGeom>
        </p:spPr>
      </p:pic>
      <p:sp>
        <p:nvSpPr>
          <p:cNvPr id="4" name="Retângulo 3">
            <a:extLst>
              <a:ext uri="{FF2B5EF4-FFF2-40B4-BE49-F238E27FC236}">
                <a16:creationId xmlns:a16="http://schemas.microsoft.com/office/drawing/2014/main" id="{F422395F-F53A-7F40-96A4-14999DA8BFAE}"/>
              </a:ext>
            </a:extLst>
          </p:cNvPr>
          <p:cNvSpPr/>
          <p:nvPr/>
        </p:nvSpPr>
        <p:spPr>
          <a:xfrm>
            <a:off x="-31336" y="2226716"/>
            <a:ext cx="5149468" cy="918072"/>
          </a:xfrm>
          <a:prstGeom prst="rect">
            <a:avLst/>
          </a:prstGeom>
        </p:spPr>
        <p:txBody>
          <a:bodyPr wrap="square">
            <a:spAutoFit/>
          </a:bodyPr>
          <a:lstStyle/>
          <a:p>
            <a:pPr algn="just">
              <a:lnSpc>
                <a:spcPct val="115000"/>
              </a:lnSpc>
              <a:spcAft>
                <a:spcPts val="1000"/>
              </a:spcAft>
            </a:pPr>
            <a:r>
              <a:rPr lang="es-ES_tradnl" sz="1050" b="1" u="sng" dirty="0">
                <a:latin typeface="Calibri" panose="020F0502020204030204" pitchFamily="34" charset="0"/>
                <a:ea typeface="Calibri" panose="020F0502020204030204" pitchFamily="34" charset="0"/>
                <a:cs typeface="Times New Roman" panose="02020603050405020304" pitchFamily="18" charset="0"/>
              </a:rPr>
              <a:t>Caso clínico: </a:t>
            </a:r>
          </a:p>
          <a:p>
            <a:pPr algn="just">
              <a:lnSpc>
                <a:spcPct val="115000"/>
              </a:lnSpc>
              <a:spcAft>
                <a:spcPts val="1000"/>
              </a:spcAft>
            </a:pPr>
            <a:r>
              <a:rPr lang="es-ES_tradnl" sz="1000" dirty="0">
                <a:latin typeface="Calibri" panose="020F0502020204030204" pitchFamily="34" charset="0"/>
                <a:ea typeface="Calibri" panose="020F0502020204030204" pitchFamily="34" charset="0"/>
                <a:cs typeface="Times New Roman" panose="02020603050405020304" pitchFamily="18" charset="0"/>
              </a:rPr>
              <a:t>Lactante de sexo masculino, desde los 4 meses de edad presentó tos seca y cansancio sin sibilancias. Lo vacunaron  con BCG al nacer. Antecedentes familiares: la madre había informado que el padre también se trató de dicha enfermedad antes de que naciera el bebé.</a:t>
            </a:r>
            <a:endParaRPr lang="pt-BR"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tângulo 5">
            <a:extLst>
              <a:ext uri="{FF2B5EF4-FFF2-40B4-BE49-F238E27FC236}">
                <a16:creationId xmlns:a16="http://schemas.microsoft.com/office/drawing/2014/main" id="{AEC16A99-6A18-B04C-8E41-206F7E117E6A}"/>
              </a:ext>
            </a:extLst>
          </p:cNvPr>
          <p:cNvSpPr/>
          <p:nvPr/>
        </p:nvSpPr>
        <p:spPr>
          <a:xfrm>
            <a:off x="-31336" y="3067052"/>
            <a:ext cx="2798928" cy="3975319"/>
          </a:xfrm>
          <a:prstGeom prst="rect">
            <a:avLst/>
          </a:prstGeom>
        </p:spPr>
        <p:txBody>
          <a:bodyPr wrap="square">
            <a:spAutoFit/>
          </a:bodyPr>
          <a:lstStyle/>
          <a:p>
            <a:pPr algn="just">
              <a:lnSpc>
                <a:spcPct val="115000"/>
              </a:lnSpc>
              <a:spcAft>
                <a:spcPts val="1000"/>
              </a:spcAft>
            </a:pPr>
            <a:r>
              <a:rPr lang="es-ES_tradnl" sz="1000" dirty="0">
                <a:latin typeface="Calibri" panose="020F0502020204030204" pitchFamily="34" charset="0"/>
                <a:ea typeface="Calibri" panose="020F0502020204030204" pitchFamily="34" charset="0"/>
                <a:cs typeface="Times New Roman" panose="02020603050405020304" pitchFamily="18" charset="0"/>
              </a:rPr>
              <a:t>A los 4 meses desarrolló neumonía e insuficiencia respiratoria. La tomografía computarizada mostró las siguientes lesiones en el hemitórax derecho: cavitaciones en el lóbulo superior con  áreas de necrosis en los lóbulos superior e inferior y con un pequeño derrame pleural</a:t>
            </a:r>
            <a:r>
              <a:rPr lang="es-ES_tradnl" sz="1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a:t>
            </a:r>
            <a:r>
              <a:rPr lang="es-ES_tradnl" sz="1000" dirty="0">
                <a:latin typeface="Calibri" panose="020F0502020204030204" pitchFamily="34" charset="0"/>
                <a:ea typeface="Calibri" panose="020F0502020204030204" pitchFamily="34" charset="0"/>
                <a:cs typeface="Times New Roman" panose="02020603050405020304" pitchFamily="18" charset="0"/>
              </a:rPr>
              <a:t>. Durante este período siguió usando Vancomicina y </a:t>
            </a:r>
            <a:r>
              <a:rPr lang="es-ES_tradnl" sz="1000" dirty="0" err="1">
                <a:latin typeface="Calibri" panose="020F0502020204030204" pitchFamily="34" charset="0"/>
                <a:ea typeface="Calibri" panose="020F0502020204030204" pitchFamily="34" charset="0"/>
                <a:cs typeface="Times New Roman" panose="02020603050405020304" pitchFamily="18" charset="0"/>
              </a:rPr>
              <a:t>Tazobactan</a:t>
            </a:r>
            <a:r>
              <a:rPr lang="es-ES_tradnl" sz="1000" dirty="0">
                <a:latin typeface="Calibri" panose="020F0502020204030204" pitchFamily="34" charset="0"/>
                <a:ea typeface="Calibri" panose="020F0502020204030204" pitchFamily="34" charset="0"/>
                <a:cs typeface="Times New Roman" panose="02020603050405020304" pitchFamily="18" charset="0"/>
              </a:rPr>
              <a:t>. A los 3 días se produjo empeoramiento clínico y radiológico</a:t>
            </a:r>
            <a:r>
              <a:rPr lang="es-ES_tradnl" sz="1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a:t>
            </a:r>
            <a:r>
              <a:rPr lang="es-ES_tradnl" sz="1000" dirty="0">
                <a:latin typeface="Calibri" panose="020F0502020204030204" pitchFamily="34" charset="0"/>
                <a:ea typeface="Calibri" panose="020F0502020204030204" pitchFamily="34" charset="0"/>
                <a:cs typeface="Times New Roman" panose="02020603050405020304" pitchFamily="18" charset="0"/>
              </a:rPr>
              <a:t>, Lo evaluaron  el equipo quirúrgico. Durante la cirugía se observó tejido </a:t>
            </a:r>
            <a:r>
              <a:rPr lang="es-ES_tradnl" sz="1000" dirty="0" err="1">
                <a:latin typeface="Calibri" panose="020F0502020204030204" pitchFamily="34" charset="0"/>
                <a:ea typeface="Calibri" panose="020F0502020204030204" pitchFamily="34" charset="0"/>
                <a:cs typeface="Times New Roman" panose="02020603050405020304" pitchFamily="18" charset="0"/>
              </a:rPr>
              <a:t>multinodular</a:t>
            </a:r>
            <a:r>
              <a:rPr lang="es-ES_tradnl" sz="1000" dirty="0">
                <a:latin typeface="Calibri" panose="020F0502020204030204" pitchFamily="34" charset="0"/>
                <a:ea typeface="Calibri" panose="020F0502020204030204" pitchFamily="34" charset="0"/>
                <a:cs typeface="Times New Roman" panose="02020603050405020304" pitchFamily="18" charset="0"/>
              </a:rPr>
              <a:t> de color marrón con aspecto necrótico en todo el lóbulo superior derecho y se llevó a cabo una lobectomía y </a:t>
            </a:r>
            <a:r>
              <a:rPr lang="es-ES_tradnl" sz="1000" dirty="0" err="1">
                <a:latin typeface="Calibri" panose="020F0502020204030204" pitchFamily="34" charset="0"/>
                <a:ea typeface="Calibri" panose="020F0502020204030204" pitchFamily="34" charset="0"/>
                <a:cs typeface="Times New Roman" panose="02020603050405020304" pitchFamily="18" charset="0"/>
              </a:rPr>
              <a:t>decorticación</a:t>
            </a:r>
            <a:r>
              <a:rPr lang="es-ES_tradnl" sz="1000" dirty="0">
                <a:latin typeface="Calibri" panose="020F0502020204030204" pitchFamily="34" charset="0"/>
                <a:ea typeface="Calibri" panose="020F0502020204030204" pitchFamily="34" charset="0"/>
                <a:cs typeface="Times New Roman" panose="02020603050405020304" pitchFamily="18" charset="0"/>
              </a:rPr>
              <a:t>. El análisis </a:t>
            </a:r>
            <a:r>
              <a:rPr lang="es-ES_tradnl" sz="1000" dirty="0" err="1">
                <a:latin typeface="Calibri" panose="020F0502020204030204" pitchFamily="34" charset="0"/>
                <a:ea typeface="Calibri" panose="020F0502020204030204" pitchFamily="34" charset="0"/>
                <a:cs typeface="Times New Roman" panose="02020603050405020304" pitchFamily="18" charset="0"/>
              </a:rPr>
              <a:t>anatomopatológico</a:t>
            </a:r>
            <a:r>
              <a:rPr lang="es-ES_tradnl" sz="1000" dirty="0">
                <a:latin typeface="Calibri" panose="020F0502020204030204" pitchFamily="34" charset="0"/>
                <a:ea typeface="Calibri" panose="020F0502020204030204" pitchFamily="34" charset="0"/>
                <a:cs typeface="Times New Roman" panose="02020603050405020304" pitchFamily="18" charset="0"/>
              </a:rPr>
              <a:t> confirmó un proceso granulomatoso con necrosis caseosa, con prueba de BAAR negativa. Se suspendieron los antibióticos y se inició tratamiento con </a:t>
            </a:r>
            <a:r>
              <a:rPr lang="es-ES_tradnl" sz="1000" dirty="0" err="1">
                <a:latin typeface="Calibri" panose="020F0502020204030204" pitchFamily="34" charset="0"/>
                <a:ea typeface="Calibri" panose="020F0502020204030204" pitchFamily="34" charset="0"/>
                <a:cs typeface="Times New Roman" panose="02020603050405020304" pitchFamily="18" charset="0"/>
              </a:rPr>
              <a:t>rifampicina</a:t>
            </a:r>
            <a:r>
              <a:rPr lang="es-ES_tradnl" sz="1000" dirty="0">
                <a:latin typeface="Calibri" panose="020F0502020204030204" pitchFamily="34" charset="0"/>
                <a:ea typeface="Calibri" panose="020F0502020204030204" pitchFamily="34" charset="0"/>
                <a:cs typeface="Times New Roman" panose="02020603050405020304" pitchFamily="18" charset="0"/>
              </a:rPr>
              <a:t>, </a:t>
            </a:r>
            <a:r>
              <a:rPr lang="es-ES_tradnl" sz="1000" dirty="0" err="1">
                <a:latin typeface="Calibri" panose="020F0502020204030204" pitchFamily="34" charset="0"/>
                <a:ea typeface="Calibri" panose="020F0502020204030204" pitchFamily="34" charset="0"/>
                <a:cs typeface="Times New Roman" panose="02020603050405020304" pitchFamily="18" charset="0"/>
              </a:rPr>
              <a:t>isoniazida</a:t>
            </a:r>
            <a:r>
              <a:rPr lang="es-ES_tradnl" sz="1000" dirty="0">
                <a:latin typeface="Calibri" panose="020F0502020204030204" pitchFamily="34" charset="0"/>
                <a:ea typeface="Calibri" panose="020F0502020204030204" pitchFamily="34" charset="0"/>
                <a:cs typeface="Times New Roman" panose="02020603050405020304" pitchFamily="18" charset="0"/>
              </a:rPr>
              <a:t> y </a:t>
            </a:r>
            <a:r>
              <a:rPr lang="es-ES_tradnl" sz="1000" dirty="0" err="1">
                <a:latin typeface="Calibri" panose="020F0502020204030204" pitchFamily="34" charset="0"/>
                <a:ea typeface="Calibri" panose="020F0502020204030204" pitchFamily="34" charset="0"/>
                <a:cs typeface="Times New Roman" panose="02020603050405020304" pitchFamily="18" charset="0"/>
              </a:rPr>
              <a:t>pirazinamida</a:t>
            </a:r>
            <a:r>
              <a:rPr lang="es-ES_tradnl" sz="1000" dirty="0">
                <a:latin typeface="Calibri" panose="020F0502020204030204" pitchFamily="34" charset="0"/>
                <a:ea typeface="Calibri" panose="020F0502020204030204" pitchFamily="34" charset="0"/>
                <a:cs typeface="Times New Roman" panose="02020603050405020304" pitchFamily="18" charset="0"/>
              </a:rPr>
              <a:t>. El paciente presentó mejora </a:t>
            </a:r>
            <a:r>
              <a:rPr lang="es-ES_tradnl" sz="1000" dirty="0" err="1">
                <a:latin typeface="Calibri" panose="020F0502020204030204" pitchFamily="34" charset="0"/>
                <a:ea typeface="Calibri" panose="020F0502020204030204" pitchFamily="34" charset="0"/>
                <a:cs typeface="Times New Roman" panose="02020603050405020304" pitchFamily="18" charset="0"/>
              </a:rPr>
              <a:t>clinica</a:t>
            </a:r>
            <a:r>
              <a:rPr lang="es-ES_tradnl" sz="1000" dirty="0">
                <a:latin typeface="Calibri" panose="020F0502020204030204" pitchFamily="34" charset="0"/>
                <a:ea typeface="Calibri" panose="020F0502020204030204" pitchFamily="34" charset="0"/>
                <a:cs typeface="Times New Roman" panose="02020603050405020304" pitchFamily="18" charset="0"/>
              </a:rPr>
              <a:t> gradualmente después de 54 días de hospitalización. Siguió en tratamiento ambulatorio por 5 meses y fue dado de alta en excelente estado general.</a:t>
            </a:r>
            <a:endParaRPr lang="pt-BR"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Retângulo 7">
            <a:extLst>
              <a:ext uri="{FF2B5EF4-FFF2-40B4-BE49-F238E27FC236}">
                <a16:creationId xmlns:a16="http://schemas.microsoft.com/office/drawing/2014/main" id="{383E5FB8-6AEC-F342-A8DA-C76C4FED5C98}"/>
              </a:ext>
            </a:extLst>
          </p:cNvPr>
          <p:cNvSpPr/>
          <p:nvPr/>
        </p:nvSpPr>
        <p:spPr>
          <a:xfrm>
            <a:off x="-31336" y="6930171"/>
            <a:ext cx="5149468" cy="435889"/>
          </a:xfrm>
          <a:prstGeom prst="rect">
            <a:avLst/>
          </a:prstGeom>
        </p:spPr>
        <p:txBody>
          <a:bodyPr wrap="square">
            <a:spAutoFit/>
          </a:bodyPr>
          <a:lstStyle/>
          <a:p>
            <a:pPr algn="just">
              <a:lnSpc>
                <a:spcPct val="115000"/>
              </a:lnSpc>
              <a:spcAft>
                <a:spcPts val="1000"/>
              </a:spcAft>
            </a:pPr>
            <a:r>
              <a:rPr lang="es-ES_tradnl" sz="1000" dirty="0">
                <a:latin typeface="Calibri" panose="020F0502020204030204" pitchFamily="34" charset="0"/>
                <a:ea typeface="Calibri" panose="020F0502020204030204" pitchFamily="34" charset="0"/>
                <a:cs typeface="Times New Roman" panose="02020603050405020304" pitchFamily="18" charset="0"/>
              </a:rPr>
              <a:t>Al revisar los expedientes familiares, el padre sólo había iniciado el tratamiento para la tuberculosis cuando el bebé tenía 45 días.    </a:t>
            </a:r>
            <a:endParaRPr lang="pt-BR"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tângulo 8">
            <a:extLst>
              <a:ext uri="{FF2B5EF4-FFF2-40B4-BE49-F238E27FC236}">
                <a16:creationId xmlns:a16="http://schemas.microsoft.com/office/drawing/2014/main" id="{C73F3285-A6EA-954B-9ADD-45EB6A8BCA3B}"/>
              </a:ext>
            </a:extLst>
          </p:cNvPr>
          <p:cNvSpPr/>
          <p:nvPr/>
        </p:nvSpPr>
        <p:spPr>
          <a:xfrm>
            <a:off x="-20664" y="7407808"/>
            <a:ext cx="5128124" cy="1103892"/>
          </a:xfrm>
          <a:prstGeom prst="rect">
            <a:avLst/>
          </a:prstGeom>
        </p:spPr>
        <p:txBody>
          <a:bodyPr wrap="square">
            <a:spAutoFit/>
          </a:bodyPr>
          <a:lstStyle/>
          <a:p>
            <a:pPr algn="just">
              <a:lnSpc>
                <a:spcPct val="115000"/>
              </a:lnSpc>
              <a:spcAft>
                <a:spcPts val="1000"/>
              </a:spcAft>
            </a:pPr>
            <a:r>
              <a:rPr lang="es-ES_tradnl" sz="1050" b="1" u="sng" dirty="0">
                <a:latin typeface="Calibri" panose="020F0502020204030204" pitchFamily="34" charset="0"/>
                <a:ea typeface="Calibri" panose="020F0502020204030204" pitchFamily="34" charset="0"/>
                <a:cs typeface="Times New Roman" panose="02020603050405020304" pitchFamily="18" charset="0"/>
              </a:rPr>
              <a:t>Conclusión:</a:t>
            </a:r>
            <a:r>
              <a:rPr lang="es-ES_tradnl" sz="10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1000"/>
              </a:spcAft>
            </a:pPr>
            <a:r>
              <a:rPr lang="es-ES_tradnl" sz="1000" b="1" dirty="0">
                <a:latin typeface="Calibri" panose="020F0502020204030204" pitchFamily="34" charset="0"/>
                <a:ea typeface="Calibri" panose="020F0502020204030204" pitchFamily="34" charset="0"/>
                <a:cs typeface="Times New Roman" panose="02020603050405020304" pitchFamily="18" charset="0"/>
              </a:rPr>
              <a:t>Este reporte de caso resalta la importancia de la sospecha de tuberculosis por parte del equipo médico, independientemente de la edad del paciente o la presentación de síntomas. Por lo tanto, el diagnóstico tardío de la tuberculosis en los lactantes puede resultar en un empeoramiento de las lesiones pulmonares, que en consecuencia puede provocar su muerte.</a:t>
            </a:r>
            <a:endParaRPr lang="pt-BR" sz="10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tângulo 11">
            <a:extLst>
              <a:ext uri="{FF2B5EF4-FFF2-40B4-BE49-F238E27FC236}">
                <a16:creationId xmlns:a16="http://schemas.microsoft.com/office/drawing/2014/main" id="{AB688B5A-307C-8C48-84F8-5212676960A6}"/>
              </a:ext>
            </a:extLst>
          </p:cNvPr>
          <p:cNvSpPr/>
          <p:nvPr/>
        </p:nvSpPr>
        <p:spPr>
          <a:xfrm>
            <a:off x="-31336" y="926910"/>
            <a:ext cx="5149468" cy="1272015"/>
          </a:xfrm>
          <a:prstGeom prst="rect">
            <a:avLst/>
          </a:prstGeom>
        </p:spPr>
        <p:txBody>
          <a:bodyPr wrap="square">
            <a:spAutoFit/>
          </a:bodyPr>
          <a:lstStyle/>
          <a:p>
            <a:pPr algn="just">
              <a:lnSpc>
                <a:spcPct val="115000"/>
              </a:lnSpc>
              <a:spcAft>
                <a:spcPts val="1000"/>
              </a:spcAft>
            </a:pPr>
            <a:r>
              <a:rPr lang="es-ES_tradnl" sz="1050" b="1" u="sng" dirty="0">
                <a:latin typeface="Calibri" panose="020F0502020204030204" pitchFamily="34" charset="0"/>
                <a:ea typeface="Calibri" panose="020F0502020204030204" pitchFamily="34" charset="0"/>
                <a:cs typeface="Times New Roman" panose="02020603050405020304" pitchFamily="18" charset="0"/>
              </a:rPr>
              <a:t>Introducción:</a:t>
            </a:r>
            <a:r>
              <a:rPr lang="es-ES_tradnl" sz="105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1000"/>
              </a:spcAft>
            </a:pPr>
            <a:r>
              <a:rPr lang="es-ES_tradnl" sz="1000" dirty="0">
                <a:latin typeface="Calibri" panose="020F0502020204030204" pitchFamily="34" charset="0"/>
                <a:ea typeface="Calibri" panose="020F0502020204030204" pitchFamily="34" charset="0"/>
                <a:cs typeface="Times New Roman" panose="02020603050405020304" pitchFamily="18" charset="0"/>
              </a:rPr>
              <a:t>La tuberculosis con cavitación es una complicación rara de la tuberculosis primaria en niños pequeños, especialmente en lactantes. Incluso cuando se ha documentado el contacto con un adulto con infección tuberculosa, diagnosticar la tuberculosis puede resultar difícil. En ausencia de un caso fuente reconocido, un retraso significativo en el diagnóstico puede provocar complicaciones graves que pueden incluso llegar hasta la muerte.</a:t>
            </a:r>
            <a:endParaRPr lang="pt-BR"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3" name="CaixaDeTexto 12">
            <a:extLst>
              <a:ext uri="{FF2B5EF4-FFF2-40B4-BE49-F238E27FC236}">
                <a16:creationId xmlns:a16="http://schemas.microsoft.com/office/drawing/2014/main" id="{54B1952D-291D-7B4A-8530-A0CBFB082C68}"/>
              </a:ext>
            </a:extLst>
          </p:cNvPr>
          <p:cNvSpPr txBox="1"/>
          <p:nvPr/>
        </p:nvSpPr>
        <p:spPr>
          <a:xfrm>
            <a:off x="731594" y="60202"/>
            <a:ext cx="3526030" cy="553998"/>
          </a:xfrm>
          <a:prstGeom prst="rect">
            <a:avLst/>
          </a:prstGeom>
          <a:noFill/>
        </p:spPr>
        <p:txBody>
          <a:bodyPr wrap="none" rtlCol="0">
            <a:spAutoFit/>
          </a:bodyPr>
          <a:lstStyle/>
          <a:p>
            <a:pPr algn="ctr"/>
            <a:r>
              <a:rPr lang="pt-BR" sz="1500" b="1" dirty="0"/>
              <a:t>CASO RARO DE TUBERCULOSIS CAVITADA </a:t>
            </a:r>
          </a:p>
          <a:p>
            <a:pPr algn="ctr"/>
            <a:r>
              <a:rPr lang="pt-BR" sz="1500" b="1" dirty="0"/>
              <a:t>EN UM LACTANTE DE 4 MESES</a:t>
            </a:r>
          </a:p>
        </p:txBody>
      </p:sp>
      <p:sp>
        <p:nvSpPr>
          <p:cNvPr id="14" name="CaixaDeTexto 13">
            <a:extLst>
              <a:ext uri="{FF2B5EF4-FFF2-40B4-BE49-F238E27FC236}">
                <a16:creationId xmlns:a16="http://schemas.microsoft.com/office/drawing/2014/main" id="{B2A7F4D1-2EF7-C24C-A9B3-BB809FE2CC86}"/>
              </a:ext>
            </a:extLst>
          </p:cNvPr>
          <p:cNvSpPr txBox="1"/>
          <p:nvPr/>
        </p:nvSpPr>
        <p:spPr>
          <a:xfrm>
            <a:off x="834850" y="542899"/>
            <a:ext cx="3552576" cy="230832"/>
          </a:xfrm>
          <a:prstGeom prst="rect">
            <a:avLst/>
          </a:prstGeom>
          <a:noFill/>
        </p:spPr>
        <p:txBody>
          <a:bodyPr wrap="none" rtlCol="0">
            <a:spAutoFit/>
          </a:bodyPr>
          <a:lstStyle/>
          <a:p>
            <a:r>
              <a:rPr lang="pt-BR" sz="900" dirty="0"/>
              <a:t>Stachewski </a:t>
            </a:r>
            <a:r>
              <a:rPr lang="pt-BR" sz="900" dirty="0" err="1"/>
              <a:t>Verrone</a:t>
            </a:r>
            <a:r>
              <a:rPr lang="pt-BR" sz="900" dirty="0"/>
              <a:t>, Kelly C; </a:t>
            </a:r>
            <a:r>
              <a:rPr lang="pt-BR" sz="900" dirty="0" err="1"/>
              <a:t>Passaro</a:t>
            </a:r>
            <a:r>
              <a:rPr lang="pt-BR" sz="900" dirty="0"/>
              <a:t> </a:t>
            </a:r>
            <a:r>
              <a:rPr lang="pt-BR" sz="900" dirty="0" err="1"/>
              <a:t>Menk</a:t>
            </a:r>
            <a:r>
              <a:rPr lang="pt-BR" sz="900" dirty="0"/>
              <a:t>, Tania C; Camargo, Tamara C</a:t>
            </a:r>
          </a:p>
        </p:txBody>
      </p:sp>
      <p:sp>
        <p:nvSpPr>
          <p:cNvPr id="15" name="CaixaDeTexto 14">
            <a:extLst>
              <a:ext uri="{FF2B5EF4-FFF2-40B4-BE49-F238E27FC236}">
                <a16:creationId xmlns:a16="http://schemas.microsoft.com/office/drawing/2014/main" id="{296BF769-E712-F74F-9D1F-81D553B6E142}"/>
              </a:ext>
            </a:extLst>
          </p:cNvPr>
          <p:cNvSpPr txBox="1"/>
          <p:nvPr/>
        </p:nvSpPr>
        <p:spPr>
          <a:xfrm>
            <a:off x="1217967" y="685501"/>
            <a:ext cx="2864887" cy="230832"/>
          </a:xfrm>
          <a:prstGeom prst="rect">
            <a:avLst/>
          </a:prstGeom>
          <a:noFill/>
        </p:spPr>
        <p:txBody>
          <a:bodyPr wrap="none" rtlCol="0">
            <a:spAutoFit/>
          </a:bodyPr>
          <a:lstStyle/>
          <a:p>
            <a:r>
              <a:rPr lang="pt-BR" sz="900" dirty="0" err="1"/>
              <a:t>Ayuntamiento</a:t>
            </a:r>
            <a:r>
              <a:rPr lang="pt-BR" sz="900" dirty="0"/>
              <a:t> Municipal de Sorocaba -  San  Pablo - Brasil</a:t>
            </a:r>
          </a:p>
        </p:txBody>
      </p:sp>
      <p:pic>
        <p:nvPicPr>
          <p:cNvPr id="3" name="Imagem 2" descr="Forma&#10;&#10;Descrição gerada automaticamente">
            <a:extLst>
              <a:ext uri="{FF2B5EF4-FFF2-40B4-BE49-F238E27FC236}">
                <a16:creationId xmlns:a16="http://schemas.microsoft.com/office/drawing/2014/main" id="{D7B7B227-AED5-D141-88CD-DBC6752DECD4}"/>
              </a:ext>
            </a:extLst>
          </p:cNvPr>
          <p:cNvPicPr>
            <a:picLocks noChangeAspect="1"/>
          </p:cNvPicPr>
          <p:nvPr/>
        </p:nvPicPr>
        <p:blipFill>
          <a:blip r:embed="rId4"/>
          <a:stretch>
            <a:fillRect/>
          </a:stretch>
        </p:blipFill>
        <p:spPr>
          <a:xfrm>
            <a:off x="98601" y="276999"/>
            <a:ext cx="553622" cy="599094"/>
          </a:xfrm>
          <a:prstGeom prst="rect">
            <a:avLst/>
          </a:prstGeom>
        </p:spPr>
      </p:pic>
      <p:pic>
        <p:nvPicPr>
          <p:cNvPr id="19" name="Imagem 18" descr="Desenho de personagem&#10;&#10;Descrição gerada automaticamente com confiança média">
            <a:extLst>
              <a:ext uri="{FF2B5EF4-FFF2-40B4-BE49-F238E27FC236}">
                <a16:creationId xmlns:a16="http://schemas.microsoft.com/office/drawing/2014/main" id="{3A54D36B-8DC1-EE4D-96E7-7D214B5E0A51}"/>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448176" y="287576"/>
            <a:ext cx="547131" cy="547131"/>
          </a:xfrm>
          <a:prstGeom prst="rect">
            <a:avLst/>
          </a:prstGeom>
        </p:spPr>
      </p:pic>
      <p:sp>
        <p:nvSpPr>
          <p:cNvPr id="2" name="CaixaDeTexto 1">
            <a:extLst>
              <a:ext uri="{FF2B5EF4-FFF2-40B4-BE49-F238E27FC236}">
                <a16:creationId xmlns:a16="http://schemas.microsoft.com/office/drawing/2014/main" id="{B73FD97B-BD75-614E-BA18-D3547FD69F6C}"/>
              </a:ext>
            </a:extLst>
          </p:cNvPr>
          <p:cNvSpPr txBox="1"/>
          <p:nvPr/>
        </p:nvSpPr>
        <p:spPr>
          <a:xfrm>
            <a:off x="4550919" y="0"/>
            <a:ext cx="650611" cy="276999"/>
          </a:xfrm>
          <a:prstGeom prst="rect">
            <a:avLst/>
          </a:prstGeom>
          <a:noFill/>
        </p:spPr>
        <p:txBody>
          <a:bodyPr wrap="square" rtlCol="0">
            <a:spAutoFit/>
          </a:bodyPr>
          <a:lstStyle/>
          <a:p>
            <a:r>
              <a:rPr lang="pt-BR" sz="1200" b="1" dirty="0"/>
              <a:t>P-007</a:t>
            </a:r>
          </a:p>
        </p:txBody>
      </p:sp>
      <p:sp>
        <p:nvSpPr>
          <p:cNvPr id="10" name="CaixaDeTexto 9">
            <a:extLst>
              <a:ext uri="{FF2B5EF4-FFF2-40B4-BE49-F238E27FC236}">
                <a16:creationId xmlns:a16="http://schemas.microsoft.com/office/drawing/2014/main" id="{A39F2FC6-4088-DC4A-9BC4-5DDF2DDA1426}"/>
              </a:ext>
            </a:extLst>
          </p:cNvPr>
          <p:cNvSpPr txBox="1"/>
          <p:nvPr/>
        </p:nvSpPr>
        <p:spPr>
          <a:xfrm>
            <a:off x="-31336" y="8720017"/>
            <a:ext cx="5333586" cy="369332"/>
          </a:xfrm>
          <a:prstGeom prst="rect">
            <a:avLst/>
          </a:prstGeom>
          <a:noFill/>
        </p:spPr>
        <p:txBody>
          <a:bodyPr wrap="square" rtlCol="0">
            <a:spAutoFit/>
          </a:bodyPr>
          <a:lstStyle/>
          <a:p>
            <a:r>
              <a:rPr lang="pt-BR" sz="600" dirty="0"/>
              <a:t>Wen </a:t>
            </a:r>
            <a:r>
              <a:rPr lang="pt-BR" sz="600" dirty="0" err="1"/>
              <a:t>Y</a:t>
            </a:r>
            <a:r>
              <a:rPr lang="pt-BR" sz="600" dirty="0"/>
              <a:t>, et </a:t>
            </a:r>
            <a:r>
              <a:rPr lang="pt-BR" sz="600" dirty="0" err="1"/>
              <a:t>al.Primry</a:t>
            </a:r>
            <a:r>
              <a:rPr lang="pt-BR" sz="600" dirty="0"/>
              <a:t> </a:t>
            </a:r>
            <a:r>
              <a:rPr lang="pt-BR" sz="600" dirty="0" err="1"/>
              <a:t>cavitating</a:t>
            </a:r>
            <a:r>
              <a:rPr lang="pt-BR" sz="600" dirty="0"/>
              <a:t> </a:t>
            </a:r>
            <a:r>
              <a:rPr lang="pt-BR" sz="600" dirty="0" err="1"/>
              <a:t>tuberculosis</a:t>
            </a:r>
            <a:r>
              <a:rPr lang="pt-BR" sz="600" dirty="0"/>
              <a:t> in a 2-month-old infant. </a:t>
            </a:r>
            <a:r>
              <a:rPr lang="pt-BR" sz="600" dirty="0" err="1"/>
              <a:t>Pediatr</a:t>
            </a:r>
            <a:r>
              <a:rPr lang="pt-BR" sz="600" dirty="0"/>
              <a:t> </a:t>
            </a:r>
            <a:r>
              <a:rPr lang="pt-BR" sz="600" dirty="0" err="1"/>
              <a:t>Infect</a:t>
            </a:r>
            <a:r>
              <a:rPr lang="pt-BR" sz="600" dirty="0"/>
              <a:t> </a:t>
            </a:r>
            <a:r>
              <a:rPr lang="pt-BR" sz="600" dirty="0" err="1"/>
              <a:t>Dis</a:t>
            </a:r>
            <a:r>
              <a:rPr lang="pt-BR" sz="600" dirty="0"/>
              <a:t> J.2012 Oct;31(10):1097-9.</a:t>
            </a:r>
          </a:p>
          <a:p>
            <a:r>
              <a:rPr lang="pt-BR" sz="600" dirty="0" err="1"/>
              <a:t>Thadchanamoorthy</a:t>
            </a:r>
            <a:r>
              <a:rPr lang="pt-BR" sz="600" dirty="0"/>
              <a:t> V, </a:t>
            </a:r>
            <a:r>
              <a:rPr lang="pt-BR" sz="600" dirty="0" err="1"/>
              <a:t>Dayasiri</a:t>
            </a:r>
            <a:r>
              <a:rPr lang="pt-BR" sz="600" dirty="0"/>
              <a:t> </a:t>
            </a:r>
            <a:r>
              <a:rPr lang="pt-BR" sz="600" dirty="0" err="1"/>
              <a:t>K</a:t>
            </a:r>
            <a:r>
              <a:rPr lang="pt-BR" sz="600" dirty="0"/>
              <a:t>. </a:t>
            </a:r>
            <a:r>
              <a:rPr lang="pt-BR" sz="600" dirty="0" err="1"/>
              <a:t>Pulmonary</a:t>
            </a:r>
            <a:r>
              <a:rPr lang="pt-BR" sz="600" dirty="0"/>
              <a:t> </a:t>
            </a:r>
            <a:r>
              <a:rPr lang="pt-BR" sz="600" dirty="0" err="1"/>
              <a:t>tuberculosis</a:t>
            </a:r>
            <a:r>
              <a:rPr lang="pt-BR" sz="600" dirty="0"/>
              <a:t> </a:t>
            </a:r>
            <a:r>
              <a:rPr lang="pt-BR" sz="600" dirty="0" err="1"/>
              <a:t>presenting</a:t>
            </a:r>
            <a:r>
              <a:rPr lang="pt-BR" sz="600" dirty="0"/>
              <a:t> as </a:t>
            </a:r>
            <a:r>
              <a:rPr lang="pt-BR" sz="600" dirty="0" err="1"/>
              <a:t>lung</a:t>
            </a:r>
            <a:r>
              <a:rPr lang="pt-BR" sz="600" dirty="0"/>
              <a:t> abscesso in a 10-month-old </a:t>
            </a:r>
            <a:r>
              <a:rPr lang="pt-BR" sz="600" dirty="0" err="1"/>
              <a:t>infant.Respir</a:t>
            </a:r>
            <a:r>
              <a:rPr lang="pt-BR" sz="600" dirty="0"/>
              <a:t> </a:t>
            </a:r>
            <a:r>
              <a:rPr lang="pt-BR" sz="600" dirty="0" err="1"/>
              <a:t>Med</a:t>
            </a:r>
            <a:r>
              <a:rPr lang="pt-BR" sz="600" dirty="0"/>
              <a:t> Case Rep. 2020 Sep16;31:101229.</a:t>
            </a:r>
          </a:p>
          <a:p>
            <a:r>
              <a:rPr lang="pt-BR" sz="600" dirty="0"/>
              <a:t>Van </a:t>
            </a:r>
            <a:r>
              <a:rPr lang="pt-BR" sz="600" dirty="0" err="1"/>
              <a:t>Hest</a:t>
            </a:r>
            <a:r>
              <a:rPr lang="pt-BR" sz="600" dirty="0"/>
              <a:t> </a:t>
            </a:r>
            <a:r>
              <a:rPr lang="pt-BR" sz="600" dirty="0" err="1"/>
              <a:t>R,et</a:t>
            </a:r>
            <a:r>
              <a:rPr lang="pt-BR" sz="600" dirty="0"/>
              <a:t> al. </a:t>
            </a:r>
            <a:r>
              <a:rPr lang="pt-BR" sz="600" dirty="0" err="1"/>
              <a:t>Cavitating</a:t>
            </a:r>
            <a:r>
              <a:rPr lang="pt-BR" sz="600" dirty="0"/>
              <a:t> </a:t>
            </a:r>
            <a:r>
              <a:rPr lang="pt-BR" sz="600" dirty="0" err="1"/>
              <a:t>tuberculosis</a:t>
            </a:r>
            <a:r>
              <a:rPr lang="pt-BR" sz="600" dirty="0"/>
              <a:t> in na </a:t>
            </a:r>
            <a:r>
              <a:rPr lang="pt-BR" sz="600" dirty="0" err="1"/>
              <a:t>infant</a:t>
            </a:r>
            <a:r>
              <a:rPr lang="pt-BR" sz="600" dirty="0"/>
              <a:t>: case </a:t>
            </a:r>
            <a:r>
              <a:rPr lang="pt-BR" sz="600" dirty="0" err="1"/>
              <a:t>report</a:t>
            </a:r>
            <a:r>
              <a:rPr lang="pt-BR" sz="600" dirty="0"/>
              <a:t> </a:t>
            </a:r>
            <a:r>
              <a:rPr lang="pt-BR" sz="600" dirty="0" err="1"/>
              <a:t>and</a:t>
            </a:r>
            <a:r>
              <a:rPr lang="pt-BR" sz="600" dirty="0"/>
              <a:t> </a:t>
            </a:r>
            <a:r>
              <a:rPr lang="pt-BR" sz="600" dirty="0" err="1"/>
              <a:t>literature</a:t>
            </a:r>
            <a:r>
              <a:rPr lang="pt-BR" sz="600" dirty="0"/>
              <a:t> </a:t>
            </a:r>
            <a:r>
              <a:rPr lang="pt-BR" sz="600" dirty="0" err="1"/>
              <a:t>review</a:t>
            </a:r>
            <a:r>
              <a:rPr lang="pt-BR" sz="600" dirty="0"/>
              <a:t>. </a:t>
            </a:r>
            <a:r>
              <a:rPr lang="pt-BR" sz="600" dirty="0" err="1"/>
              <a:t>Pediatr</a:t>
            </a:r>
            <a:r>
              <a:rPr lang="pt-BR" sz="600" dirty="0"/>
              <a:t> </a:t>
            </a:r>
            <a:r>
              <a:rPr lang="pt-BR" sz="600" dirty="0" err="1"/>
              <a:t>Infect</a:t>
            </a:r>
            <a:r>
              <a:rPr lang="pt-BR" sz="600" dirty="0"/>
              <a:t> </a:t>
            </a:r>
            <a:r>
              <a:rPr lang="pt-BR" sz="600" dirty="0" err="1"/>
              <a:t>Dis</a:t>
            </a:r>
            <a:r>
              <a:rPr lang="pt-BR" sz="600" dirty="0"/>
              <a:t> J. 2004 Jul;23(7):667-70.</a:t>
            </a:r>
          </a:p>
        </p:txBody>
      </p:sp>
      <p:sp>
        <p:nvSpPr>
          <p:cNvPr id="11" name="CaixaDeTexto 10">
            <a:extLst>
              <a:ext uri="{FF2B5EF4-FFF2-40B4-BE49-F238E27FC236}">
                <a16:creationId xmlns:a16="http://schemas.microsoft.com/office/drawing/2014/main" id="{F2C04049-395E-C849-A9A2-2C6ADDBF0A7D}"/>
              </a:ext>
            </a:extLst>
          </p:cNvPr>
          <p:cNvSpPr txBox="1"/>
          <p:nvPr/>
        </p:nvSpPr>
        <p:spPr>
          <a:xfrm>
            <a:off x="-31336" y="8562627"/>
            <a:ext cx="1277914" cy="215444"/>
          </a:xfrm>
          <a:prstGeom prst="rect">
            <a:avLst/>
          </a:prstGeom>
          <a:noFill/>
        </p:spPr>
        <p:txBody>
          <a:bodyPr wrap="none" rtlCol="0">
            <a:spAutoFit/>
          </a:bodyPr>
          <a:lstStyle/>
          <a:p>
            <a:r>
              <a:rPr lang="pt-BR" sz="800" u="sng" dirty="0"/>
              <a:t>Referencias </a:t>
            </a:r>
            <a:r>
              <a:rPr lang="pt-BR" sz="800" u="sng" dirty="0" err="1"/>
              <a:t>Bibliograficas</a:t>
            </a:r>
            <a:endParaRPr lang="pt-BR" sz="800" u="sng" dirty="0"/>
          </a:p>
        </p:txBody>
      </p:sp>
    </p:spTree>
    <p:extLst>
      <p:ext uri="{BB962C8B-B14F-4D97-AF65-F5344CB8AC3E}">
        <p14:creationId xmlns:p14="http://schemas.microsoft.com/office/powerpoint/2010/main" val="265872546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TotalTime>
  <Words>493</Words>
  <Application>Microsoft Macintosh PowerPoint</Application>
  <PresentationFormat>Personalizar</PresentationFormat>
  <Paragraphs>17</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kelly cristina stachewski verrone</dc:creator>
  <cp:lastModifiedBy>kelly cristina stachewski verrone</cp:lastModifiedBy>
  <cp:revision>14</cp:revision>
  <dcterms:created xsi:type="dcterms:W3CDTF">2024-10-10T23:22:27Z</dcterms:created>
  <dcterms:modified xsi:type="dcterms:W3CDTF">2024-10-17T13:55:57Z</dcterms:modified>
</cp:coreProperties>
</file>