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Lst>
  <p:sldSz cy="12192000" cx="6858000"/>
  <p:notesSz cx="6858000" cy="9144000"/>
  <p:embeddedFontLst>
    <p:embeddedFont>
      <p:font typeface="Play"/>
      <p:regular r:id="rId6"/>
      <p:bold r:id="rId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8" roundtripDataSignature="AMtx7mjpFDYe9wf5ElRiRffc2WipwU/1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font" Target="fonts/Play-regular.fntdata"/><Relationship Id="rId7" Type="http://schemas.openxmlformats.org/officeDocument/2006/relationships/font" Target="fonts/Play-bold.fntdata"/><Relationship Id="rId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857250" y="1995312"/>
            <a:ext cx="5143500" cy="4244622"/>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375"/>
              <a:buFont typeface="Play"/>
              <a:buNone/>
              <a:defRPr sz="33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857250" y="6403623"/>
            <a:ext cx="5143500" cy="294357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1350"/>
              <a:buNone/>
              <a:defRPr sz="1350"/>
            </a:lvl1pPr>
            <a:lvl2pPr lvl="1" algn="ctr">
              <a:lnSpc>
                <a:spcPct val="90000"/>
              </a:lnSpc>
              <a:spcBef>
                <a:spcPts val="500"/>
              </a:spcBef>
              <a:spcAft>
                <a:spcPts val="0"/>
              </a:spcAft>
              <a:buClr>
                <a:schemeClr val="dk1"/>
              </a:buClr>
              <a:buSzPts val="1125"/>
              <a:buNone/>
              <a:defRPr sz="1125"/>
            </a:lvl2pPr>
            <a:lvl3pPr lvl="2" algn="ctr">
              <a:lnSpc>
                <a:spcPct val="90000"/>
              </a:lnSpc>
              <a:spcBef>
                <a:spcPts val="500"/>
              </a:spcBef>
              <a:spcAft>
                <a:spcPts val="0"/>
              </a:spcAft>
              <a:buClr>
                <a:schemeClr val="dk1"/>
              </a:buClr>
              <a:buSzPts val="1013"/>
              <a:buNone/>
              <a:defRPr sz="1013"/>
            </a:lvl3pPr>
            <a:lvl4pPr lvl="3" algn="ctr">
              <a:lnSpc>
                <a:spcPct val="90000"/>
              </a:lnSpc>
              <a:spcBef>
                <a:spcPts val="500"/>
              </a:spcBef>
              <a:spcAft>
                <a:spcPts val="0"/>
              </a:spcAft>
              <a:buClr>
                <a:schemeClr val="dk1"/>
              </a:buClr>
              <a:buSzPts val="900"/>
              <a:buNone/>
              <a:defRPr sz="900"/>
            </a:lvl4pPr>
            <a:lvl5pPr lvl="4" algn="ctr">
              <a:lnSpc>
                <a:spcPct val="90000"/>
              </a:lnSpc>
              <a:spcBef>
                <a:spcPts val="500"/>
              </a:spcBef>
              <a:spcAft>
                <a:spcPts val="0"/>
              </a:spcAft>
              <a:buClr>
                <a:schemeClr val="dk1"/>
              </a:buClr>
              <a:buSzPts val="900"/>
              <a:buNone/>
              <a:defRPr sz="900"/>
            </a:lvl5pPr>
            <a:lvl6pPr lvl="5" algn="ctr">
              <a:lnSpc>
                <a:spcPct val="90000"/>
              </a:lnSpc>
              <a:spcBef>
                <a:spcPts val="500"/>
              </a:spcBef>
              <a:spcAft>
                <a:spcPts val="0"/>
              </a:spcAft>
              <a:buClr>
                <a:schemeClr val="dk1"/>
              </a:buClr>
              <a:buSzPts val="900"/>
              <a:buNone/>
              <a:defRPr sz="900"/>
            </a:lvl6pPr>
            <a:lvl7pPr lvl="6" algn="ctr">
              <a:lnSpc>
                <a:spcPct val="90000"/>
              </a:lnSpc>
              <a:spcBef>
                <a:spcPts val="500"/>
              </a:spcBef>
              <a:spcAft>
                <a:spcPts val="0"/>
              </a:spcAft>
              <a:buClr>
                <a:schemeClr val="dk1"/>
              </a:buClr>
              <a:buSzPts val="900"/>
              <a:buNone/>
              <a:defRPr sz="900"/>
            </a:lvl7pPr>
            <a:lvl8pPr lvl="7" algn="ctr">
              <a:lnSpc>
                <a:spcPct val="90000"/>
              </a:lnSpc>
              <a:spcBef>
                <a:spcPts val="500"/>
              </a:spcBef>
              <a:spcAft>
                <a:spcPts val="0"/>
              </a:spcAft>
              <a:buClr>
                <a:schemeClr val="dk1"/>
              </a:buClr>
              <a:buSzPts val="900"/>
              <a:buNone/>
              <a:defRPr sz="900"/>
            </a:lvl8pPr>
            <a:lvl9pPr lvl="8" algn="ctr">
              <a:lnSpc>
                <a:spcPct val="90000"/>
              </a:lnSpc>
              <a:spcBef>
                <a:spcPts val="500"/>
              </a:spcBef>
              <a:spcAft>
                <a:spcPts val="0"/>
              </a:spcAft>
              <a:buClr>
                <a:schemeClr val="dk1"/>
              </a:buClr>
              <a:buSzPts val="900"/>
              <a:buNone/>
              <a:defRPr sz="900"/>
            </a:lvl9pPr>
          </a:lstStyle>
          <a:p/>
        </p:txBody>
      </p:sp>
      <p:sp>
        <p:nvSpPr>
          <p:cNvPr id="14" name="Google Shape;14;p3"/>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471488" y="649112"/>
            <a:ext cx="5915025" cy="2356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438856" y="4155899"/>
            <a:ext cx="7735712"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481056" y="5075811"/>
            <a:ext cx="10332156"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2519319" y="3639917"/>
            <a:ext cx="10332156"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471488" y="649112"/>
            <a:ext cx="5915025" cy="2356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471488" y="3245556"/>
            <a:ext cx="5915025" cy="773571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467916" y="3039535"/>
            <a:ext cx="5915025" cy="507153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375"/>
              <a:buFont typeface="Play"/>
              <a:buNone/>
              <a:defRPr sz="33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467916" y="8159046"/>
            <a:ext cx="5915025" cy="266699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1350"/>
              <a:buNone/>
              <a:defRPr sz="1350">
                <a:solidFill>
                  <a:srgbClr val="757575"/>
                </a:solidFill>
              </a:defRPr>
            </a:lvl1pPr>
            <a:lvl2pPr indent="-228600" lvl="1" marL="914400" algn="l">
              <a:lnSpc>
                <a:spcPct val="90000"/>
              </a:lnSpc>
              <a:spcBef>
                <a:spcPts val="500"/>
              </a:spcBef>
              <a:spcAft>
                <a:spcPts val="0"/>
              </a:spcAft>
              <a:buClr>
                <a:srgbClr val="757575"/>
              </a:buClr>
              <a:buSzPts val="1125"/>
              <a:buNone/>
              <a:defRPr sz="1125">
                <a:solidFill>
                  <a:srgbClr val="757575"/>
                </a:solidFill>
              </a:defRPr>
            </a:lvl2pPr>
            <a:lvl3pPr indent="-228600" lvl="2" marL="1371600" algn="l">
              <a:lnSpc>
                <a:spcPct val="90000"/>
              </a:lnSpc>
              <a:spcBef>
                <a:spcPts val="500"/>
              </a:spcBef>
              <a:spcAft>
                <a:spcPts val="0"/>
              </a:spcAft>
              <a:buClr>
                <a:srgbClr val="757575"/>
              </a:buClr>
              <a:buSzPts val="1013"/>
              <a:buNone/>
              <a:defRPr sz="1013">
                <a:solidFill>
                  <a:srgbClr val="757575"/>
                </a:solidFill>
              </a:defRPr>
            </a:lvl3pPr>
            <a:lvl4pPr indent="-228600" lvl="3" marL="1828800" algn="l">
              <a:lnSpc>
                <a:spcPct val="90000"/>
              </a:lnSpc>
              <a:spcBef>
                <a:spcPts val="500"/>
              </a:spcBef>
              <a:spcAft>
                <a:spcPts val="0"/>
              </a:spcAft>
              <a:buClr>
                <a:srgbClr val="757575"/>
              </a:buClr>
              <a:buSzPts val="900"/>
              <a:buNone/>
              <a:defRPr sz="900">
                <a:solidFill>
                  <a:srgbClr val="757575"/>
                </a:solidFill>
              </a:defRPr>
            </a:lvl4pPr>
            <a:lvl5pPr indent="-228600" lvl="4" marL="2286000" algn="l">
              <a:lnSpc>
                <a:spcPct val="90000"/>
              </a:lnSpc>
              <a:spcBef>
                <a:spcPts val="500"/>
              </a:spcBef>
              <a:spcAft>
                <a:spcPts val="0"/>
              </a:spcAft>
              <a:buClr>
                <a:srgbClr val="757575"/>
              </a:buClr>
              <a:buSzPts val="900"/>
              <a:buNone/>
              <a:defRPr sz="900">
                <a:solidFill>
                  <a:srgbClr val="757575"/>
                </a:solidFill>
              </a:defRPr>
            </a:lvl5pPr>
            <a:lvl6pPr indent="-228600" lvl="5" marL="2743200" algn="l">
              <a:lnSpc>
                <a:spcPct val="90000"/>
              </a:lnSpc>
              <a:spcBef>
                <a:spcPts val="500"/>
              </a:spcBef>
              <a:spcAft>
                <a:spcPts val="0"/>
              </a:spcAft>
              <a:buClr>
                <a:srgbClr val="757575"/>
              </a:buClr>
              <a:buSzPts val="900"/>
              <a:buNone/>
              <a:defRPr sz="900">
                <a:solidFill>
                  <a:srgbClr val="757575"/>
                </a:solidFill>
              </a:defRPr>
            </a:lvl6pPr>
            <a:lvl7pPr indent="-228600" lvl="6" marL="3200400" algn="l">
              <a:lnSpc>
                <a:spcPct val="90000"/>
              </a:lnSpc>
              <a:spcBef>
                <a:spcPts val="500"/>
              </a:spcBef>
              <a:spcAft>
                <a:spcPts val="0"/>
              </a:spcAft>
              <a:buClr>
                <a:srgbClr val="757575"/>
              </a:buClr>
              <a:buSzPts val="900"/>
              <a:buNone/>
              <a:defRPr sz="900">
                <a:solidFill>
                  <a:srgbClr val="757575"/>
                </a:solidFill>
              </a:defRPr>
            </a:lvl7pPr>
            <a:lvl8pPr indent="-228600" lvl="7" marL="3657600" algn="l">
              <a:lnSpc>
                <a:spcPct val="90000"/>
              </a:lnSpc>
              <a:spcBef>
                <a:spcPts val="500"/>
              </a:spcBef>
              <a:spcAft>
                <a:spcPts val="0"/>
              </a:spcAft>
              <a:buClr>
                <a:srgbClr val="757575"/>
              </a:buClr>
              <a:buSzPts val="900"/>
              <a:buNone/>
              <a:defRPr sz="900">
                <a:solidFill>
                  <a:srgbClr val="757575"/>
                </a:solidFill>
              </a:defRPr>
            </a:lvl8pPr>
            <a:lvl9pPr indent="-228600" lvl="8" marL="4114800" algn="l">
              <a:lnSpc>
                <a:spcPct val="90000"/>
              </a:lnSpc>
              <a:spcBef>
                <a:spcPts val="500"/>
              </a:spcBef>
              <a:spcAft>
                <a:spcPts val="0"/>
              </a:spcAft>
              <a:buClr>
                <a:srgbClr val="757575"/>
              </a:buClr>
              <a:buSzPts val="900"/>
              <a:buNone/>
              <a:defRPr sz="900">
                <a:solidFill>
                  <a:srgbClr val="757575"/>
                </a:solidFill>
              </a:defRPr>
            </a:lvl9pPr>
          </a:lstStyle>
          <a:p/>
        </p:txBody>
      </p:sp>
      <p:sp>
        <p:nvSpPr>
          <p:cNvPr id="26" name="Google Shape;26;p5"/>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471488" y="649112"/>
            <a:ext cx="5915025" cy="2356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471488" y="3245556"/>
            <a:ext cx="2914650" cy="773571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3471863" y="3245556"/>
            <a:ext cx="2914650" cy="773571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472381" y="649112"/>
            <a:ext cx="5915025" cy="2356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472381" y="2988734"/>
            <a:ext cx="2901255" cy="146473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350"/>
              <a:buNone/>
              <a:defRPr b="1" sz="1350"/>
            </a:lvl1pPr>
            <a:lvl2pPr indent="-228600" lvl="1" marL="914400" algn="l">
              <a:lnSpc>
                <a:spcPct val="90000"/>
              </a:lnSpc>
              <a:spcBef>
                <a:spcPts val="500"/>
              </a:spcBef>
              <a:spcAft>
                <a:spcPts val="0"/>
              </a:spcAft>
              <a:buClr>
                <a:schemeClr val="dk1"/>
              </a:buClr>
              <a:buSzPts val="1125"/>
              <a:buNone/>
              <a:defRPr b="1" sz="1125"/>
            </a:lvl2pPr>
            <a:lvl3pPr indent="-228600" lvl="2" marL="1371600" algn="l">
              <a:lnSpc>
                <a:spcPct val="90000"/>
              </a:lnSpc>
              <a:spcBef>
                <a:spcPts val="500"/>
              </a:spcBef>
              <a:spcAft>
                <a:spcPts val="0"/>
              </a:spcAft>
              <a:buClr>
                <a:schemeClr val="dk1"/>
              </a:buClr>
              <a:buSzPts val="1013"/>
              <a:buNone/>
              <a:defRPr b="1" sz="1013"/>
            </a:lvl3pPr>
            <a:lvl4pPr indent="-228600" lvl="3" marL="1828800" algn="l">
              <a:lnSpc>
                <a:spcPct val="90000"/>
              </a:lnSpc>
              <a:spcBef>
                <a:spcPts val="500"/>
              </a:spcBef>
              <a:spcAft>
                <a:spcPts val="0"/>
              </a:spcAft>
              <a:buClr>
                <a:schemeClr val="dk1"/>
              </a:buClr>
              <a:buSzPts val="900"/>
              <a:buNone/>
              <a:defRPr b="1" sz="900"/>
            </a:lvl4pPr>
            <a:lvl5pPr indent="-228600" lvl="4" marL="2286000" algn="l">
              <a:lnSpc>
                <a:spcPct val="90000"/>
              </a:lnSpc>
              <a:spcBef>
                <a:spcPts val="500"/>
              </a:spcBef>
              <a:spcAft>
                <a:spcPts val="0"/>
              </a:spcAft>
              <a:buClr>
                <a:schemeClr val="dk1"/>
              </a:buClr>
              <a:buSzPts val="900"/>
              <a:buNone/>
              <a:defRPr b="1" sz="900"/>
            </a:lvl5pPr>
            <a:lvl6pPr indent="-228600" lvl="5" marL="2743200" algn="l">
              <a:lnSpc>
                <a:spcPct val="90000"/>
              </a:lnSpc>
              <a:spcBef>
                <a:spcPts val="500"/>
              </a:spcBef>
              <a:spcAft>
                <a:spcPts val="0"/>
              </a:spcAft>
              <a:buClr>
                <a:schemeClr val="dk1"/>
              </a:buClr>
              <a:buSzPts val="900"/>
              <a:buNone/>
              <a:defRPr b="1" sz="900"/>
            </a:lvl6pPr>
            <a:lvl7pPr indent="-228600" lvl="6" marL="3200400" algn="l">
              <a:lnSpc>
                <a:spcPct val="90000"/>
              </a:lnSpc>
              <a:spcBef>
                <a:spcPts val="500"/>
              </a:spcBef>
              <a:spcAft>
                <a:spcPts val="0"/>
              </a:spcAft>
              <a:buClr>
                <a:schemeClr val="dk1"/>
              </a:buClr>
              <a:buSzPts val="900"/>
              <a:buNone/>
              <a:defRPr b="1" sz="900"/>
            </a:lvl7pPr>
            <a:lvl8pPr indent="-228600" lvl="7" marL="3657600" algn="l">
              <a:lnSpc>
                <a:spcPct val="90000"/>
              </a:lnSpc>
              <a:spcBef>
                <a:spcPts val="500"/>
              </a:spcBef>
              <a:spcAft>
                <a:spcPts val="0"/>
              </a:spcAft>
              <a:buClr>
                <a:schemeClr val="dk1"/>
              </a:buClr>
              <a:buSzPts val="900"/>
              <a:buNone/>
              <a:defRPr b="1" sz="900"/>
            </a:lvl8pPr>
            <a:lvl9pPr indent="-228600" lvl="8" marL="4114800" algn="l">
              <a:lnSpc>
                <a:spcPct val="90000"/>
              </a:lnSpc>
              <a:spcBef>
                <a:spcPts val="500"/>
              </a:spcBef>
              <a:spcAft>
                <a:spcPts val="0"/>
              </a:spcAft>
              <a:buClr>
                <a:schemeClr val="dk1"/>
              </a:buClr>
              <a:buSzPts val="900"/>
              <a:buNone/>
              <a:defRPr b="1" sz="900"/>
            </a:lvl9pPr>
          </a:lstStyle>
          <a:p/>
        </p:txBody>
      </p:sp>
      <p:sp>
        <p:nvSpPr>
          <p:cNvPr id="39" name="Google Shape;39;p7"/>
          <p:cNvSpPr txBox="1"/>
          <p:nvPr>
            <p:ph idx="2" type="body"/>
          </p:nvPr>
        </p:nvSpPr>
        <p:spPr>
          <a:xfrm>
            <a:off x="472381" y="4453467"/>
            <a:ext cx="2901255" cy="655037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3471863" y="2988734"/>
            <a:ext cx="2915543" cy="146473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350"/>
              <a:buNone/>
              <a:defRPr b="1" sz="1350"/>
            </a:lvl1pPr>
            <a:lvl2pPr indent="-228600" lvl="1" marL="914400" algn="l">
              <a:lnSpc>
                <a:spcPct val="90000"/>
              </a:lnSpc>
              <a:spcBef>
                <a:spcPts val="500"/>
              </a:spcBef>
              <a:spcAft>
                <a:spcPts val="0"/>
              </a:spcAft>
              <a:buClr>
                <a:schemeClr val="dk1"/>
              </a:buClr>
              <a:buSzPts val="1125"/>
              <a:buNone/>
              <a:defRPr b="1" sz="1125"/>
            </a:lvl2pPr>
            <a:lvl3pPr indent="-228600" lvl="2" marL="1371600" algn="l">
              <a:lnSpc>
                <a:spcPct val="90000"/>
              </a:lnSpc>
              <a:spcBef>
                <a:spcPts val="500"/>
              </a:spcBef>
              <a:spcAft>
                <a:spcPts val="0"/>
              </a:spcAft>
              <a:buClr>
                <a:schemeClr val="dk1"/>
              </a:buClr>
              <a:buSzPts val="1013"/>
              <a:buNone/>
              <a:defRPr b="1" sz="1013"/>
            </a:lvl3pPr>
            <a:lvl4pPr indent="-228600" lvl="3" marL="1828800" algn="l">
              <a:lnSpc>
                <a:spcPct val="90000"/>
              </a:lnSpc>
              <a:spcBef>
                <a:spcPts val="500"/>
              </a:spcBef>
              <a:spcAft>
                <a:spcPts val="0"/>
              </a:spcAft>
              <a:buClr>
                <a:schemeClr val="dk1"/>
              </a:buClr>
              <a:buSzPts val="900"/>
              <a:buNone/>
              <a:defRPr b="1" sz="900"/>
            </a:lvl4pPr>
            <a:lvl5pPr indent="-228600" lvl="4" marL="2286000" algn="l">
              <a:lnSpc>
                <a:spcPct val="90000"/>
              </a:lnSpc>
              <a:spcBef>
                <a:spcPts val="500"/>
              </a:spcBef>
              <a:spcAft>
                <a:spcPts val="0"/>
              </a:spcAft>
              <a:buClr>
                <a:schemeClr val="dk1"/>
              </a:buClr>
              <a:buSzPts val="900"/>
              <a:buNone/>
              <a:defRPr b="1" sz="900"/>
            </a:lvl5pPr>
            <a:lvl6pPr indent="-228600" lvl="5" marL="2743200" algn="l">
              <a:lnSpc>
                <a:spcPct val="90000"/>
              </a:lnSpc>
              <a:spcBef>
                <a:spcPts val="500"/>
              </a:spcBef>
              <a:spcAft>
                <a:spcPts val="0"/>
              </a:spcAft>
              <a:buClr>
                <a:schemeClr val="dk1"/>
              </a:buClr>
              <a:buSzPts val="900"/>
              <a:buNone/>
              <a:defRPr b="1" sz="900"/>
            </a:lvl6pPr>
            <a:lvl7pPr indent="-228600" lvl="6" marL="3200400" algn="l">
              <a:lnSpc>
                <a:spcPct val="90000"/>
              </a:lnSpc>
              <a:spcBef>
                <a:spcPts val="500"/>
              </a:spcBef>
              <a:spcAft>
                <a:spcPts val="0"/>
              </a:spcAft>
              <a:buClr>
                <a:schemeClr val="dk1"/>
              </a:buClr>
              <a:buSzPts val="900"/>
              <a:buNone/>
              <a:defRPr b="1" sz="900"/>
            </a:lvl7pPr>
            <a:lvl8pPr indent="-228600" lvl="7" marL="3657600" algn="l">
              <a:lnSpc>
                <a:spcPct val="90000"/>
              </a:lnSpc>
              <a:spcBef>
                <a:spcPts val="500"/>
              </a:spcBef>
              <a:spcAft>
                <a:spcPts val="0"/>
              </a:spcAft>
              <a:buClr>
                <a:schemeClr val="dk1"/>
              </a:buClr>
              <a:buSzPts val="900"/>
              <a:buNone/>
              <a:defRPr b="1" sz="900"/>
            </a:lvl8pPr>
            <a:lvl9pPr indent="-228600" lvl="8" marL="4114800" algn="l">
              <a:lnSpc>
                <a:spcPct val="90000"/>
              </a:lnSpc>
              <a:spcBef>
                <a:spcPts val="500"/>
              </a:spcBef>
              <a:spcAft>
                <a:spcPts val="0"/>
              </a:spcAft>
              <a:buClr>
                <a:schemeClr val="dk1"/>
              </a:buClr>
              <a:buSzPts val="900"/>
              <a:buNone/>
              <a:defRPr b="1" sz="900"/>
            </a:lvl9pPr>
          </a:lstStyle>
          <a:p/>
        </p:txBody>
      </p:sp>
      <p:sp>
        <p:nvSpPr>
          <p:cNvPr id="41" name="Google Shape;41;p7"/>
          <p:cNvSpPr txBox="1"/>
          <p:nvPr>
            <p:ph idx="4" type="body"/>
          </p:nvPr>
        </p:nvSpPr>
        <p:spPr>
          <a:xfrm>
            <a:off x="3471863" y="4453467"/>
            <a:ext cx="2915543" cy="655037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471488" y="649112"/>
            <a:ext cx="5915025" cy="2356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472381" y="812800"/>
            <a:ext cx="2211883" cy="28448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Font typeface="Play"/>
              <a:buNone/>
              <a:defRPr sz="1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2915543" y="1755423"/>
            <a:ext cx="3471863" cy="866422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sz="1800"/>
            </a:lvl1pPr>
            <a:lvl2pPr indent="-328612" lvl="1" marL="914400" algn="l">
              <a:lnSpc>
                <a:spcPct val="90000"/>
              </a:lnSpc>
              <a:spcBef>
                <a:spcPts val="500"/>
              </a:spcBef>
              <a:spcAft>
                <a:spcPts val="0"/>
              </a:spcAft>
              <a:buClr>
                <a:schemeClr val="dk1"/>
              </a:buClr>
              <a:buSzPts val="1575"/>
              <a:buChar char="•"/>
              <a:defRPr sz="1575"/>
            </a:lvl2pPr>
            <a:lvl3pPr indent="-314325" lvl="2" marL="1371600" algn="l">
              <a:lnSpc>
                <a:spcPct val="90000"/>
              </a:lnSpc>
              <a:spcBef>
                <a:spcPts val="500"/>
              </a:spcBef>
              <a:spcAft>
                <a:spcPts val="0"/>
              </a:spcAft>
              <a:buClr>
                <a:schemeClr val="dk1"/>
              </a:buClr>
              <a:buSzPts val="1350"/>
              <a:buChar char="•"/>
              <a:defRPr sz="1350"/>
            </a:lvl3pPr>
            <a:lvl4pPr indent="-300037" lvl="3" marL="1828800" algn="l">
              <a:lnSpc>
                <a:spcPct val="90000"/>
              </a:lnSpc>
              <a:spcBef>
                <a:spcPts val="500"/>
              </a:spcBef>
              <a:spcAft>
                <a:spcPts val="0"/>
              </a:spcAft>
              <a:buClr>
                <a:schemeClr val="dk1"/>
              </a:buClr>
              <a:buSzPts val="1125"/>
              <a:buChar char="•"/>
              <a:defRPr sz="1125"/>
            </a:lvl4pPr>
            <a:lvl5pPr indent="-300037" lvl="4" marL="2286000" algn="l">
              <a:lnSpc>
                <a:spcPct val="90000"/>
              </a:lnSpc>
              <a:spcBef>
                <a:spcPts val="500"/>
              </a:spcBef>
              <a:spcAft>
                <a:spcPts val="0"/>
              </a:spcAft>
              <a:buClr>
                <a:schemeClr val="dk1"/>
              </a:buClr>
              <a:buSzPts val="1125"/>
              <a:buChar char="•"/>
              <a:defRPr sz="1125"/>
            </a:lvl5pPr>
            <a:lvl6pPr indent="-300037" lvl="5" marL="2743200" algn="l">
              <a:lnSpc>
                <a:spcPct val="90000"/>
              </a:lnSpc>
              <a:spcBef>
                <a:spcPts val="500"/>
              </a:spcBef>
              <a:spcAft>
                <a:spcPts val="0"/>
              </a:spcAft>
              <a:buClr>
                <a:schemeClr val="dk1"/>
              </a:buClr>
              <a:buSzPts val="1125"/>
              <a:buChar char="•"/>
              <a:defRPr sz="1125"/>
            </a:lvl6pPr>
            <a:lvl7pPr indent="-300037" lvl="6" marL="3200400" algn="l">
              <a:lnSpc>
                <a:spcPct val="90000"/>
              </a:lnSpc>
              <a:spcBef>
                <a:spcPts val="500"/>
              </a:spcBef>
              <a:spcAft>
                <a:spcPts val="0"/>
              </a:spcAft>
              <a:buClr>
                <a:schemeClr val="dk1"/>
              </a:buClr>
              <a:buSzPts val="1125"/>
              <a:buChar char="•"/>
              <a:defRPr sz="1125"/>
            </a:lvl7pPr>
            <a:lvl8pPr indent="-300037" lvl="7" marL="3657600" algn="l">
              <a:lnSpc>
                <a:spcPct val="90000"/>
              </a:lnSpc>
              <a:spcBef>
                <a:spcPts val="500"/>
              </a:spcBef>
              <a:spcAft>
                <a:spcPts val="0"/>
              </a:spcAft>
              <a:buClr>
                <a:schemeClr val="dk1"/>
              </a:buClr>
              <a:buSzPts val="1125"/>
              <a:buChar char="•"/>
              <a:defRPr sz="1125"/>
            </a:lvl8pPr>
            <a:lvl9pPr indent="-300037" lvl="8" marL="4114800" algn="l">
              <a:lnSpc>
                <a:spcPct val="90000"/>
              </a:lnSpc>
              <a:spcBef>
                <a:spcPts val="500"/>
              </a:spcBef>
              <a:spcAft>
                <a:spcPts val="0"/>
              </a:spcAft>
              <a:buClr>
                <a:schemeClr val="dk1"/>
              </a:buClr>
              <a:buSzPts val="1125"/>
              <a:buChar char="•"/>
              <a:defRPr sz="1125"/>
            </a:lvl9pPr>
          </a:lstStyle>
          <a:p/>
        </p:txBody>
      </p:sp>
      <p:sp>
        <p:nvSpPr>
          <p:cNvPr id="57" name="Google Shape;57;p10"/>
          <p:cNvSpPr txBox="1"/>
          <p:nvPr>
            <p:ph idx="2" type="body"/>
          </p:nvPr>
        </p:nvSpPr>
        <p:spPr>
          <a:xfrm>
            <a:off x="472381" y="3657600"/>
            <a:ext cx="2211883" cy="677615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900"/>
              <a:buNone/>
              <a:defRPr sz="900"/>
            </a:lvl1pPr>
            <a:lvl2pPr indent="-228600" lvl="1" marL="914400" algn="l">
              <a:lnSpc>
                <a:spcPct val="90000"/>
              </a:lnSpc>
              <a:spcBef>
                <a:spcPts val="500"/>
              </a:spcBef>
              <a:spcAft>
                <a:spcPts val="0"/>
              </a:spcAft>
              <a:buClr>
                <a:schemeClr val="dk1"/>
              </a:buClr>
              <a:buSzPts val="788"/>
              <a:buNone/>
              <a:defRPr sz="788"/>
            </a:lvl2pPr>
            <a:lvl3pPr indent="-228600" lvl="2" marL="1371600" algn="l">
              <a:lnSpc>
                <a:spcPct val="90000"/>
              </a:lnSpc>
              <a:spcBef>
                <a:spcPts val="500"/>
              </a:spcBef>
              <a:spcAft>
                <a:spcPts val="0"/>
              </a:spcAft>
              <a:buClr>
                <a:schemeClr val="dk1"/>
              </a:buClr>
              <a:buSzPts val="675"/>
              <a:buNone/>
              <a:defRPr sz="675"/>
            </a:lvl3pPr>
            <a:lvl4pPr indent="-228600" lvl="3" marL="1828800" algn="l">
              <a:lnSpc>
                <a:spcPct val="90000"/>
              </a:lnSpc>
              <a:spcBef>
                <a:spcPts val="500"/>
              </a:spcBef>
              <a:spcAft>
                <a:spcPts val="0"/>
              </a:spcAft>
              <a:buClr>
                <a:schemeClr val="dk1"/>
              </a:buClr>
              <a:buSzPts val="563"/>
              <a:buNone/>
              <a:defRPr sz="563"/>
            </a:lvl4pPr>
            <a:lvl5pPr indent="-228600" lvl="4" marL="2286000" algn="l">
              <a:lnSpc>
                <a:spcPct val="90000"/>
              </a:lnSpc>
              <a:spcBef>
                <a:spcPts val="500"/>
              </a:spcBef>
              <a:spcAft>
                <a:spcPts val="0"/>
              </a:spcAft>
              <a:buClr>
                <a:schemeClr val="dk1"/>
              </a:buClr>
              <a:buSzPts val="563"/>
              <a:buNone/>
              <a:defRPr sz="563"/>
            </a:lvl5pPr>
            <a:lvl6pPr indent="-228600" lvl="5" marL="2743200" algn="l">
              <a:lnSpc>
                <a:spcPct val="90000"/>
              </a:lnSpc>
              <a:spcBef>
                <a:spcPts val="500"/>
              </a:spcBef>
              <a:spcAft>
                <a:spcPts val="0"/>
              </a:spcAft>
              <a:buClr>
                <a:schemeClr val="dk1"/>
              </a:buClr>
              <a:buSzPts val="563"/>
              <a:buNone/>
              <a:defRPr sz="563"/>
            </a:lvl6pPr>
            <a:lvl7pPr indent="-228600" lvl="6" marL="3200400" algn="l">
              <a:lnSpc>
                <a:spcPct val="90000"/>
              </a:lnSpc>
              <a:spcBef>
                <a:spcPts val="500"/>
              </a:spcBef>
              <a:spcAft>
                <a:spcPts val="0"/>
              </a:spcAft>
              <a:buClr>
                <a:schemeClr val="dk1"/>
              </a:buClr>
              <a:buSzPts val="563"/>
              <a:buNone/>
              <a:defRPr sz="563"/>
            </a:lvl7pPr>
            <a:lvl8pPr indent="-228600" lvl="7" marL="3657600" algn="l">
              <a:lnSpc>
                <a:spcPct val="90000"/>
              </a:lnSpc>
              <a:spcBef>
                <a:spcPts val="500"/>
              </a:spcBef>
              <a:spcAft>
                <a:spcPts val="0"/>
              </a:spcAft>
              <a:buClr>
                <a:schemeClr val="dk1"/>
              </a:buClr>
              <a:buSzPts val="563"/>
              <a:buNone/>
              <a:defRPr sz="563"/>
            </a:lvl8pPr>
            <a:lvl9pPr indent="-228600" lvl="8" marL="4114800" algn="l">
              <a:lnSpc>
                <a:spcPct val="90000"/>
              </a:lnSpc>
              <a:spcBef>
                <a:spcPts val="500"/>
              </a:spcBef>
              <a:spcAft>
                <a:spcPts val="0"/>
              </a:spcAft>
              <a:buClr>
                <a:schemeClr val="dk1"/>
              </a:buClr>
              <a:buSzPts val="563"/>
              <a:buNone/>
              <a:defRPr sz="563"/>
            </a:lvl9pPr>
          </a:lstStyle>
          <a:p/>
        </p:txBody>
      </p:sp>
      <p:sp>
        <p:nvSpPr>
          <p:cNvPr id="58" name="Google Shape;58;p10"/>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472381" y="812800"/>
            <a:ext cx="2211883" cy="28448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Font typeface="Play"/>
              <a:buNone/>
              <a:defRPr sz="1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2915543" y="1755423"/>
            <a:ext cx="3471863" cy="8664222"/>
          </a:xfrm>
          <a:prstGeom prst="rect">
            <a:avLst/>
          </a:prstGeom>
          <a:noFill/>
          <a:ln>
            <a:noFill/>
          </a:ln>
        </p:spPr>
      </p:sp>
      <p:sp>
        <p:nvSpPr>
          <p:cNvPr id="64" name="Google Shape;64;p11"/>
          <p:cNvSpPr txBox="1"/>
          <p:nvPr>
            <p:ph idx="1" type="body"/>
          </p:nvPr>
        </p:nvSpPr>
        <p:spPr>
          <a:xfrm>
            <a:off x="472381" y="3657600"/>
            <a:ext cx="2211883" cy="677615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900"/>
              <a:buNone/>
              <a:defRPr sz="900"/>
            </a:lvl1pPr>
            <a:lvl2pPr indent="-228600" lvl="1" marL="914400" algn="l">
              <a:lnSpc>
                <a:spcPct val="90000"/>
              </a:lnSpc>
              <a:spcBef>
                <a:spcPts val="500"/>
              </a:spcBef>
              <a:spcAft>
                <a:spcPts val="0"/>
              </a:spcAft>
              <a:buClr>
                <a:schemeClr val="dk1"/>
              </a:buClr>
              <a:buSzPts val="788"/>
              <a:buNone/>
              <a:defRPr sz="788"/>
            </a:lvl2pPr>
            <a:lvl3pPr indent="-228600" lvl="2" marL="1371600" algn="l">
              <a:lnSpc>
                <a:spcPct val="90000"/>
              </a:lnSpc>
              <a:spcBef>
                <a:spcPts val="500"/>
              </a:spcBef>
              <a:spcAft>
                <a:spcPts val="0"/>
              </a:spcAft>
              <a:buClr>
                <a:schemeClr val="dk1"/>
              </a:buClr>
              <a:buSzPts val="675"/>
              <a:buNone/>
              <a:defRPr sz="675"/>
            </a:lvl3pPr>
            <a:lvl4pPr indent="-228600" lvl="3" marL="1828800" algn="l">
              <a:lnSpc>
                <a:spcPct val="90000"/>
              </a:lnSpc>
              <a:spcBef>
                <a:spcPts val="500"/>
              </a:spcBef>
              <a:spcAft>
                <a:spcPts val="0"/>
              </a:spcAft>
              <a:buClr>
                <a:schemeClr val="dk1"/>
              </a:buClr>
              <a:buSzPts val="563"/>
              <a:buNone/>
              <a:defRPr sz="563"/>
            </a:lvl4pPr>
            <a:lvl5pPr indent="-228600" lvl="4" marL="2286000" algn="l">
              <a:lnSpc>
                <a:spcPct val="90000"/>
              </a:lnSpc>
              <a:spcBef>
                <a:spcPts val="500"/>
              </a:spcBef>
              <a:spcAft>
                <a:spcPts val="0"/>
              </a:spcAft>
              <a:buClr>
                <a:schemeClr val="dk1"/>
              </a:buClr>
              <a:buSzPts val="563"/>
              <a:buNone/>
              <a:defRPr sz="563"/>
            </a:lvl5pPr>
            <a:lvl6pPr indent="-228600" lvl="5" marL="2743200" algn="l">
              <a:lnSpc>
                <a:spcPct val="90000"/>
              </a:lnSpc>
              <a:spcBef>
                <a:spcPts val="500"/>
              </a:spcBef>
              <a:spcAft>
                <a:spcPts val="0"/>
              </a:spcAft>
              <a:buClr>
                <a:schemeClr val="dk1"/>
              </a:buClr>
              <a:buSzPts val="563"/>
              <a:buNone/>
              <a:defRPr sz="563"/>
            </a:lvl6pPr>
            <a:lvl7pPr indent="-228600" lvl="6" marL="3200400" algn="l">
              <a:lnSpc>
                <a:spcPct val="90000"/>
              </a:lnSpc>
              <a:spcBef>
                <a:spcPts val="500"/>
              </a:spcBef>
              <a:spcAft>
                <a:spcPts val="0"/>
              </a:spcAft>
              <a:buClr>
                <a:schemeClr val="dk1"/>
              </a:buClr>
              <a:buSzPts val="563"/>
              <a:buNone/>
              <a:defRPr sz="563"/>
            </a:lvl7pPr>
            <a:lvl8pPr indent="-228600" lvl="7" marL="3657600" algn="l">
              <a:lnSpc>
                <a:spcPct val="90000"/>
              </a:lnSpc>
              <a:spcBef>
                <a:spcPts val="500"/>
              </a:spcBef>
              <a:spcAft>
                <a:spcPts val="0"/>
              </a:spcAft>
              <a:buClr>
                <a:schemeClr val="dk1"/>
              </a:buClr>
              <a:buSzPts val="563"/>
              <a:buNone/>
              <a:defRPr sz="563"/>
            </a:lvl8pPr>
            <a:lvl9pPr indent="-228600" lvl="8" marL="4114800" algn="l">
              <a:lnSpc>
                <a:spcPct val="90000"/>
              </a:lnSpc>
              <a:spcBef>
                <a:spcPts val="500"/>
              </a:spcBef>
              <a:spcAft>
                <a:spcPts val="0"/>
              </a:spcAft>
              <a:buClr>
                <a:schemeClr val="dk1"/>
              </a:buClr>
              <a:buSzPts val="563"/>
              <a:buNone/>
              <a:defRPr sz="563"/>
            </a:lvl9pPr>
          </a:lstStyle>
          <a:p/>
        </p:txBody>
      </p:sp>
      <p:sp>
        <p:nvSpPr>
          <p:cNvPr id="65" name="Google Shape;65;p11"/>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471488" y="649112"/>
            <a:ext cx="5915025" cy="2356556"/>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471488" y="3245556"/>
            <a:ext cx="5915025" cy="7735712"/>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2"/>
          <p:cNvSpPr txBox="1"/>
          <p:nvPr>
            <p:ph idx="10" type="dt"/>
          </p:nvPr>
        </p:nvSpPr>
        <p:spPr>
          <a:xfrm>
            <a:off x="471488" y="11300179"/>
            <a:ext cx="1543050" cy="649111"/>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675"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2"/>
          <p:cNvSpPr txBox="1"/>
          <p:nvPr>
            <p:ph idx="11" type="ftr"/>
          </p:nvPr>
        </p:nvSpPr>
        <p:spPr>
          <a:xfrm>
            <a:off x="2271713" y="11300179"/>
            <a:ext cx="2314575" cy="649111"/>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675"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2"/>
          <p:cNvSpPr txBox="1"/>
          <p:nvPr>
            <p:ph idx="12" type="sldNum"/>
          </p:nvPr>
        </p:nvSpPr>
        <p:spPr>
          <a:xfrm>
            <a:off x="4843463" y="11300179"/>
            <a:ext cx="1543050" cy="649111"/>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675" u="none" cap="none" strike="noStrike">
                <a:solidFill>
                  <a:srgbClr val="757575"/>
                </a:solidFill>
                <a:latin typeface="Arial"/>
                <a:ea typeface="Arial"/>
                <a:cs typeface="Arial"/>
                <a:sym typeface="Arial"/>
              </a:defRPr>
            </a:lvl1pPr>
            <a:lvl2pPr indent="0" lvl="1" marL="0" marR="0" rtl="0" algn="r">
              <a:spcBef>
                <a:spcPts val="0"/>
              </a:spcBef>
              <a:buNone/>
              <a:defRPr b="0" i="0" sz="675" u="none" cap="none" strike="noStrike">
                <a:solidFill>
                  <a:srgbClr val="757575"/>
                </a:solidFill>
                <a:latin typeface="Arial"/>
                <a:ea typeface="Arial"/>
                <a:cs typeface="Arial"/>
                <a:sym typeface="Arial"/>
              </a:defRPr>
            </a:lvl2pPr>
            <a:lvl3pPr indent="0" lvl="2" marL="0" marR="0" rtl="0" algn="r">
              <a:spcBef>
                <a:spcPts val="0"/>
              </a:spcBef>
              <a:buNone/>
              <a:defRPr b="0" i="0" sz="675" u="none" cap="none" strike="noStrike">
                <a:solidFill>
                  <a:srgbClr val="757575"/>
                </a:solidFill>
                <a:latin typeface="Arial"/>
                <a:ea typeface="Arial"/>
                <a:cs typeface="Arial"/>
                <a:sym typeface="Arial"/>
              </a:defRPr>
            </a:lvl3pPr>
            <a:lvl4pPr indent="0" lvl="3" marL="0" marR="0" rtl="0" algn="r">
              <a:spcBef>
                <a:spcPts val="0"/>
              </a:spcBef>
              <a:buNone/>
              <a:defRPr b="0" i="0" sz="675" u="none" cap="none" strike="noStrike">
                <a:solidFill>
                  <a:srgbClr val="757575"/>
                </a:solidFill>
                <a:latin typeface="Arial"/>
                <a:ea typeface="Arial"/>
                <a:cs typeface="Arial"/>
                <a:sym typeface="Arial"/>
              </a:defRPr>
            </a:lvl4pPr>
            <a:lvl5pPr indent="0" lvl="4" marL="0" marR="0" rtl="0" algn="r">
              <a:spcBef>
                <a:spcPts val="0"/>
              </a:spcBef>
              <a:buNone/>
              <a:defRPr b="0" i="0" sz="675" u="none" cap="none" strike="noStrike">
                <a:solidFill>
                  <a:srgbClr val="757575"/>
                </a:solidFill>
                <a:latin typeface="Arial"/>
                <a:ea typeface="Arial"/>
                <a:cs typeface="Arial"/>
                <a:sym typeface="Arial"/>
              </a:defRPr>
            </a:lvl5pPr>
            <a:lvl6pPr indent="0" lvl="5" marL="0" marR="0" rtl="0" algn="r">
              <a:spcBef>
                <a:spcPts val="0"/>
              </a:spcBef>
              <a:buNone/>
              <a:defRPr b="0" i="0" sz="675" u="none" cap="none" strike="noStrike">
                <a:solidFill>
                  <a:srgbClr val="757575"/>
                </a:solidFill>
                <a:latin typeface="Arial"/>
                <a:ea typeface="Arial"/>
                <a:cs typeface="Arial"/>
                <a:sym typeface="Arial"/>
              </a:defRPr>
            </a:lvl6pPr>
            <a:lvl7pPr indent="0" lvl="6" marL="0" marR="0" rtl="0" algn="r">
              <a:spcBef>
                <a:spcPts val="0"/>
              </a:spcBef>
              <a:buNone/>
              <a:defRPr b="0" i="0" sz="675" u="none" cap="none" strike="noStrike">
                <a:solidFill>
                  <a:srgbClr val="757575"/>
                </a:solidFill>
                <a:latin typeface="Arial"/>
                <a:ea typeface="Arial"/>
                <a:cs typeface="Arial"/>
                <a:sym typeface="Arial"/>
              </a:defRPr>
            </a:lvl7pPr>
            <a:lvl8pPr indent="0" lvl="7" marL="0" marR="0" rtl="0" algn="r">
              <a:spcBef>
                <a:spcPts val="0"/>
              </a:spcBef>
              <a:buNone/>
              <a:defRPr b="0" i="0" sz="675" u="none" cap="none" strike="noStrike">
                <a:solidFill>
                  <a:srgbClr val="757575"/>
                </a:solidFill>
                <a:latin typeface="Arial"/>
                <a:ea typeface="Arial"/>
                <a:cs typeface="Arial"/>
                <a:sym typeface="Arial"/>
              </a:defRPr>
            </a:lvl8pPr>
            <a:lvl9pPr indent="0" lvl="8" marL="0" marR="0" rtl="0" algn="r">
              <a:spcBef>
                <a:spcPts val="0"/>
              </a:spcBef>
              <a:buNone/>
              <a:defRPr b="0" i="0" sz="675"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jpg"/><Relationship Id="rId5"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95254" y="1771317"/>
            <a:ext cx="6667495" cy="1332701"/>
          </a:xfrm>
          <a:prstGeom prst="rect">
            <a:avLst/>
          </a:prstGeom>
          <a:solidFill>
            <a:srgbClr val="F60682">
              <a:alpha val="20000"/>
            </a:srgbClr>
          </a:solidFill>
          <a:ln cap="flat" cmpd="sng" w="12700">
            <a:solidFill>
              <a:srgbClr val="A8075A"/>
            </a:solidFill>
            <a:prstDash val="solid"/>
            <a:round/>
            <a:headEnd len="sm" w="sm" type="none"/>
            <a:tailEnd len="sm" w="sm" type="none"/>
          </a:ln>
        </p:spPr>
        <p:txBody>
          <a:bodyPr anchorCtr="0" anchor="ctr" bIns="45700" lIns="91425" spcFirstLastPara="1" rIns="91425" wrap="square" tIns="45700">
            <a:normAutofit/>
          </a:bodyPr>
          <a:lstStyle/>
          <a:p>
            <a:pPr indent="0" lvl="0" marL="0" rtl="0" algn="ctr">
              <a:lnSpc>
                <a:spcPct val="150000"/>
              </a:lnSpc>
              <a:spcBef>
                <a:spcPts val="0"/>
              </a:spcBef>
              <a:spcAft>
                <a:spcPts val="0"/>
              </a:spcAft>
              <a:buClr>
                <a:schemeClr val="dk1"/>
              </a:buClr>
              <a:buSzPts val="1400"/>
              <a:buFont typeface="Arial"/>
              <a:buNone/>
            </a:pPr>
            <a:br>
              <a:rPr b="1" lang="en-US" sz="1400">
                <a:latin typeface="Arial"/>
                <a:ea typeface="Arial"/>
                <a:cs typeface="Arial"/>
                <a:sym typeface="Arial"/>
              </a:rPr>
            </a:br>
            <a:r>
              <a:rPr b="1" lang="en-US" sz="1600">
                <a:latin typeface="Calibri"/>
                <a:ea typeface="Calibri"/>
                <a:cs typeface="Calibri"/>
                <a:sym typeface="Calibri"/>
              </a:rPr>
              <a:t>ENFERMEDAD PULMONAR POR METALES DUROS</a:t>
            </a:r>
            <a:endParaRPr sz="1600">
              <a:latin typeface="Calibri"/>
              <a:ea typeface="Calibri"/>
              <a:cs typeface="Calibri"/>
              <a:sym typeface="Calibri"/>
            </a:endParaRPr>
          </a:p>
          <a:p>
            <a:pPr indent="0" lvl="0" marL="0" rtl="0" algn="ctr">
              <a:lnSpc>
                <a:spcPct val="100000"/>
              </a:lnSpc>
              <a:spcBef>
                <a:spcPts val="0"/>
              </a:spcBef>
              <a:spcAft>
                <a:spcPts val="0"/>
              </a:spcAft>
              <a:buClr>
                <a:schemeClr val="dk1"/>
              </a:buClr>
              <a:buSzPts val="1600"/>
              <a:buFont typeface="Calibri"/>
              <a:buNone/>
            </a:pPr>
            <a:r>
              <a:rPr lang="en-US" sz="1600">
                <a:latin typeface="Calibri"/>
                <a:ea typeface="Calibri"/>
                <a:cs typeface="Calibri"/>
                <a:sym typeface="Calibri"/>
              </a:rPr>
              <a:t>Autores: </a:t>
            </a:r>
            <a:r>
              <a:rPr lang="en-US" sz="1600" u="sng">
                <a:latin typeface="Calibri"/>
                <a:ea typeface="Calibri"/>
                <a:cs typeface="Calibri"/>
                <a:sym typeface="Calibri"/>
              </a:rPr>
              <a:t>Uberti, María Eugenia</a:t>
            </a:r>
            <a:r>
              <a:rPr lang="en-US" sz="1600">
                <a:latin typeface="Calibri"/>
                <a:ea typeface="Calibri"/>
                <a:cs typeface="Calibri"/>
                <a:sym typeface="Calibri"/>
              </a:rPr>
              <a:t>; Weiss, Ailín; Gardeñez, Walter. </a:t>
            </a:r>
            <a:endParaRPr sz="1600">
              <a:latin typeface="Calibri"/>
              <a:ea typeface="Calibri"/>
              <a:cs typeface="Calibri"/>
              <a:sym typeface="Calibri"/>
            </a:endParaRPr>
          </a:p>
          <a:p>
            <a:pPr indent="0" lvl="0" marL="0" rtl="0" algn="ctr">
              <a:lnSpc>
                <a:spcPct val="100000"/>
              </a:lnSpc>
              <a:spcBef>
                <a:spcPts val="0"/>
              </a:spcBef>
              <a:spcAft>
                <a:spcPts val="0"/>
              </a:spcAft>
              <a:buClr>
                <a:schemeClr val="dk1"/>
              </a:buClr>
              <a:buSzPts val="1600"/>
              <a:buFont typeface="Calibri"/>
              <a:buNone/>
            </a:pPr>
            <a:r>
              <a:rPr lang="en-US" sz="1600">
                <a:latin typeface="Calibri"/>
                <a:ea typeface="Calibri"/>
                <a:cs typeface="Calibri"/>
                <a:sym typeface="Calibri"/>
              </a:rPr>
              <a:t>Hospital Provincial del Centenario, Rosario.</a:t>
            </a:r>
            <a:endParaRPr/>
          </a:p>
          <a:p>
            <a:pPr indent="0" lvl="0" marL="0" rtl="0" algn="ctr">
              <a:lnSpc>
                <a:spcPct val="90000"/>
              </a:lnSpc>
              <a:spcBef>
                <a:spcPts val="0"/>
              </a:spcBef>
              <a:spcAft>
                <a:spcPts val="0"/>
              </a:spcAft>
              <a:buClr>
                <a:schemeClr val="dk1"/>
              </a:buClr>
              <a:buSzPts val="3350"/>
              <a:buFont typeface="Play"/>
              <a:buNone/>
            </a:pPr>
            <a:r>
              <a:t/>
            </a:r>
            <a:endParaRPr sz="3350"/>
          </a:p>
        </p:txBody>
      </p:sp>
      <p:sp>
        <p:nvSpPr>
          <p:cNvPr id="85" name="Google Shape;85;p1"/>
          <p:cNvSpPr txBox="1"/>
          <p:nvPr>
            <p:ph idx="1" type="subTitle"/>
          </p:nvPr>
        </p:nvSpPr>
        <p:spPr>
          <a:xfrm>
            <a:off x="104321" y="3209033"/>
            <a:ext cx="6676757" cy="1185521"/>
          </a:xfrm>
          <a:prstGeom prst="rect">
            <a:avLst/>
          </a:prstGeom>
          <a:solidFill>
            <a:srgbClr val="D9E5F8"/>
          </a:solidFill>
          <a:ln cap="flat" cmpd="sng" w="9525">
            <a:solidFill>
              <a:srgbClr val="143C64"/>
            </a:solidFill>
            <a:prstDash val="solid"/>
            <a:round/>
            <a:headEnd len="sm" w="sm" type="none"/>
            <a:tailEnd len="sm" w="sm" type="none"/>
          </a:ln>
        </p:spPr>
        <p:txBody>
          <a:bodyPr anchorCtr="0" anchor="t" bIns="45700" lIns="91425" spcFirstLastPara="1" rIns="91425" wrap="square" tIns="45700">
            <a:noAutofit/>
          </a:bodyPr>
          <a:lstStyle/>
          <a:p>
            <a:pPr indent="0" lvl="0" marL="0" rtl="0" algn="just">
              <a:lnSpc>
                <a:spcPct val="100000"/>
              </a:lnSpc>
              <a:spcBef>
                <a:spcPts val="0"/>
              </a:spcBef>
              <a:spcAft>
                <a:spcPts val="0"/>
              </a:spcAft>
              <a:buClr>
                <a:schemeClr val="dk1"/>
              </a:buClr>
              <a:buSzPts val="1250"/>
              <a:buNone/>
            </a:pPr>
            <a:r>
              <a:rPr b="1" lang="en-US" sz="1250">
                <a:latin typeface="Calibri"/>
                <a:ea typeface="Calibri"/>
                <a:cs typeface="Calibri"/>
                <a:sym typeface="Calibri"/>
              </a:rPr>
              <a:t>I</a:t>
            </a:r>
            <a:r>
              <a:rPr b="1" lang="en-US" sz="1200">
                <a:latin typeface="Calibri"/>
                <a:ea typeface="Calibri"/>
                <a:cs typeface="Calibri"/>
                <a:sym typeface="Calibri"/>
              </a:rPr>
              <a:t>NTRODUCCIÓN                                                                                                                                                            </a:t>
            </a:r>
            <a:r>
              <a:rPr lang="en-US" sz="1200">
                <a:latin typeface="Calibri"/>
                <a:ea typeface="Calibri"/>
                <a:cs typeface="Calibri"/>
                <a:sym typeface="Calibri"/>
              </a:rPr>
              <a:t>La enfermedad pulmonar por metales duros es una rara enfermedad causada por la exposición al tungsteno y el cobalto. La fisiopatología es desconocida y el desarrollo de la enfermedad depende de la susceptibilidad individual. Se puede presentar como asma ocupacional, neumonitis por hipersensibilidad o enfermedad intersticial. El diagnóstico se basa en el antecedente de exposición y el hallazgo histopatológico de células gigantes multinucleadas con fibrosis centrolobulillar.</a:t>
            </a:r>
            <a:endParaRPr sz="1200">
              <a:latin typeface="Calibri"/>
              <a:ea typeface="Calibri"/>
              <a:cs typeface="Calibri"/>
              <a:sym typeface="Calibri"/>
            </a:endParaRPr>
          </a:p>
          <a:p>
            <a:pPr indent="0" lvl="0" marL="0" rtl="0" algn="ctr">
              <a:lnSpc>
                <a:spcPct val="90000"/>
              </a:lnSpc>
              <a:spcBef>
                <a:spcPts val="1000"/>
              </a:spcBef>
              <a:spcAft>
                <a:spcPts val="0"/>
              </a:spcAft>
              <a:buClr>
                <a:schemeClr val="dk1"/>
              </a:buClr>
              <a:buSzPts val="1350"/>
              <a:buNone/>
            </a:pPr>
            <a:r>
              <a:t/>
            </a:r>
            <a:endParaRPr/>
          </a:p>
        </p:txBody>
      </p:sp>
      <p:pic>
        <p:nvPicPr>
          <p:cNvPr descr="Imagen que contiene Forma&#10;&#10;Descripción generada automáticamente" id="86" name="Google Shape;86;p1"/>
          <p:cNvPicPr preferRelativeResize="0"/>
          <p:nvPr/>
        </p:nvPicPr>
        <p:blipFill rotWithShape="1">
          <a:blip r:embed="rId3">
            <a:alphaModFix/>
          </a:blip>
          <a:srcRect b="2572" l="10735" r="12564" t="2981"/>
          <a:stretch/>
        </p:blipFill>
        <p:spPr>
          <a:xfrm rot="5400000">
            <a:off x="2584108" y="-2594711"/>
            <a:ext cx="1716798" cy="6908838"/>
          </a:xfrm>
          <a:prstGeom prst="rect">
            <a:avLst/>
          </a:prstGeom>
          <a:noFill/>
          <a:ln>
            <a:noFill/>
          </a:ln>
        </p:spPr>
      </p:pic>
      <p:sp>
        <p:nvSpPr>
          <p:cNvPr id="87" name="Google Shape;87;p1"/>
          <p:cNvSpPr txBox="1"/>
          <p:nvPr/>
        </p:nvSpPr>
        <p:spPr>
          <a:xfrm>
            <a:off x="94148" y="4469593"/>
            <a:ext cx="6693214" cy="3859993"/>
          </a:xfrm>
          <a:prstGeom prst="rect">
            <a:avLst/>
          </a:prstGeom>
          <a:solidFill>
            <a:srgbClr val="D9E5F8"/>
          </a:solidFill>
          <a:ln cap="flat" cmpd="sng" w="9525">
            <a:solidFill>
              <a:srgbClr val="0F486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en-US" sz="1200" u="none" cap="none" strike="noStrike">
                <a:solidFill>
                  <a:schemeClr val="dk1"/>
                </a:solidFill>
                <a:latin typeface="Calibri"/>
                <a:ea typeface="Calibri"/>
                <a:cs typeface="Calibri"/>
                <a:sym typeface="Calibri"/>
              </a:rPr>
              <a:t>CASO CLÍNICO</a:t>
            </a:r>
            <a:endParaRPr/>
          </a:p>
          <a:p>
            <a:pPr indent="0" lvl="0" marL="0" marR="0" rtl="0" algn="just">
              <a:spcBef>
                <a:spcPts val="0"/>
              </a:spcBef>
              <a:spcAft>
                <a:spcPts val="0"/>
              </a:spcAft>
              <a:buNone/>
            </a:pPr>
            <a:r>
              <a:rPr b="0" i="0" lang="en-US" sz="1200" u="none" cap="none" strike="noStrike">
                <a:solidFill>
                  <a:schemeClr val="dk1"/>
                </a:solidFill>
                <a:latin typeface="Calibri"/>
                <a:ea typeface="Calibri"/>
                <a:cs typeface="Calibri"/>
                <a:sym typeface="Calibri"/>
              </a:rPr>
              <a:t>Paciente de 43 años que realiza tareas de herrería, carpintería y pintura, ex fumador de 7 p/y, comienza hace 8 meses con tos con expectoración de moldes bronquiales y fiebre intermitente. En el examen físico presenta Sat. 02: 95% (0.21), murmullo vesicular conservado, roncus espiratorios bi basales y rales crepitantes en base derecha. Laboratorio: hemograma, función renal y hepática normales, reactantes de fase aguda bajos. FAN y ANCA negativos. VIH negativo. TAC de tórax: patrón en vidrio esmerilado apicobasal en el pulmón derecho,</a:t>
            </a:r>
            <a:r>
              <a:rPr b="0" baseline="-25000" i="0" lang="en-US" sz="1200" u="none" cap="none" strike="noStrike">
                <a:solidFill>
                  <a:schemeClr val="dk1"/>
                </a:solidFill>
                <a:latin typeface="Calibri"/>
                <a:ea typeface="Calibri"/>
                <a:cs typeface="Calibri"/>
                <a:sym typeface="Calibri"/>
              </a:rPr>
              <a:t> </a:t>
            </a:r>
            <a:r>
              <a:rPr b="0" i="0" lang="en-US" sz="1200" u="none" cap="none" strike="noStrike">
                <a:solidFill>
                  <a:schemeClr val="dk1"/>
                </a:solidFill>
                <a:latin typeface="Calibri"/>
                <a:ea typeface="Calibri"/>
                <a:cs typeface="Calibri"/>
                <a:sym typeface="Calibri"/>
              </a:rPr>
              <a:t>lóbulo superior izquierdo y língula, asociado a micronódulos y nódulos sólidos periféricos en lóbulo superior derecho e inferior derecho. Espirometría: FVC 4.29 l (77%), VEF1 3.19 l (70%), VEF1/FVC 74%, sin cambio post B2. PEF ambulatorio: variabilidad &gt;20%. TM6M: recorrió 600 mts (86% VTN), sin desaturación de oxígeno. Se realiza BAL y BTB. Estudio microbiológico: no se obtuvo desarrollo bacteriano, de micobacterias y hongos; anatomía patológica: parénquima pulmonar con macrófagos endoalveolares; Recuento celular normal. Videotoracoscopía con biopsia pulmonar: histiocitos de citoplasma amplio, microvacuolado y multinucleados en las luces alveolares distales, el intersticio, los septos y peribroncovasculares, asociado a septos fibrosos. Con luz polarizada no se observa material refringente. Cuadro histológico vinculable a una neumonía intersticial de células gigantes. Como dato de jerarquía, el paciente utiliza amoladora y cortadora con disco de diamante sin equipos de protección, con exposición a metales duros. Descartadas otras patologías, con este antecedente y la histología compatible se arriba al diagnóstico y se deciden suspender dichas tareas. Además, se indican corticoides sistémicos y broncodilatadores con corticoides inhalados, presentando mejoría sintomática. Se controlará la evolución con estudios funcionales e imagenológicos.</a:t>
            </a:r>
            <a:endParaRPr b="1" i="0" sz="1200" u="none" cap="none" strike="noStrike">
              <a:solidFill>
                <a:schemeClr val="dk1"/>
              </a:solidFill>
              <a:latin typeface="Calibri"/>
              <a:ea typeface="Calibri"/>
              <a:cs typeface="Calibri"/>
              <a:sym typeface="Calibri"/>
            </a:endParaRPr>
          </a:p>
        </p:txBody>
      </p:sp>
      <p:sp>
        <p:nvSpPr>
          <p:cNvPr id="88" name="Google Shape;88;p1"/>
          <p:cNvSpPr txBox="1"/>
          <p:nvPr/>
        </p:nvSpPr>
        <p:spPr>
          <a:xfrm>
            <a:off x="105275" y="10502841"/>
            <a:ext cx="6676819" cy="1569660"/>
          </a:xfrm>
          <a:prstGeom prst="rect">
            <a:avLst/>
          </a:prstGeom>
          <a:solidFill>
            <a:srgbClr val="D9E5F8"/>
          </a:solidFill>
          <a:ln cap="flat" cmpd="sng" w="9525">
            <a:solidFill>
              <a:srgbClr val="0F486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spcBef>
                <a:spcPts val="0"/>
              </a:spcBef>
              <a:spcAft>
                <a:spcPts val="0"/>
              </a:spcAft>
              <a:buNone/>
            </a:pPr>
            <a:r>
              <a:rPr b="1" i="0" lang="en-US" sz="1200" u="none" cap="none" strike="noStrike">
                <a:solidFill>
                  <a:schemeClr val="dk1"/>
                </a:solidFill>
                <a:latin typeface="Calibri"/>
                <a:ea typeface="Calibri"/>
                <a:cs typeface="Calibri"/>
                <a:sym typeface="Calibri"/>
              </a:rPr>
              <a:t>DISCUSIÓN Y CONCLUSIONES</a:t>
            </a:r>
            <a:endParaRPr b="1" i="0" sz="12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200" u="none" cap="none" strike="noStrike">
                <a:solidFill>
                  <a:schemeClr val="dk1"/>
                </a:solidFill>
                <a:latin typeface="Calibri"/>
                <a:ea typeface="Calibri"/>
                <a:cs typeface="Calibri"/>
                <a:sym typeface="Calibri"/>
              </a:rPr>
              <a:t>La enfermedad pulmonar por metales duros suele ser indistinguible por hallazgos clínicos y radiológicos de otras enfermedades intersticiales, por lo que resulta primordial reconocer la exposición ocupacional y contar con una histopatología compatible para su diagnóstico. Es fundamental la prevención mediante el uso de elementos de protección personal así como la realización de controles médicos seriados para la detección temprana. El cese de la exposición es indispensable para evitar la progresión de la enfermedad y mejorar la calidad de vida. Se reportaron casos en los que se evidencia mejoría luego del tratamiento con corticoides sistémicos. </a:t>
            </a:r>
            <a:endParaRPr/>
          </a:p>
        </p:txBody>
      </p:sp>
      <p:sp>
        <p:nvSpPr>
          <p:cNvPr id="89" name="Google Shape;89;p1"/>
          <p:cNvSpPr txBox="1"/>
          <p:nvPr/>
        </p:nvSpPr>
        <p:spPr>
          <a:xfrm>
            <a:off x="5716849" y="1834625"/>
            <a:ext cx="1280700" cy="46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dk1"/>
                </a:solidFill>
                <a:latin typeface="Calibri"/>
                <a:ea typeface="Calibri"/>
                <a:cs typeface="Calibri"/>
                <a:sym typeface="Calibri"/>
              </a:rPr>
              <a:t>P-019</a:t>
            </a:r>
            <a:endParaRPr b="0" i="0" sz="2400" u="none" cap="none" strike="noStrike">
              <a:solidFill>
                <a:schemeClr val="dk1"/>
              </a:solidFill>
              <a:latin typeface="Calibri"/>
              <a:ea typeface="Calibri"/>
              <a:cs typeface="Calibri"/>
              <a:sym typeface="Calibri"/>
            </a:endParaRPr>
          </a:p>
        </p:txBody>
      </p:sp>
      <p:pic>
        <p:nvPicPr>
          <p:cNvPr id="90" name="Google Shape;90;p1"/>
          <p:cNvPicPr preferRelativeResize="0"/>
          <p:nvPr/>
        </p:nvPicPr>
        <p:blipFill rotWithShape="1">
          <a:blip r:embed="rId4">
            <a:alphaModFix/>
          </a:blip>
          <a:srcRect b="0" l="0" r="0" t="0"/>
          <a:stretch/>
        </p:blipFill>
        <p:spPr>
          <a:xfrm>
            <a:off x="3464117" y="8397646"/>
            <a:ext cx="2252725" cy="2022327"/>
          </a:xfrm>
          <a:prstGeom prst="rect">
            <a:avLst/>
          </a:prstGeom>
          <a:noFill/>
          <a:ln cap="flat" cmpd="sng" w="9525">
            <a:solidFill>
              <a:schemeClr val="dk1"/>
            </a:solidFill>
            <a:prstDash val="solid"/>
            <a:round/>
            <a:headEnd len="sm" w="sm" type="none"/>
            <a:tailEnd len="sm" w="sm" type="none"/>
          </a:ln>
        </p:spPr>
      </p:pic>
      <p:pic>
        <p:nvPicPr>
          <p:cNvPr id="91" name="Google Shape;91;p1"/>
          <p:cNvPicPr preferRelativeResize="0"/>
          <p:nvPr/>
        </p:nvPicPr>
        <p:blipFill rotWithShape="1">
          <a:blip r:embed="rId5">
            <a:alphaModFix/>
          </a:blip>
          <a:srcRect b="10870" l="8125" r="8173" t="12281"/>
          <a:stretch/>
        </p:blipFill>
        <p:spPr>
          <a:xfrm>
            <a:off x="1164349" y="8394429"/>
            <a:ext cx="2216640" cy="2028627"/>
          </a:xfrm>
          <a:prstGeom prst="rect">
            <a:avLst/>
          </a:prstGeom>
          <a:noFill/>
          <a:ln cap="flat" cmpd="sng" w="9525">
            <a:solidFill>
              <a:schemeClr val="dk1"/>
            </a:solidFill>
            <a:prstDash val="solid"/>
            <a:round/>
            <a:headEnd len="sm" w="sm" type="none"/>
            <a:tailEnd len="sm" w="sm" type="none"/>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2024-10-07T17:48:42Z</dcterms:created>
</cp:coreProperties>
</file>