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69" r:id="rId2"/>
  </p:sldIdLst>
  <p:sldSz cx="511175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C40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94660"/>
  </p:normalViewPr>
  <p:slideViewPr>
    <p:cSldViewPr snapToGrid="0">
      <p:cViewPr>
        <p:scale>
          <a:sx n="90" d="100"/>
          <a:sy n="90" d="100"/>
        </p:scale>
        <p:origin x="193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0A3B68-50AF-4354-B368-548FB17112EF}" type="datetimeFigureOut">
              <a:rPr lang="es-AR" smtClean="0"/>
              <a:t>18/10/2024</a:t>
            </a:fld>
            <a:endParaRPr lang="es-AR"/>
          </a:p>
        </p:txBody>
      </p:sp>
      <p:sp>
        <p:nvSpPr>
          <p:cNvPr id="4" name="Marcador de imagen de diapositiva 3"/>
          <p:cNvSpPr>
            <a:spLocks noGrp="1" noRot="1" noChangeAspect="1"/>
          </p:cNvSpPr>
          <p:nvPr>
            <p:ph type="sldImg" idx="2"/>
          </p:nvPr>
        </p:nvSpPr>
        <p:spPr>
          <a:xfrm>
            <a:off x="2566988" y="1143000"/>
            <a:ext cx="1724025"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C49AC9-D616-43AA-95EF-D14052D0C65C}" type="slidenum">
              <a:rPr lang="es-AR" smtClean="0"/>
              <a:t>‹Nº›</a:t>
            </a:fld>
            <a:endParaRPr lang="es-AR"/>
          </a:p>
        </p:txBody>
      </p:sp>
    </p:spTree>
    <p:extLst>
      <p:ext uri="{BB962C8B-B14F-4D97-AF65-F5344CB8AC3E}">
        <p14:creationId xmlns:p14="http://schemas.microsoft.com/office/powerpoint/2010/main" val="3215524574"/>
      </p:ext>
    </p:extLst>
  </p:cSld>
  <p:clrMap bg1="lt1" tx1="dk1" bg2="lt2" tx2="dk2" accent1="accent1" accent2="accent2" accent3="accent3" accent4="accent4" accent5="accent5" accent6="accent6" hlink="hlink" folHlink="folHlink"/>
  <p:notesStyle>
    <a:lvl1pPr marL="0" algn="l" defTabSz="216438" rtl="0" eaLnBrk="1" latinLnBrk="0" hangingPunct="1">
      <a:defRPr sz="284" kern="1200">
        <a:solidFill>
          <a:schemeClr val="tx1"/>
        </a:solidFill>
        <a:latin typeface="+mn-lt"/>
        <a:ea typeface="+mn-ea"/>
        <a:cs typeface="+mn-cs"/>
      </a:defRPr>
    </a:lvl1pPr>
    <a:lvl2pPr marL="108219" algn="l" defTabSz="216438" rtl="0" eaLnBrk="1" latinLnBrk="0" hangingPunct="1">
      <a:defRPr sz="284" kern="1200">
        <a:solidFill>
          <a:schemeClr val="tx1"/>
        </a:solidFill>
        <a:latin typeface="+mn-lt"/>
        <a:ea typeface="+mn-ea"/>
        <a:cs typeface="+mn-cs"/>
      </a:defRPr>
    </a:lvl2pPr>
    <a:lvl3pPr marL="216438" algn="l" defTabSz="216438" rtl="0" eaLnBrk="1" latinLnBrk="0" hangingPunct="1">
      <a:defRPr sz="284" kern="1200">
        <a:solidFill>
          <a:schemeClr val="tx1"/>
        </a:solidFill>
        <a:latin typeface="+mn-lt"/>
        <a:ea typeface="+mn-ea"/>
        <a:cs typeface="+mn-cs"/>
      </a:defRPr>
    </a:lvl3pPr>
    <a:lvl4pPr marL="324658" algn="l" defTabSz="216438" rtl="0" eaLnBrk="1" latinLnBrk="0" hangingPunct="1">
      <a:defRPr sz="284" kern="1200">
        <a:solidFill>
          <a:schemeClr val="tx1"/>
        </a:solidFill>
        <a:latin typeface="+mn-lt"/>
        <a:ea typeface="+mn-ea"/>
        <a:cs typeface="+mn-cs"/>
      </a:defRPr>
    </a:lvl4pPr>
    <a:lvl5pPr marL="432877" algn="l" defTabSz="216438" rtl="0" eaLnBrk="1" latinLnBrk="0" hangingPunct="1">
      <a:defRPr sz="284" kern="1200">
        <a:solidFill>
          <a:schemeClr val="tx1"/>
        </a:solidFill>
        <a:latin typeface="+mn-lt"/>
        <a:ea typeface="+mn-ea"/>
        <a:cs typeface="+mn-cs"/>
      </a:defRPr>
    </a:lvl5pPr>
    <a:lvl6pPr marL="541096" algn="l" defTabSz="216438" rtl="0" eaLnBrk="1" latinLnBrk="0" hangingPunct="1">
      <a:defRPr sz="284" kern="1200">
        <a:solidFill>
          <a:schemeClr val="tx1"/>
        </a:solidFill>
        <a:latin typeface="+mn-lt"/>
        <a:ea typeface="+mn-ea"/>
        <a:cs typeface="+mn-cs"/>
      </a:defRPr>
    </a:lvl6pPr>
    <a:lvl7pPr marL="649315" algn="l" defTabSz="216438" rtl="0" eaLnBrk="1" latinLnBrk="0" hangingPunct="1">
      <a:defRPr sz="284" kern="1200">
        <a:solidFill>
          <a:schemeClr val="tx1"/>
        </a:solidFill>
        <a:latin typeface="+mn-lt"/>
        <a:ea typeface="+mn-ea"/>
        <a:cs typeface="+mn-cs"/>
      </a:defRPr>
    </a:lvl7pPr>
    <a:lvl8pPr marL="757535" algn="l" defTabSz="216438" rtl="0" eaLnBrk="1" latinLnBrk="0" hangingPunct="1">
      <a:defRPr sz="284" kern="1200">
        <a:solidFill>
          <a:schemeClr val="tx1"/>
        </a:solidFill>
        <a:latin typeface="+mn-lt"/>
        <a:ea typeface="+mn-ea"/>
        <a:cs typeface="+mn-cs"/>
      </a:defRPr>
    </a:lvl8pPr>
    <a:lvl9pPr marL="865754" algn="l" defTabSz="216438" rtl="0" eaLnBrk="1" latinLnBrk="0" hangingPunct="1">
      <a:defRPr sz="28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3381" y="1496484"/>
            <a:ext cx="4344988" cy="3183467"/>
          </a:xfrm>
        </p:spPr>
        <p:txBody>
          <a:bodyPr anchor="b"/>
          <a:lstStyle>
            <a:lvl1pPr algn="ctr">
              <a:defRPr sz="3354"/>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38969" y="4802717"/>
            <a:ext cx="3833813" cy="2207683"/>
          </a:xfrm>
        </p:spPr>
        <p:txBody>
          <a:bodyPr/>
          <a:lstStyle>
            <a:lvl1pPr marL="0" indent="0" algn="ctr">
              <a:buNone/>
              <a:defRPr sz="1342"/>
            </a:lvl1pPr>
            <a:lvl2pPr marL="255575" indent="0" algn="ctr">
              <a:buNone/>
              <a:defRPr sz="1118"/>
            </a:lvl2pPr>
            <a:lvl3pPr marL="511150" indent="0" algn="ctr">
              <a:buNone/>
              <a:defRPr sz="1006"/>
            </a:lvl3pPr>
            <a:lvl4pPr marL="766724" indent="0" algn="ctr">
              <a:buNone/>
              <a:defRPr sz="894"/>
            </a:lvl4pPr>
            <a:lvl5pPr marL="1022299" indent="0" algn="ctr">
              <a:buNone/>
              <a:defRPr sz="894"/>
            </a:lvl5pPr>
            <a:lvl6pPr marL="1277874" indent="0" algn="ctr">
              <a:buNone/>
              <a:defRPr sz="894"/>
            </a:lvl6pPr>
            <a:lvl7pPr marL="1533449" indent="0" algn="ctr">
              <a:buNone/>
              <a:defRPr sz="894"/>
            </a:lvl7pPr>
            <a:lvl8pPr marL="1789024" indent="0" algn="ctr">
              <a:buNone/>
              <a:defRPr sz="894"/>
            </a:lvl8pPr>
            <a:lvl9pPr marL="2044598" indent="0" algn="ctr">
              <a:buNone/>
              <a:defRPr sz="894"/>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D99FF40-B14C-4D30-8192-4C573ECC0F5B}"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2276338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D99FF40-B14C-4D30-8192-4C573ECC0F5B}"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2991227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8096" y="486834"/>
            <a:ext cx="1102221"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1433" y="486834"/>
            <a:ext cx="3242766"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D99FF40-B14C-4D30-8192-4C573ECC0F5B}"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75761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D99FF40-B14C-4D30-8192-4C573ECC0F5B}"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65622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48771" y="2279653"/>
            <a:ext cx="4408884" cy="3803649"/>
          </a:xfrm>
        </p:spPr>
        <p:txBody>
          <a:bodyPr anchor="b"/>
          <a:lstStyle>
            <a:lvl1pPr>
              <a:defRPr sz="3354"/>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8771" y="6119286"/>
            <a:ext cx="4408884" cy="2000249"/>
          </a:xfrm>
        </p:spPr>
        <p:txBody>
          <a:bodyPr/>
          <a:lstStyle>
            <a:lvl1pPr marL="0" indent="0">
              <a:buNone/>
              <a:defRPr sz="1342">
                <a:solidFill>
                  <a:schemeClr val="tx1"/>
                </a:solidFill>
              </a:defRPr>
            </a:lvl1pPr>
            <a:lvl2pPr marL="255575" indent="0">
              <a:buNone/>
              <a:defRPr sz="1118">
                <a:solidFill>
                  <a:schemeClr val="tx1">
                    <a:tint val="75000"/>
                  </a:schemeClr>
                </a:solidFill>
              </a:defRPr>
            </a:lvl2pPr>
            <a:lvl3pPr marL="511150" indent="0">
              <a:buNone/>
              <a:defRPr sz="1006">
                <a:solidFill>
                  <a:schemeClr val="tx1">
                    <a:tint val="75000"/>
                  </a:schemeClr>
                </a:solidFill>
              </a:defRPr>
            </a:lvl3pPr>
            <a:lvl4pPr marL="766724" indent="0">
              <a:buNone/>
              <a:defRPr sz="894">
                <a:solidFill>
                  <a:schemeClr val="tx1">
                    <a:tint val="75000"/>
                  </a:schemeClr>
                </a:solidFill>
              </a:defRPr>
            </a:lvl4pPr>
            <a:lvl5pPr marL="1022299" indent="0">
              <a:buNone/>
              <a:defRPr sz="894">
                <a:solidFill>
                  <a:schemeClr val="tx1">
                    <a:tint val="75000"/>
                  </a:schemeClr>
                </a:solidFill>
              </a:defRPr>
            </a:lvl5pPr>
            <a:lvl6pPr marL="1277874" indent="0">
              <a:buNone/>
              <a:defRPr sz="894">
                <a:solidFill>
                  <a:schemeClr val="tx1">
                    <a:tint val="75000"/>
                  </a:schemeClr>
                </a:solidFill>
              </a:defRPr>
            </a:lvl6pPr>
            <a:lvl7pPr marL="1533449" indent="0">
              <a:buNone/>
              <a:defRPr sz="894">
                <a:solidFill>
                  <a:schemeClr val="tx1">
                    <a:tint val="75000"/>
                  </a:schemeClr>
                </a:solidFill>
              </a:defRPr>
            </a:lvl7pPr>
            <a:lvl8pPr marL="1789024" indent="0">
              <a:buNone/>
              <a:defRPr sz="894">
                <a:solidFill>
                  <a:schemeClr val="tx1">
                    <a:tint val="75000"/>
                  </a:schemeClr>
                </a:solidFill>
              </a:defRPr>
            </a:lvl8pPr>
            <a:lvl9pPr marL="2044598" indent="0">
              <a:buNone/>
              <a:defRPr sz="894">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D99FF40-B14C-4D30-8192-4C573ECC0F5B}"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428419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1433" y="2434167"/>
            <a:ext cx="2172494"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587823" y="2434167"/>
            <a:ext cx="2172494"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D99FF40-B14C-4D30-8192-4C573ECC0F5B}"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339129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2099" y="486836"/>
            <a:ext cx="4408884"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2099" y="2241551"/>
            <a:ext cx="2162510" cy="1098549"/>
          </a:xfrm>
        </p:spPr>
        <p:txBody>
          <a:bodyPr anchor="b"/>
          <a:lstStyle>
            <a:lvl1pPr marL="0" indent="0">
              <a:buNone/>
              <a:defRPr sz="1342" b="1"/>
            </a:lvl1pPr>
            <a:lvl2pPr marL="255575" indent="0">
              <a:buNone/>
              <a:defRPr sz="1118" b="1"/>
            </a:lvl2pPr>
            <a:lvl3pPr marL="511150" indent="0">
              <a:buNone/>
              <a:defRPr sz="1006" b="1"/>
            </a:lvl3pPr>
            <a:lvl4pPr marL="766724" indent="0">
              <a:buNone/>
              <a:defRPr sz="894" b="1"/>
            </a:lvl4pPr>
            <a:lvl5pPr marL="1022299" indent="0">
              <a:buNone/>
              <a:defRPr sz="894" b="1"/>
            </a:lvl5pPr>
            <a:lvl6pPr marL="1277874" indent="0">
              <a:buNone/>
              <a:defRPr sz="894" b="1"/>
            </a:lvl6pPr>
            <a:lvl7pPr marL="1533449" indent="0">
              <a:buNone/>
              <a:defRPr sz="894" b="1"/>
            </a:lvl7pPr>
            <a:lvl8pPr marL="1789024" indent="0">
              <a:buNone/>
              <a:defRPr sz="894" b="1"/>
            </a:lvl8pPr>
            <a:lvl9pPr marL="2044598" indent="0">
              <a:buNone/>
              <a:defRPr sz="894" b="1"/>
            </a:lvl9pPr>
          </a:lstStyle>
          <a:p>
            <a:pPr lvl="0"/>
            <a:r>
              <a:rPr lang="es-ES"/>
              <a:t>Haga clic para modificar los estilos de texto del patrón</a:t>
            </a:r>
          </a:p>
        </p:txBody>
      </p:sp>
      <p:sp>
        <p:nvSpPr>
          <p:cNvPr id="4" name="Content Placeholder 3"/>
          <p:cNvSpPr>
            <a:spLocks noGrp="1"/>
          </p:cNvSpPr>
          <p:nvPr>
            <p:ph sz="half" idx="2"/>
          </p:nvPr>
        </p:nvSpPr>
        <p:spPr>
          <a:xfrm>
            <a:off x="352099" y="3340100"/>
            <a:ext cx="2162510"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587823" y="2241551"/>
            <a:ext cx="2173160" cy="1098549"/>
          </a:xfrm>
        </p:spPr>
        <p:txBody>
          <a:bodyPr anchor="b"/>
          <a:lstStyle>
            <a:lvl1pPr marL="0" indent="0">
              <a:buNone/>
              <a:defRPr sz="1342" b="1"/>
            </a:lvl1pPr>
            <a:lvl2pPr marL="255575" indent="0">
              <a:buNone/>
              <a:defRPr sz="1118" b="1"/>
            </a:lvl2pPr>
            <a:lvl3pPr marL="511150" indent="0">
              <a:buNone/>
              <a:defRPr sz="1006" b="1"/>
            </a:lvl3pPr>
            <a:lvl4pPr marL="766724" indent="0">
              <a:buNone/>
              <a:defRPr sz="894" b="1"/>
            </a:lvl4pPr>
            <a:lvl5pPr marL="1022299" indent="0">
              <a:buNone/>
              <a:defRPr sz="894" b="1"/>
            </a:lvl5pPr>
            <a:lvl6pPr marL="1277874" indent="0">
              <a:buNone/>
              <a:defRPr sz="894" b="1"/>
            </a:lvl6pPr>
            <a:lvl7pPr marL="1533449" indent="0">
              <a:buNone/>
              <a:defRPr sz="894" b="1"/>
            </a:lvl7pPr>
            <a:lvl8pPr marL="1789024" indent="0">
              <a:buNone/>
              <a:defRPr sz="894" b="1"/>
            </a:lvl8pPr>
            <a:lvl9pPr marL="2044598" indent="0">
              <a:buNone/>
              <a:defRPr sz="894" b="1"/>
            </a:lvl9pPr>
          </a:lstStyle>
          <a:p>
            <a:pPr lvl="0"/>
            <a:r>
              <a:rPr lang="es-ES"/>
              <a:t>Haga clic para modificar los estilos de texto del patrón</a:t>
            </a:r>
          </a:p>
        </p:txBody>
      </p:sp>
      <p:sp>
        <p:nvSpPr>
          <p:cNvPr id="6" name="Content Placeholder 5"/>
          <p:cNvSpPr>
            <a:spLocks noGrp="1"/>
          </p:cNvSpPr>
          <p:nvPr>
            <p:ph sz="quarter" idx="4"/>
          </p:nvPr>
        </p:nvSpPr>
        <p:spPr>
          <a:xfrm>
            <a:off x="2587823" y="3340100"/>
            <a:ext cx="2173160"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D99FF40-B14C-4D30-8192-4C573ECC0F5B}" type="datetimeFigureOut">
              <a:rPr lang="es-AR" smtClean="0"/>
              <a:t>18/10/2024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377179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D99FF40-B14C-4D30-8192-4C573ECC0F5B}" type="datetimeFigureOut">
              <a:rPr lang="es-AR" smtClean="0"/>
              <a:t>18/10/2024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3727552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99FF40-B14C-4D30-8192-4C573ECC0F5B}" type="datetimeFigureOut">
              <a:rPr lang="es-AR" smtClean="0"/>
              <a:t>18/10/2024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435320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2099" y="609600"/>
            <a:ext cx="1648672" cy="2133600"/>
          </a:xfrm>
        </p:spPr>
        <p:txBody>
          <a:bodyPr anchor="b"/>
          <a:lstStyle>
            <a:lvl1pPr>
              <a:defRPr sz="1789"/>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73160" y="1316569"/>
            <a:ext cx="2587823" cy="6498167"/>
          </a:xfrm>
        </p:spPr>
        <p:txBody>
          <a:bodyPr/>
          <a:lstStyle>
            <a:lvl1pPr>
              <a:defRPr sz="1789"/>
            </a:lvl1pPr>
            <a:lvl2pPr>
              <a:defRPr sz="1565"/>
            </a:lvl2pPr>
            <a:lvl3pPr>
              <a:defRPr sz="1342"/>
            </a:lvl3pPr>
            <a:lvl4pPr>
              <a:defRPr sz="1118"/>
            </a:lvl4pPr>
            <a:lvl5pPr>
              <a:defRPr sz="1118"/>
            </a:lvl5pPr>
            <a:lvl6pPr>
              <a:defRPr sz="1118"/>
            </a:lvl6pPr>
            <a:lvl7pPr>
              <a:defRPr sz="1118"/>
            </a:lvl7pPr>
            <a:lvl8pPr>
              <a:defRPr sz="1118"/>
            </a:lvl8pPr>
            <a:lvl9pPr>
              <a:defRPr sz="1118"/>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2099" y="2743200"/>
            <a:ext cx="1648672" cy="5082117"/>
          </a:xfrm>
        </p:spPr>
        <p:txBody>
          <a:bodyPr/>
          <a:lstStyle>
            <a:lvl1pPr marL="0" indent="0">
              <a:buNone/>
              <a:defRPr sz="894"/>
            </a:lvl1pPr>
            <a:lvl2pPr marL="255575" indent="0">
              <a:buNone/>
              <a:defRPr sz="783"/>
            </a:lvl2pPr>
            <a:lvl3pPr marL="511150" indent="0">
              <a:buNone/>
              <a:defRPr sz="671"/>
            </a:lvl3pPr>
            <a:lvl4pPr marL="766724" indent="0">
              <a:buNone/>
              <a:defRPr sz="559"/>
            </a:lvl4pPr>
            <a:lvl5pPr marL="1022299" indent="0">
              <a:buNone/>
              <a:defRPr sz="559"/>
            </a:lvl5pPr>
            <a:lvl6pPr marL="1277874" indent="0">
              <a:buNone/>
              <a:defRPr sz="559"/>
            </a:lvl6pPr>
            <a:lvl7pPr marL="1533449" indent="0">
              <a:buNone/>
              <a:defRPr sz="559"/>
            </a:lvl7pPr>
            <a:lvl8pPr marL="1789024" indent="0">
              <a:buNone/>
              <a:defRPr sz="559"/>
            </a:lvl8pPr>
            <a:lvl9pPr marL="2044598" indent="0">
              <a:buNone/>
              <a:defRPr sz="55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D99FF40-B14C-4D30-8192-4C573ECC0F5B}"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21917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2099" y="609600"/>
            <a:ext cx="1648672" cy="2133600"/>
          </a:xfrm>
        </p:spPr>
        <p:txBody>
          <a:bodyPr anchor="b"/>
          <a:lstStyle>
            <a:lvl1pPr>
              <a:defRPr sz="178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73160" y="1316569"/>
            <a:ext cx="2587823" cy="6498167"/>
          </a:xfrm>
        </p:spPr>
        <p:txBody>
          <a:bodyPr anchor="t"/>
          <a:lstStyle>
            <a:lvl1pPr marL="0" indent="0">
              <a:buNone/>
              <a:defRPr sz="1789"/>
            </a:lvl1pPr>
            <a:lvl2pPr marL="255575" indent="0">
              <a:buNone/>
              <a:defRPr sz="1565"/>
            </a:lvl2pPr>
            <a:lvl3pPr marL="511150" indent="0">
              <a:buNone/>
              <a:defRPr sz="1342"/>
            </a:lvl3pPr>
            <a:lvl4pPr marL="766724" indent="0">
              <a:buNone/>
              <a:defRPr sz="1118"/>
            </a:lvl4pPr>
            <a:lvl5pPr marL="1022299" indent="0">
              <a:buNone/>
              <a:defRPr sz="1118"/>
            </a:lvl5pPr>
            <a:lvl6pPr marL="1277874" indent="0">
              <a:buNone/>
              <a:defRPr sz="1118"/>
            </a:lvl6pPr>
            <a:lvl7pPr marL="1533449" indent="0">
              <a:buNone/>
              <a:defRPr sz="1118"/>
            </a:lvl7pPr>
            <a:lvl8pPr marL="1789024" indent="0">
              <a:buNone/>
              <a:defRPr sz="1118"/>
            </a:lvl8pPr>
            <a:lvl9pPr marL="2044598" indent="0">
              <a:buNone/>
              <a:defRPr sz="1118"/>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2099" y="2743200"/>
            <a:ext cx="1648672" cy="5082117"/>
          </a:xfrm>
        </p:spPr>
        <p:txBody>
          <a:bodyPr/>
          <a:lstStyle>
            <a:lvl1pPr marL="0" indent="0">
              <a:buNone/>
              <a:defRPr sz="894"/>
            </a:lvl1pPr>
            <a:lvl2pPr marL="255575" indent="0">
              <a:buNone/>
              <a:defRPr sz="783"/>
            </a:lvl2pPr>
            <a:lvl3pPr marL="511150" indent="0">
              <a:buNone/>
              <a:defRPr sz="671"/>
            </a:lvl3pPr>
            <a:lvl4pPr marL="766724" indent="0">
              <a:buNone/>
              <a:defRPr sz="559"/>
            </a:lvl4pPr>
            <a:lvl5pPr marL="1022299" indent="0">
              <a:buNone/>
              <a:defRPr sz="559"/>
            </a:lvl5pPr>
            <a:lvl6pPr marL="1277874" indent="0">
              <a:buNone/>
              <a:defRPr sz="559"/>
            </a:lvl6pPr>
            <a:lvl7pPr marL="1533449" indent="0">
              <a:buNone/>
              <a:defRPr sz="559"/>
            </a:lvl7pPr>
            <a:lvl8pPr marL="1789024" indent="0">
              <a:buNone/>
              <a:defRPr sz="559"/>
            </a:lvl8pPr>
            <a:lvl9pPr marL="2044598" indent="0">
              <a:buNone/>
              <a:defRPr sz="55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D99FF40-B14C-4D30-8192-4C573ECC0F5B}"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19B01286-80CF-4C3F-8959-5FC1FCEF0E70}" type="slidenum">
              <a:rPr lang="es-AR" smtClean="0"/>
              <a:t>‹Nº›</a:t>
            </a:fld>
            <a:endParaRPr lang="es-AR"/>
          </a:p>
        </p:txBody>
      </p:sp>
    </p:spTree>
    <p:extLst>
      <p:ext uri="{BB962C8B-B14F-4D97-AF65-F5344CB8AC3E}">
        <p14:creationId xmlns:p14="http://schemas.microsoft.com/office/powerpoint/2010/main" val="2687820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1433" y="486836"/>
            <a:ext cx="4408884"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433" y="2434167"/>
            <a:ext cx="4408884"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1433" y="8475136"/>
            <a:ext cx="1150144" cy="486833"/>
          </a:xfrm>
          <a:prstGeom prst="rect">
            <a:avLst/>
          </a:prstGeom>
        </p:spPr>
        <p:txBody>
          <a:bodyPr vert="horz" lIns="91440" tIns="45720" rIns="91440" bIns="45720" rtlCol="0" anchor="ctr"/>
          <a:lstStyle>
            <a:lvl1pPr algn="l">
              <a:defRPr sz="671">
                <a:solidFill>
                  <a:schemeClr val="tx1">
                    <a:tint val="75000"/>
                  </a:schemeClr>
                </a:solidFill>
              </a:defRPr>
            </a:lvl1pPr>
          </a:lstStyle>
          <a:p>
            <a:fld id="{0D99FF40-B14C-4D30-8192-4C573ECC0F5B}" type="datetimeFigureOut">
              <a:rPr lang="es-AR" smtClean="0"/>
              <a:t>18/10/2024</a:t>
            </a:fld>
            <a:endParaRPr lang="es-AR"/>
          </a:p>
        </p:txBody>
      </p:sp>
      <p:sp>
        <p:nvSpPr>
          <p:cNvPr id="5" name="Footer Placeholder 4"/>
          <p:cNvSpPr>
            <a:spLocks noGrp="1"/>
          </p:cNvSpPr>
          <p:nvPr>
            <p:ph type="ftr" sz="quarter" idx="3"/>
          </p:nvPr>
        </p:nvSpPr>
        <p:spPr>
          <a:xfrm>
            <a:off x="1693267" y="8475136"/>
            <a:ext cx="1725216" cy="486833"/>
          </a:xfrm>
          <a:prstGeom prst="rect">
            <a:avLst/>
          </a:prstGeom>
        </p:spPr>
        <p:txBody>
          <a:bodyPr vert="horz" lIns="91440" tIns="45720" rIns="91440" bIns="45720" rtlCol="0" anchor="ctr"/>
          <a:lstStyle>
            <a:lvl1pPr algn="ctr">
              <a:defRPr sz="671">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10173" y="8475136"/>
            <a:ext cx="1150144" cy="486833"/>
          </a:xfrm>
          <a:prstGeom prst="rect">
            <a:avLst/>
          </a:prstGeom>
        </p:spPr>
        <p:txBody>
          <a:bodyPr vert="horz" lIns="91440" tIns="45720" rIns="91440" bIns="45720" rtlCol="0" anchor="ctr"/>
          <a:lstStyle>
            <a:lvl1pPr algn="r">
              <a:defRPr sz="671">
                <a:solidFill>
                  <a:schemeClr val="tx1">
                    <a:tint val="75000"/>
                  </a:schemeClr>
                </a:solidFill>
              </a:defRPr>
            </a:lvl1pPr>
          </a:lstStyle>
          <a:p>
            <a:fld id="{19B01286-80CF-4C3F-8959-5FC1FCEF0E70}" type="slidenum">
              <a:rPr lang="es-AR" smtClean="0"/>
              <a:t>‹Nº›</a:t>
            </a:fld>
            <a:endParaRPr lang="es-AR"/>
          </a:p>
        </p:txBody>
      </p:sp>
    </p:spTree>
    <p:extLst>
      <p:ext uri="{BB962C8B-B14F-4D97-AF65-F5344CB8AC3E}">
        <p14:creationId xmlns:p14="http://schemas.microsoft.com/office/powerpoint/2010/main" val="15636359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511150" rtl="0" eaLnBrk="1" latinLnBrk="0" hangingPunct="1">
        <a:lnSpc>
          <a:spcPct val="90000"/>
        </a:lnSpc>
        <a:spcBef>
          <a:spcPct val="0"/>
        </a:spcBef>
        <a:buNone/>
        <a:defRPr sz="2460" kern="1200">
          <a:solidFill>
            <a:schemeClr val="tx1"/>
          </a:solidFill>
          <a:latin typeface="+mj-lt"/>
          <a:ea typeface="+mj-ea"/>
          <a:cs typeface="+mj-cs"/>
        </a:defRPr>
      </a:lvl1pPr>
    </p:titleStyle>
    <p:bodyStyle>
      <a:lvl1pPr marL="127787" indent="-127787" algn="l" defTabSz="511150" rtl="0" eaLnBrk="1" latinLnBrk="0" hangingPunct="1">
        <a:lnSpc>
          <a:spcPct val="90000"/>
        </a:lnSpc>
        <a:spcBef>
          <a:spcPts val="559"/>
        </a:spcBef>
        <a:buFont typeface="Arial" panose="020B0604020202020204" pitchFamily="34" charset="0"/>
        <a:buChar char="•"/>
        <a:defRPr sz="1565" kern="1200">
          <a:solidFill>
            <a:schemeClr val="tx1"/>
          </a:solidFill>
          <a:latin typeface="+mn-lt"/>
          <a:ea typeface="+mn-ea"/>
          <a:cs typeface="+mn-cs"/>
        </a:defRPr>
      </a:lvl1pPr>
      <a:lvl2pPr marL="383362" indent="-127787" algn="l" defTabSz="511150" rtl="0" eaLnBrk="1" latinLnBrk="0" hangingPunct="1">
        <a:lnSpc>
          <a:spcPct val="90000"/>
        </a:lnSpc>
        <a:spcBef>
          <a:spcPts val="280"/>
        </a:spcBef>
        <a:buFont typeface="Arial" panose="020B0604020202020204" pitchFamily="34" charset="0"/>
        <a:buChar char="•"/>
        <a:defRPr sz="1342" kern="1200">
          <a:solidFill>
            <a:schemeClr val="tx1"/>
          </a:solidFill>
          <a:latin typeface="+mn-lt"/>
          <a:ea typeface="+mn-ea"/>
          <a:cs typeface="+mn-cs"/>
        </a:defRPr>
      </a:lvl2pPr>
      <a:lvl3pPr marL="638937" indent="-127787" algn="l" defTabSz="511150" rtl="0" eaLnBrk="1" latinLnBrk="0" hangingPunct="1">
        <a:lnSpc>
          <a:spcPct val="90000"/>
        </a:lnSpc>
        <a:spcBef>
          <a:spcPts val="280"/>
        </a:spcBef>
        <a:buFont typeface="Arial" panose="020B0604020202020204" pitchFamily="34" charset="0"/>
        <a:buChar char="•"/>
        <a:defRPr sz="1118" kern="1200">
          <a:solidFill>
            <a:schemeClr val="tx1"/>
          </a:solidFill>
          <a:latin typeface="+mn-lt"/>
          <a:ea typeface="+mn-ea"/>
          <a:cs typeface="+mn-cs"/>
        </a:defRPr>
      </a:lvl3pPr>
      <a:lvl4pPr marL="894512" indent="-127787" algn="l" defTabSz="511150"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4pPr>
      <a:lvl5pPr marL="1150087" indent="-127787" algn="l" defTabSz="511150"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5pPr>
      <a:lvl6pPr marL="1405661" indent="-127787" algn="l" defTabSz="511150"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6pPr>
      <a:lvl7pPr marL="1661236" indent="-127787" algn="l" defTabSz="511150"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7pPr>
      <a:lvl8pPr marL="1916811" indent="-127787" algn="l" defTabSz="511150"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8pPr>
      <a:lvl9pPr marL="2172386" indent="-127787" algn="l" defTabSz="511150"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9pPr>
    </p:bodyStyle>
    <p:otherStyle>
      <a:defPPr>
        <a:defRPr lang="en-US"/>
      </a:defPPr>
      <a:lvl1pPr marL="0" algn="l" defTabSz="511150" rtl="0" eaLnBrk="1" latinLnBrk="0" hangingPunct="1">
        <a:defRPr sz="1006" kern="1200">
          <a:solidFill>
            <a:schemeClr val="tx1"/>
          </a:solidFill>
          <a:latin typeface="+mn-lt"/>
          <a:ea typeface="+mn-ea"/>
          <a:cs typeface="+mn-cs"/>
        </a:defRPr>
      </a:lvl1pPr>
      <a:lvl2pPr marL="255575" algn="l" defTabSz="511150" rtl="0" eaLnBrk="1" latinLnBrk="0" hangingPunct="1">
        <a:defRPr sz="1006" kern="1200">
          <a:solidFill>
            <a:schemeClr val="tx1"/>
          </a:solidFill>
          <a:latin typeface="+mn-lt"/>
          <a:ea typeface="+mn-ea"/>
          <a:cs typeface="+mn-cs"/>
        </a:defRPr>
      </a:lvl2pPr>
      <a:lvl3pPr marL="511150" algn="l" defTabSz="511150" rtl="0" eaLnBrk="1" latinLnBrk="0" hangingPunct="1">
        <a:defRPr sz="1006" kern="1200">
          <a:solidFill>
            <a:schemeClr val="tx1"/>
          </a:solidFill>
          <a:latin typeface="+mn-lt"/>
          <a:ea typeface="+mn-ea"/>
          <a:cs typeface="+mn-cs"/>
        </a:defRPr>
      </a:lvl3pPr>
      <a:lvl4pPr marL="766724" algn="l" defTabSz="511150" rtl="0" eaLnBrk="1" latinLnBrk="0" hangingPunct="1">
        <a:defRPr sz="1006" kern="1200">
          <a:solidFill>
            <a:schemeClr val="tx1"/>
          </a:solidFill>
          <a:latin typeface="+mn-lt"/>
          <a:ea typeface="+mn-ea"/>
          <a:cs typeface="+mn-cs"/>
        </a:defRPr>
      </a:lvl4pPr>
      <a:lvl5pPr marL="1022299" algn="l" defTabSz="511150" rtl="0" eaLnBrk="1" latinLnBrk="0" hangingPunct="1">
        <a:defRPr sz="1006" kern="1200">
          <a:solidFill>
            <a:schemeClr val="tx1"/>
          </a:solidFill>
          <a:latin typeface="+mn-lt"/>
          <a:ea typeface="+mn-ea"/>
          <a:cs typeface="+mn-cs"/>
        </a:defRPr>
      </a:lvl5pPr>
      <a:lvl6pPr marL="1277874" algn="l" defTabSz="511150" rtl="0" eaLnBrk="1" latinLnBrk="0" hangingPunct="1">
        <a:defRPr sz="1006" kern="1200">
          <a:solidFill>
            <a:schemeClr val="tx1"/>
          </a:solidFill>
          <a:latin typeface="+mn-lt"/>
          <a:ea typeface="+mn-ea"/>
          <a:cs typeface="+mn-cs"/>
        </a:defRPr>
      </a:lvl6pPr>
      <a:lvl7pPr marL="1533449" algn="l" defTabSz="511150" rtl="0" eaLnBrk="1" latinLnBrk="0" hangingPunct="1">
        <a:defRPr sz="1006" kern="1200">
          <a:solidFill>
            <a:schemeClr val="tx1"/>
          </a:solidFill>
          <a:latin typeface="+mn-lt"/>
          <a:ea typeface="+mn-ea"/>
          <a:cs typeface="+mn-cs"/>
        </a:defRPr>
      </a:lvl7pPr>
      <a:lvl8pPr marL="1789024" algn="l" defTabSz="511150" rtl="0" eaLnBrk="1" latinLnBrk="0" hangingPunct="1">
        <a:defRPr sz="1006" kern="1200">
          <a:solidFill>
            <a:schemeClr val="tx1"/>
          </a:solidFill>
          <a:latin typeface="+mn-lt"/>
          <a:ea typeface="+mn-ea"/>
          <a:cs typeface="+mn-cs"/>
        </a:defRPr>
      </a:lvl8pPr>
      <a:lvl9pPr marL="2044598" algn="l" defTabSz="511150" rtl="0" eaLnBrk="1" latinLnBrk="0" hangingPunct="1">
        <a:defRPr sz="10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9B4108C-2488-4F32-A319-1A039983E3F7}"/>
              </a:ext>
            </a:extLst>
          </p:cNvPr>
          <p:cNvPicPr>
            <a:picLocks noChangeAspect="1"/>
          </p:cNvPicPr>
          <p:nvPr/>
        </p:nvPicPr>
        <p:blipFill>
          <a:blip r:embed="rId2">
            <a:extLst>
              <a:ext uri="{28A0092B-C50C-407E-A947-70E740481C1C}">
                <a14:useLocalDpi xmlns:a14="http://schemas.microsoft.com/office/drawing/2010/main" val="0"/>
              </a:ext>
            </a:extLst>
          </a:blip>
          <a:srcRect l="47195" r="42664"/>
          <a:stretch/>
        </p:blipFill>
        <p:spPr>
          <a:xfrm>
            <a:off x="118665" y="3112544"/>
            <a:ext cx="1028284" cy="3963914"/>
          </a:xfrm>
          <a:prstGeom prst="rect">
            <a:avLst/>
          </a:prstGeom>
        </p:spPr>
      </p:pic>
      <p:sp>
        <p:nvSpPr>
          <p:cNvPr id="5" name="CuadroTexto 4">
            <a:extLst>
              <a:ext uri="{FF2B5EF4-FFF2-40B4-BE49-F238E27FC236}">
                <a16:creationId xmlns:a16="http://schemas.microsoft.com/office/drawing/2014/main" id="{6C47D7AB-1C26-417F-A1B0-E3DD34C64CFB}"/>
              </a:ext>
            </a:extLst>
          </p:cNvPr>
          <p:cNvSpPr txBox="1"/>
          <p:nvPr/>
        </p:nvSpPr>
        <p:spPr>
          <a:xfrm>
            <a:off x="150927" y="997774"/>
            <a:ext cx="4789784" cy="76944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tx1"/>
            </a:solidFill>
          </a:ln>
        </p:spPr>
        <p:txBody>
          <a:bodyPr wrap="square">
            <a:spAutoFit/>
          </a:bodyPr>
          <a:lstStyle/>
          <a:p>
            <a:pPr algn="ctr"/>
            <a:r>
              <a:rPr lang="es-MX" sz="1100" b="1" dirty="0"/>
              <a:t>NEUMONIA EOSINOFILICA CRÓNICA : Reporte de caso.</a:t>
            </a:r>
            <a:br>
              <a:rPr lang="es-MX" sz="1100" b="1" dirty="0"/>
            </a:br>
            <a:r>
              <a:rPr lang="es-EC" sz="1100" dirty="0">
                <a:effectLst/>
                <a:ea typeface="Calibri" panose="020F0502020204030204" pitchFamily="34" charset="0"/>
                <a:cs typeface="Arial" panose="020B0604020202020204" pitchFamily="34" charset="0"/>
              </a:rPr>
              <a:t>Colque Pamela, Andini Agustín, Ríos Jessica, Bocca Xavier, Tabaj Gabriela, Grodnitzky María Laura, Morandi Valeria, Malamud Patricia</a:t>
            </a:r>
            <a:br>
              <a:rPr lang="es-AR" sz="1100" dirty="0">
                <a:effectLst/>
                <a:ea typeface="Calibri" panose="020F0502020204030204" pitchFamily="34" charset="0"/>
              </a:rPr>
            </a:br>
            <a:r>
              <a:rPr lang="es-EC" sz="1100" i="1" dirty="0">
                <a:effectLst/>
                <a:ea typeface="Calibri" panose="020F0502020204030204" pitchFamily="34" charset="0"/>
                <a:cs typeface="Calibri" panose="020F0502020204030204" pitchFamily="34" charset="0"/>
              </a:rPr>
              <a:t>Servicio de Neumonología Clínica – Hospital del Tórax Dr. Antonio A. Cetrángolo</a:t>
            </a:r>
            <a:endParaRPr lang="es-AR" sz="1100" dirty="0"/>
          </a:p>
        </p:txBody>
      </p:sp>
      <p:sp>
        <p:nvSpPr>
          <p:cNvPr id="6" name="Rectángulo 5">
            <a:extLst>
              <a:ext uri="{FF2B5EF4-FFF2-40B4-BE49-F238E27FC236}">
                <a16:creationId xmlns:a16="http://schemas.microsoft.com/office/drawing/2014/main" id="{7790F5E6-059C-4C81-A962-6F8648019001}"/>
              </a:ext>
            </a:extLst>
          </p:cNvPr>
          <p:cNvSpPr/>
          <p:nvPr/>
        </p:nvSpPr>
        <p:spPr>
          <a:xfrm>
            <a:off x="161989" y="1802128"/>
            <a:ext cx="4789784" cy="131623"/>
          </a:xfrm>
          <a:prstGeom prst="rect">
            <a:avLst/>
          </a:prstGeom>
          <a:gradFill flip="none" rotWithShape="1">
            <a:gsLst>
              <a:gs pos="0">
                <a:srgbClr val="3C40D0">
                  <a:tint val="66000"/>
                  <a:satMod val="160000"/>
                </a:srgbClr>
              </a:gs>
              <a:gs pos="50000">
                <a:srgbClr val="3C40D0">
                  <a:tint val="44500"/>
                  <a:satMod val="160000"/>
                </a:srgbClr>
              </a:gs>
              <a:gs pos="100000">
                <a:srgbClr val="3C40D0">
                  <a:tint val="23500"/>
                  <a:satMod val="160000"/>
                </a:srgbClr>
              </a:gs>
            </a:gsLst>
            <a:lin ang="2700000" scaled="1"/>
            <a:tileRect/>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s-MX" sz="1100" b="1" dirty="0">
                <a:cs typeface="Arial" panose="020B0604020202020204" pitchFamily="34" charset="0"/>
              </a:rPr>
              <a:t>Introducción:</a:t>
            </a:r>
            <a:endParaRPr lang="es-AR" sz="1100" b="1" dirty="0">
              <a:cs typeface="Arial" panose="020B0604020202020204" pitchFamily="34" charset="0"/>
            </a:endParaRPr>
          </a:p>
        </p:txBody>
      </p:sp>
      <p:sp>
        <p:nvSpPr>
          <p:cNvPr id="7" name="CuadroTexto 6">
            <a:extLst>
              <a:ext uri="{FF2B5EF4-FFF2-40B4-BE49-F238E27FC236}">
                <a16:creationId xmlns:a16="http://schemas.microsoft.com/office/drawing/2014/main" id="{678CE7E7-2118-4B6D-AE6C-327575951391}"/>
              </a:ext>
            </a:extLst>
          </p:cNvPr>
          <p:cNvSpPr txBox="1"/>
          <p:nvPr/>
        </p:nvSpPr>
        <p:spPr>
          <a:xfrm>
            <a:off x="150927" y="1979427"/>
            <a:ext cx="4800846" cy="861774"/>
          </a:xfrm>
          <a:prstGeom prst="rect">
            <a:avLst/>
          </a:prstGeom>
          <a:solidFill>
            <a:schemeClr val="accent1">
              <a:lumMod val="20000"/>
              <a:lumOff val="80000"/>
            </a:schemeClr>
          </a:solidFill>
          <a:ln>
            <a:solidFill>
              <a:schemeClr val="tx1"/>
            </a:solidFill>
          </a:ln>
        </p:spPr>
        <p:txBody>
          <a:bodyPr wrap="square" rtlCol="0">
            <a:spAutoFit/>
          </a:bodyPr>
          <a:lstStyle/>
          <a:p>
            <a:pPr algn="just"/>
            <a:r>
              <a:rPr lang="es-EC" sz="1000" dirty="0">
                <a:effectLst/>
                <a:latin typeface="Calibri" panose="020F0502020204030204" pitchFamily="34" charset="0"/>
                <a:ea typeface="Calibri" panose="020F0502020204030204" pitchFamily="34" charset="0"/>
                <a:cs typeface="Calibri" panose="020F0502020204030204" pitchFamily="34" charset="0"/>
              </a:rPr>
              <a:t>La neumonía eosinofílica crónica (NEC) es una entidad poco frecuente pero significativa en el ámbito de las enfermedades pulmonares intersticiales. Se caracteriza por la acumulación persistente de eosinófilos en el parénquima pulmonar,. Aunque su etiología no está completamente definida, se asocia frecuentemente en condiciones alérgicas y autoinmunes</a:t>
            </a:r>
            <a:endParaRPr lang="es-AR" sz="1000" dirty="0"/>
          </a:p>
        </p:txBody>
      </p:sp>
      <p:sp>
        <p:nvSpPr>
          <p:cNvPr id="8" name="CuadroTexto 7">
            <a:extLst>
              <a:ext uri="{FF2B5EF4-FFF2-40B4-BE49-F238E27FC236}">
                <a16:creationId xmlns:a16="http://schemas.microsoft.com/office/drawing/2014/main" id="{D05D0563-7C7B-4794-8B43-A0C4CDAABC56}"/>
              </a:ext>
            </a:extLst>
          </p:cNvPr>
          <p:cNvSpPr txBox="1"/>
          <p:nvPr/>
        </p:nvSpPr>
        <p:spPr>
          <a:xfrm>
            <a:off x="1095155" y="3145587"/>
            <a:ext cx="2887376" cy="4093428"/>
          </a:xfrm>
          <a:prstGeom prst="rect">
            <a:avLst/>
          </a:prstGeom>
          <a:solidFill>
            <a:schemeClr val="accent1">
              <a:lumMod val="20000"/>
              <a:lumOff val="80000"/>
            </a:schemeClr>
          </a:solidFill>
          <a:ln>
            <a:solidFill>
              <a:schemeClr val="tx1"/>
            </a:solidFill>
          </a:ln>
        </p:spPr>
        <p:txBody>
          <a:bodyPr wrap="square" rtlCol="0">
            <a:spAutoFit/>
          </a:bodyPr>
          <a:lstStyle/>
          <a:p>
            <a:pPr algn="just"/>
            <a:r>
              <a:rPr lang="es-EC"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Mujer de 53 años de edad con antecedentes de rinitis alérgica estacional, asma de inicio en la adultez step. Consulta por cuadro de tres meses de evolución caracterizado por tos seca no productiva, disnea </a:t>
            </a:r>
            <a:r>
              <a:rPr lang="es-EC" sz="1000" dirty="0">
                <a:solidFill>
                  <a:srgbClr val="000000"/>
                </a:solidFill>
                <a:latin typeface="Calibri" panose="020F0502020204030204" pitchFamily="34" charset="0"/>
                <a:ea typeface="Calibri" panose="020F0502020204030204" pitchFamily="34" charset="0"/>
                <a:cs typeface="Calibri" panose="020F0502020204030204" pitchFamily="34" charset="0"/>
              </a:rPr>
              <a:t>progresiva de CF II a III</a:t>
            </a:r>
            <a:r>
              <a:rPr lang="es-EC"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sibilancias y despertares nocturnos. Refirió </a:t>
            </a:r>
            <a:r>
              <a:rPr lang="es-EC" sz="1000" dirty="0">
                <a:solidFill>
                  <a:srgbClr val="000000"/>
                </a:solidFill>
                <a:latin typeface="Calibri" panose="020F0502020204030204" pitchFamily="34" charset="0"/>
                <a:ea typeface="Calibri" panose="020F0502020204030204" pitchFamily="34" charset="0"/>
                <a:cs typeface="Calibri" panose="020F0502020204030204" pitchFamily="34" charset="0"/>
              </a:rPr>
              <a:t>múltiples visitas  a servicio de urgencia con requerimiento de corticoides sistémicos. </a:t>
            </a:r>
            <a:r>
              <a:rPr lang="es-EC"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 examen físico ; </a:t>
            </a:r>
            <a:r>
              <a:rPr lang="es-AR" sz="1000" dirty="0">
                <a:effectLst/>
                <a:latin typeface="Calibri" panose="020F0502020204030204" pitchFamily="34" charset="0"/>
                <a:ea typeface="Times New Roman" panose="02020603050405020304" pitchFamily="18" charset="0"/>
                <a:cs typeface="Calibri" panose="020F0502020204030204" pitchFamily="34" charset="0"/>
              </a:rPr>
              <a:t>frecuencia respiratoria de 24 </a:t>
            </a:r>
            <a:r>
              <a:rPr lang="es-AR" sz="1000" dirty="0" err="1">
                <a:effectLst/>
                <a:latin typeface="Calibri" panose="020F0502020204030204" pitchFamily="34" charset="0"/>
                <a:ea typeface="Times New Roman" panose="02020603050405020304" pitchFamily="18" charset="0"/>
                <a:cs typeface="Calibri" panose="020F0502020204030204" pitchFamily="34" charset="0"/>
              </a:rPr>
              <a:t>resp</a:t>
            </a:r>
            <a:r>
              <a:rPr lang="es-AR" sz="1000" dirty="0">
                <a:effectLst/>
                <a:latin typeface="Calibri" panose="020F0502020204030204" pitchFamily="34" charset="0"/>
                <a:ea typeface="Times New Roman" panose="02020603050405020304" pitchFamily="18" charset="0"/>
                <a:cs typeface="Calibri" panose="020F0502020204030204" pitchFamily="34" charset="0"/>
              </a:rPr>
              <a:t>/min, </a:t>
            </a:r>
            <a:r>
              <a:rPr lang="es-EC"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saturación de 88% al aire ambiente, a la auscultación presenta sibilancias y roncus bilaterales generalizados.</a:t>
            </a:r>
          </a:p>
          <a:p>
            <a:pPr algn="just"/>
            <a:r>
              <a:rPr lang="es-EC"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Laboratorios:</a:t>
            </a:r>
            <a:r>
              <a:rPr lang="es-EC" sz="10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AR" sz="1000" dirty="0">
                <a:effectLst/>
                <a:latin typeface="Calibri" panose="020F0502020204030204" pitchFamily="34" charset="0"/>
                <a:ea typeface="Times New Roman" panose="02020603050405020304" pitchFamily="18" charset="0"/>
                <a:cs typeface="Calibri" panose="020F0502020204030204" pitchFamily="34" charset="0"/>
              </a:rPr>
              <a:t>Leucocitos 13,0, Eosinófilos (2574 células/mm³, 19%),  </a:t>
            </a:r>
            <a:r>
              <a:rPr lang="es-AR" sz="1000" dirty="0" err="1">
                <a:effectLst/>
                <a:latin typeface="Calibri" panose="020F0502020204030204" pitchFamily="34" charset="0"/>
                <a:ea typeface="Times New Roman" panose="02020603050405020304" pitchFamily="18" charset="0"/>
                <a:cs typeface="Calibri" panose="020F0502020204030204" pitchFamily="34" charset="0"/>
              </a:rPr>
              <a:t>Esd</a:t>
            </a:r>
            <a:r>
              <a:rPr lang="es-AR" sz="1000" dirty="0">
                <a:effectLst/>
                <a:latin typeface="Calibri" panose="020F0502020204030204" pitchFamily="34" charset="0"/>
                <a:ea typeface="Times New Roman" panose="02020603050405020304" pitchFamily="18" charset="0"/>
                <a:cs typeface="Calibri" panose="020F0502020204030204" pitchFamily="34" charset="0"/>
              </a:rPr>
              <a:t> 60 mm/hora, IGE 388 UI/ml</a:t>
            </a:r>
            <a:r>
              <a:rPr lang="es-AR" sz="1000" dirty="0">
                <a:latin typeface="Calibri" panose="020F0502020204030204" pitchFamily="34" charset="0"/>
                <a:ea typeface="Times New Roman" panose="02020603050405020304" pitchFamily="18" charset="0"/>
                <a:cs typeface="Calibri" panose="020F0502020204030204" pitchFamily="34" charset="0"/>
              </a:rPr>
              <a:t>, EAB en Insuficiencia Respiratoria tipo 1.</a:t>
            </a:r>
          </a:p>
          <a:p>
            <a:pPr algn="just"/>
            <a:r>
              <a:rPr lang="es-AR" sz="1000" b="1" dirty="0">
                <a:effectLst/>
                <a:latin typeface="Calibri" panose="020F0502020204030204" pitchFamily="34" charset="0"/>
                <a:ea typeface="Times New Roman" panose="02020603050405020304" pitchFamily="18" charset="0"/>
                <a:cs typeface="Calibri" panose="020F0502020204030204" pitchFamily="34" charset="0"/>
              </a:rPr>
              <a:t>Tomografía de tórax</a:t>
            </a:r>
            <a:r>
              <a:rPr lang="es-AR" sz="1000" b="1" dirty="0">
                <a:latin typeface="Calibri" panose="020F0502020204030204" pitchFamily="34" charset="0"/>
                <a:ea typeface="Times New Roman" panose="02020603050405020304" pitchFamily="18" charset="0"/>
                <a:cs typeface="Calibri" panose="020F0502020204030204" pitchFamily="34" charset="0"/>
              </a:rPr>
              <a:t>: </a:t>
            </a:r>
            <a:r>
              <a:rPr lang="es-AR" sz="1000" dirty="0">
                <a:latin typeface="Calibri" panose="020F0502020204030204" pitchFamily="34" charset="0"/>
                <a:ea typeface="Times New Roman" panose="02020603050405020304" pitchFamily="18" charset="0"/>
                <a:cs typeface="Calibri" panose="020F0502020204030204" pitchFamily="34" charset="0"/>
              </a:rPr>
              <a:t>Áreas</a:t>
            </a:r>
            <a:r>
              <a:rPr lang="es-AR" sz="1000" dirty="0">
                <a:effectLst/>
                <a:latin typeface="Calibri" panose="020F0502020204030204" pitchFamily="34" charset="0"/>
                <a:ea typeface="Times New Roman" panose="02020603050405020304" pitchFamily="18" charset="0"/>
                <a:cs typeface="Calibri" panose="020F0502020204030204" pitchFamily="34" charset="0"/>
              </a:rPr>
              <a:t> de vidrio esmerilado y consolidaciones subpleurales y peribroncovascular bilaterales muestra engrosamiento leve de paredes bronquiales (Fig. 1).</a:t>
            </a:r>
          </a:p>
          <a:p>
            <a:pPr algn="just"/>
            <a:r>
              <a:rPr lang="es-AR" sz="1000" b="1" dirty="0">
                <a:latin typeface="Calibri" panose="020F0502020204030204" pitchFamily="34" charset="0"/>
                <a:ea typeface="Times New Roman" panose="02020603050405020304" pitchFamily="18" charset="0"/>
                <a:cs typeface="Calibri" panose="020F0502020204030204" pitchFamily="34" charset="0"/>
              </a:rPr>
              <a:t>E</a:t>
            </a:r>
            <a:r>
              <a:rPr lang="es-AR" sz="1000" b="1" dirty="0">
                <a:effectLst/>
                <a:latin typeface="Calibri" panose="020F0502020204030204" pitchFamily="34" charset="0"/>
                <a:ea typeface="Times New Roman" panose="02020603050405020304" pitchFamily="18" charset="0"/>
                <a:cs typeface="Calibri" panose="020F0502020204030204" pitchFamily="34" charset="0"/>
              </a:rPr>
              <a:t>spirometría</a:t>
            </a:r>
            <a:r>
              <a:rPr lang="es-AR" sz="1000" b="1" dirty="0">
                <a:latin typeface="Calibri" panose="020F0502020204030204" pitchFamily="34" charset="0"/>
                <a:ea typeface="Times New Roman" panose="02020603050405020304" pitchFamily="18" charset="0"/>
                <a:cs typeface="Calibri" panose="020F0502020204030204" pitchFamily="34" charset="0"/>
              </a:rPr>
              <a:t>: </a:t>
            </a:r>
            <a:r>
              <a:rPr lang="es-AR" sz="1000" dirty="0">
                <a:effectLst/>
                <a:latin typeface="Calibri" panose="020F0502020204030204" pitchFamily="34" charset="0"/>
                <a:ea typeface="Times New Roman" panose="02020603050405020304" pitchFamily="18" charset="0"/>
                <a:cs typeface="Calibri" panose="020F0502020204030204" pitchFamily="34" charset="0"/>
              </a:rPr>
              <a:t>CVF 2.54 L (93%); VEF1 1.35 L (64%); VEF1/CVF: 53%. Defecto ventilatorio obstructivo moderado. </a:t>
            </a:r>
            <a:r>
              <a:rPr lang="es-AR" sz="1000" dirty="0">
                <a:latin typeface="Calibri" panose="020F0502020204030204" pitchFamily="34" charset="0"/>
                <a:ea typeface="Times New Roman" panose="02020603050405020304" pitchFamily="18" charset="0"/>
                <a:cs typeface="Calibri" panose="020F0502020204030204" pitchFamily="34" charset="0"/>
              </a:rPr>
              <a:t>Otros </a:t>
            </a:r>
            <a:r>
              <a:rPr lang="es-AR" sz="1000" dirty="0">
                <a:effectLst/>
                <a:latin typeface="Calibri" panose="020F0502020204030204" pitchFamily="34" charset="0"/>
                <a:ea typeface="Times New Roman" panose="02020603050405020304" pitchFamily="18" charset="0"/>
                <a:cs typeface="Calibri" panose="020F0502020204030204" pitchFamily="34" charset="0"/>
              </a:rPr>
              <a:t>estudios</a:t>
            </a:r>
            <a:r>
              <a:rPr lang="es-AR" sz="1000" dirty="0">
                <a:latin typeface="Calibri" panose="020F0502020204030204" pitchFamily="34" charset="0"/>
                <a:ea typeface="Times New Roman" panose="02020603050405020304" pitchFamily="18" charset="0"/>
                <a:cs typeface="Calibri" panose="020F0502020204030204" pitchFamily="34" charset="0"/>
              </a:rPr>
              <a:t> complementarios </a:t>
            </a:r>
            <a:r>
              <a:rPr lang="es-AR" sz="1000" dirty="0">
                <a:effectLst/>
                <a:latin typeface="Calibri" panose="020F0502020204030204" pitchFamily="34" charset="0"/>
                <a:ea typeface="Times New Roman" panose="02020603050405020304" pitchFamily="18" charset="0"/>
                <a:cs typeface="Calibri" panose="020F0502020204030204" pitchFamily="34" charset="0"/>
              </a:rPr>
              <a:t> resultaron negativos. </a:t>
            </a:r>
          </a:p>
          <a:p>
            <a:pPr algn="just"/>
            <a:r>
              <a:rPr lang="es-AR" sz="1000" b="1" dirty="0">
                <a:latin typeface="Calibri" panose="020F0502020204030204" pitchFamily="34" charset="0"/>
                <a:ea typeface="Times New Roman" panose="02020603050405020304" pitchFamily="18" charset="0"/>
                <a:cs typeface="Calibri" panose="020F0502020204030204" pitchFamily="34" charset="0"/>
              </a:rPr>
              <a:t>L</a:t>
            </a:r>
            <a:r>
              <a:rPr lang="es-AR" sz="1000" b="1" dirty="0">
                <a:effectLst/>
                <a:latin typeface="Calibri" panose="020F0502020204030204" pitchFamily="34" charset="0"/>
                <a:ea typeface="Times New Roman" panose="02020603050405020304" pitchFamily="18" charset="0"/>
                <a:cs typeface="Calibri" panose="020F0502020204030204" pitchFamily="34" charset="0"/>
              </a:rPr>
              <a:t>avado broncoalveolar: </a:t>
            </a:r>
            <a:r>
              <a:rPr lang="es-AR" sz="1000" dirty="0">
                <a:latin typeface="Calibri" panose="020F0502020204030204" pitchFamily="34" charset="0"/>
                <a:ea typeface="Times New Roman" panose="02020603050405020304" pitchFamily="18" charset="0"/>
                <a:cs typeface="Calibri" panose="020F0502020204030204" pitchFamily="34" charset="0"/>
              </a:rPr>
              <a:t>Con resultados de </a:t>
            </a:r>
            <a:r>
              <a:rPr lang="es-AR" sz="1000" b="1" dirty="0">
                <a:latin typeface="Calibri" panose="020F0502020204030204" pitchFamily="34" charset="0"/>
                <a:ea typeface="Times New Roman" panose="02020603050405020304" pitchFamily="18" charset="0"/>
                <a:cs typeface="Calibri" panose="020F0502020204030204" pitchFamily="34" charset="0"/>
              </a:rPr>
              <a:t>c</a:t>
            </a:r>
            <a:r>
              <a:rPr lang="es-AR" sz="1000" dirty="0">
                <a:effectLst/>
                <a:latin typeface="Calibri" panose="020F0502020204030204" pitchFamily="34" charset="0"/>
                <a:ea typeface="Times New Roman" panose="02020603050405020304" pitchFamily="18" charset="0"/>
                <a:cs typeface="Calibri" panose="020F0502020204030204" pitchFamily="34" charset="0"/>
              </a:rPr>
              <a:t>ultivos para gérmenes comunes, BAAR </a:t>
            </a:r>
            <a:r>
              <a:rPr lang="es-EC" sz="1000" dirty="0">
                <a:effectLst/>
                <a:latin typeface="Calibri" panose="020F0502020204030204" pitchFamily="34" charset="0"/>
                <a:ea typeface="Times New Roman" panose="02020603050405020304" pitchFamily="18" charset="0"/>
                <a:cs typeface="Calibri" panose="020F0502020204030204" pitchFamily="34" charset="0"/>
              </a:rPr>
              <a:t>y</a:t>
            </a:r>
            <a:r>
              <a:rPr lang="es-AR" sz="1000" dirty="0">
                <a:effectLst/>
                <a:latin typeface="Calibri" panose="020F0502020204030204" pitchFamily="34" charset="0"/>
                <a:ea typeface="Times New Roman" panose="02020603050405020304" pitchFamily="18" charset="0"/>
                <a:cs typeface="Calibri" panose="020F0502020204030204" pitchFamily="34" charset="0"/>
              </a:rPr>
              <a:t> micológico negativos.</a:t>
            </a:r>
          </a:p>
          <a:p>
            <a:pPr algn="just"/>
            <a:r>
              <a:rPr lang="es-AR" sz="1000" b="1" dirty="0">
                <a:latin typeface="Calibri" panose="020F0502020204030204" pitchFamily="34" charset="0"/>
                <a:ea typeface="Times New Roman" panose="02020603050405020304" pitchFamily="18" charset="0"/>
                <a:cs typeface="Calibri" panose="020F0502020204030204" pitchFamily="34" charset="0"/>
              </a:rPr>
              <a:t>C</a:t>
            </a:r>
            <a:r>
              <a:rPr lang="es-AR" sz="1000" b="1" dirty="0">
                <a:effectLst/>
                <a:latin typeface="Calibri" panose="020F0502020204030204" pitchFamily="34" charset="0"/>
                <a:ea typeface="Times New Roman" panose="02020603050405020304" pitchFamily="18" charset="0"/>
                <a:cs typeface="Calibri" panose="020F0502020204030204" pitchFamily="34" charset="0"/>
              </a:rPr>
              <a:t>itológico </a:t>
            </a:r>
            <a:r>
              <a:rPr lang="es-AR" sz="1000" dirty="0">
                <a:effectLst/>
                <a:latin typeface="Calibri" panose="020F0502020204030204" pitchFamily="34" charset="0"/>
                <a:ea typeface="Times New Roman" panose="02020603050405020304" pitchFamily="18" charset="0"/>
                <a:cs typeface="Calibri" panose="020F0502020204030204" pitchFamily="34" charset="0"/>
              </a:rPr>
              <a:t>que evidenció </a:t>
            </a:r>
            <a:r>
              <a:rPr lang="es-AR" sz="1000" b="1" dirty="0">
                <a:effectLst/>
                <a:latin typeface="Calibri" panose="020F0502020204030204" pitchFamily="34" charset="0"/>
                <a:ea typeface="Times New Roman" panose="02020603050405020304" pitchFamily="18" charset="0"/>
                <a:cs typeface="Calibri" panose="020F0502020204030204" pitchFamily="34" charset="0"/>
              </a:rPr>
              <a:t>eosinofilia de 38%.</a:t>
            </a:r>
          </a:p>
        </p:txBody>
      </p:sp>
      <p:sp>
        <p:nvSpPr>
          <p:cNvPr id="9" name="CuadroTexto 8">
            <a:extLst>
              <a:ext uri="{FF2B5EF4-FFF2-40B4-BE49-F238E27FC236}">
                <a16:creationId xmlns:a16="http://schemas.microsoft.com/office/drawing/2014/main" id="{B1622DA9-50F6-455F-B81E-BDFD35A2AF6F}"/>
              </a:ext>
            </a:extLst>
          </p:cNvPr>
          <p:cNvSpPr txBox="1"/>
          <p:nvPr/>
        </p:nvSpPr>
        <p:spPr>
          <a:xfrm>
            <a:off x="161560" y="7295179"/>
            <a:ext cx="4787830" cy="261610"/>
          </a:xfrm>
          <a:prstGeom prst="rect">
            <a:avLst/>
          </a:prstGeom>
          <a:gradFill flip="none" rotWithShape="1">
            <a:gsLst>
              <a:gs pos="0">
                <a:srgbClr val="0000CC"/>
              </a:gs>
              <a:gs pos="50000">
                <a:schemeClr val="accent1">
                  <a:tint val="44500"/>
                  <a:satMod val="160000"/>
                </a:schemeClr>
              </a:gs>
              <a:gs pos="100000">
                <a:schemeClr val="accent1">
                  <a:tint val="23500"/>
                  <a:satMod val="160000"/>
                </a:schemeClr>
              </a:gs>
            </a:gsLst>
            <a:lin ang="2700000" scaled="1"/>
            <a:tileRect/>
          </a:gradFill>
          <a:ln>
            <a:solidFill>
              <a:schemeClr val="tx1"/>
            </a:solidFill>
          </a:ln>
        </p:spPr>
        <p:txBody>
          <a:bodyPr wrap="square" rtlCol="0">
            <a:spAutoFit/>
          </a:bodyPr>
          <a:lstStyle/>
          <a:p>
            <a:r>
              <a:rPr lang="es-MX" sz="1100" b="1" dirty="0"/>
              <a:t>Conclusión : </a:t>
            </a:r>
            <a:r>
              <a:rPr lang="es-MX" sz="1100" dirty="0"/>
              <a:t>Se  </a:t>
            </a:r>
            <a:r>
              <a:rPr lang="es-AR" sz="1100" dirty="0">
                <a:effectLst/>
                <a:ea typeface="Times New Roman" panose="02020603050405020304" pitchFamily="18" charset="0"/>
                <a:cs typeface="Calibri" panose="020F0502020204030204" pitchFamily="34" charset="0"/>
              </a:rPr>
              <a:t>interpretó como Neumonía Eosinofílica Crónica</a:t>
            </a:r>
            <a:r>
              <a:rPr lang="es-AR" sz="1000" dirty="0">
                <a:ea typeface="Times New Roman" panose="02020603050405020304" pitchFamily="18" charset="0"/>
                <a:cs typeface="Calibri" panose="020F0502020204030204" pitchFamily="34" charset="0"/>
              </a:rPr>
              <a:t> . </a:t>
            </a:r>
            <a:endParaRPr lang="es-AR" sz="1000" dirty="0"/>
          </a:p>
        </p:txBody>
      </p:sp>
      <p:sp>
        <p:nvSpPr>
          <p:cNvPr id="10" name="CuadroTexto 9">
            <a:extLst>
              <a:ext uri="{FF2B5EF4-FFF2-40B4-BE49-F238E27FC236}">
                <a16:creationId xmlns:a16="http://schemas.microsoft.com/office/drawing/2014/main" id="{DFBFC6D7-394C-49DD-B3C2-8D3122B3E7A1}"/>
              </a:ext>
            </a:extLst>
          </p:cNvPr>
          <p:cNvSpPr txBox="1"/>
          <p:nvPr/>
        </p:nvSpPr>
        <p:spPr>
          <a:xfrm>
            <a:off x="161560" y="7602320"/>
            <a:ext cx="4787829" cy="1237647"/>
          </a:xfrm>
          <a:prstGeom prst="rect">
            <a:avLst/>
          </a:prstGeom>
          <a:solidFill>
            <a:schemeClr val="accent1">
              <a:lumMod val="20000"/>
              <a:lumOff val="80000"/>
            </a:schemeClr>
          </a:solidFill>
          <a:ln>
            <a:solidFill>
              <a:schemeClr val="tx1"/>
            </a:solidFill>
          </a:ln>
        </p:spPr>
        <p:txBody>
          <a:bodyPr wrap="square" rtlCol="0">
            <a:spAutoFit/>
          </a:bodyPr>
          <a:lstStyle/>
          <a:p>
            <a:pPr algn="just">
              <a:lnSpc>
                <a:spcPct val="107000"/>
              </a:lnSpc>
              <a:spcAft>
                <a:spcPts val="800"/>
              </a:spcAft>
            </a:pPr>
            <a:r>
              <a:rPr lang="es-EC" sz="1000" b="1" dirty="0">
                <a:effectLst/>
                <a:latin typeface="Calibri" panose="020F0502020204030204" pitchFamily="34" charset="0"/>
                <a:ea typeface="Calibri" panose="020F0502020204030204" pitchFamily="34" charset="0"/>
                <a:cs typeface="Calibri" panose="020F0502020204030204" pitchFamily="34" charset="0"/>
              </a:rPr>
              <a:t>Resumen bibliográfico: L</a:t>
            </a:r>
            <a:r>
              <a:rPr lang="es-EC" sz="1000" dirty="0">
                <a:effectLst/>
                <a:latin typeface="Calibri" panose="020F0502020204030204" pitchFamily="34" charset="0"/>
                <a:ea typeface="Calibri" panose="020F0502020204030204" pitchFamily="34" charset="0"/>
                <a:cs typeface="Calibri" panose="020F0502020204030204" pitchFamily="34" charset="0"/>
              </a:rPr>
              <a:t>a NEC  es una forma benigna, con una presentación insidiosa, con menor repercusión ventilatoria. Predominantemente en el género femenino de 40 a 60 años, el diagnostico se basa síntomas clínicos, hallazgos radiológicos y presencia de eosinófilos en esputo, lavado broncoalveolar o biopsia. El tratamiento puede incluir corticosteroides, antiparasitarios, inmunosupresores según la causa subyacente; existen terapias alternativas en pacientes con síntomas recurrentes y no control con corticoides sistémicos orales (anticuerpos monoclonales, IL5).  </a:t>
            </a:r>
            <a:endParaRPr lang="es-AR" sz="1000" dirty="0">
              <a:effectLst/>
              <a:latin typeface="Calibri" panose="020F0502020204030204" pitchFamily="34" charset="0"/>
              <a:ea typeface="Calibri" panose="020F0502020204030204" pitchFamily="34" charset="0"/>
            </a:endParaRPr>
          </a:p>
        </p:txBody>
      </p:sp>
      <p:pic>
        <p:nvPicPr>
          <p:cNvPr id="12" name="Imagen 11">
            <a:extLst>
              <a:ext uri="{FF2B5EF4-FFF2-40B4-BE49-F238E27FC236}">
                <a16:creationId xmlns:a16="http://schemas.microsoft.com/office/drawing/2014/main" id="{DA49D15B-6740-45D8-9527-813EB2022D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442" y="107458"/>
            <a:ext cx="4797269" cy="878378"/>
          </a:xfrm>
          <a:prstGeom prst="rect">
            <a:avLst/>
          </a:prstGeom>
        </p:spPr>
      </p:pic>
      <p:sp>
        <p:nvSpPr>
          <p:cNvPr id="22" name="Rectángulo 21">
            <a:extLst>
              <a:ext uri="{FF2B5EF4-FFF2-40B4-BE49-F238E27FC236}">
                <a16:creationId xmlns:a16="http://schemas.microsoft.com/office/drawing/2014/main" id="{372ED763-1BF2-42F3-B7B4-955126B96CA3}"/>
              </a:ext>
            </a:extLst>
          </p:cNvPr>
          <p:cNvSpPr/>
          <p:nvPr/>
        </p:nvSpPr>
        <p:spPr>
          <a:xfrm>
            <a:off x="143442" y="2883722"/>
            <a:ext cx="4800846" cy="218732"/>
          </a:xfrm>
          <a:prstGeom prst="rect">
            <a:avLst/>
          </a:prstGeom>
          <a:gradFill>
            <a:gsLst>
              <a:gs pos="0">
                <a:srgbClr val="3C40D0">
                  <a:tint val="66000"/>
                  <a:satMod val="160000"/>
                </a:srgbClr>
              </a:gs>
              <a:gs pos="50000">
                <a:srgbClr val="3C40D0">
                  <a:tint val="44500"/>
                  <a:satMod val="160000"/>
                </a:srgbClr>
              </a:gs>
              <a:gs pos="100000">
                <a:srgbClr val="3C40D0">
                  <a:tint val="23500"/>
                  <a:satMod val="160000"/>
                </a:srgbClr>
              </a:gs>
            </a:gsLst>
            <a:lin ang="270000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s-MX" sz="1100" b="1" dirty="0">
                <a:cs typeface="Arial" panose="020B0604020202020204" pitchFamily="34" charset="0"/>
              </a:rPr>
              <a:t>Caso Clínico:</a:t>
            </a:r>
            <a:endParaRPr lang="es-AR" sz="1100" b="1" dirty="0">
              <a:cs typeface="Arial" panose="020B0604020202020204" pitchFamily="34" charset="0"/>
            </a:endParaRPr>
          </a:p>
        </p:txBody>
      </p:sp>
      <p:pic>
        <p:nvPicPr>
          <p:cNvPr id="2" name="Imagen 1">
            <a:extLst>
              <a:ext uri="{FF2B5EF4-FFF2-40B4-BE49-F238E27FC236}">
                <a16:creationId xmlns:a16="http://schemas.microsoft.com/office/drawing/2014/main" id="{B680AF84-59C2-96DA-CE22-B8A5D296D007}"/>
              </a:ext>
            </a:extLst>
          </p:cNvPr>
          <p:cNvPicPr>
            <a:picLocks noChangeAspect="1"/>
          </p:cNvPicPr>
          <p:nvPr/>
        </p:nvPicPr>
        <p:blipFill>
          <a:blip r:embed="rId4">
            <a:duotone>
              <a:prstClr val="black"/>
              <a:schemeClr val="accent3">
                <a:tint val="45000"/>
                <a:satMod val="400000"/>
              </a:schemeClr>
            </a:duotone>
            <a:extLst>
              <a:ext uri="{28A0092B-C50C-407E-A947-70E740481C1C}">
                <a14:useLocalDpi xmlns:a14="http://schemas.microsoft.com/office/drawing/2010/main" val="0"/>
              </a:ext>
            </a:extLst>
          </a:blip>
          <a:srcRect l="44512" r="44671"/>
          <a:stretch/>
        </p:blipFill>
        <p:spPr>
          <a:xfrm>
            <a:off x="4007725" y="3145587"/>
            <a:ext cx="971590" cy="3880742"/>
          </a:xfrm>
          <a:prstGeom prst="rect">
            <a:avLst/>
          </a:prstGeom>
        </p:spPr>
      </p:pic>
      <p:sp>
        <p:nvSpPr>
          <p:cNvPr id="3" name="Doble onda 2">
            <a:extLst>
              <a:ext uri="{FF2B5EF4-FFF2-40B4-BE49-F238E27FC236}">
                <a16:creationId xmlns:a16="http://schemas.microsoft.com/office/drawing/2014/main" id="{1B32AE8A-1EF9-204A-F423-7CCC9A48B813}"/>
              </a:ext>
            </a:extLst>
          </p:cNvPr>
          <p:cNvSpPr/>
          <p:nvPr/>
        </p:nvSpPr>
        <p:spPr>
          <a:xfrm>
            <a:off x="4014430" y="118091"/>
            <a:ext cx="900974" cy="183681"/>
          </a:xfrm>
          <a:prstGeom prst="doubleWave">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8100000" scaled="1"/>
            <a:tileRect/>
          </a:gra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400" b="1" dirty="0"/>
              <a:t>P-020</a:t>
            </a:r>
            <a:endParaRPr lang="es-AR" sz="1400" b="1" dirty="0"/>
          </a:p>
        </p:txBody>
      </p:sp>
      <p:sp>
        <p:nvSpPr>
          <p:cNvPr id="13" name="CuadroTexto 12">
            <a:extLst>
              <a:ext uri="{FF2B5EF4-FFF2-40B4-BE49-F238E27FC236}">
                <a16:creationId xmlns:a16="http://schemas.microsoft.com/office/drawing/2014/main" id="{EBCB9FAD-5B97-8330-A830-22060AE9DB0B}"/>
              </a:ext>
            </a:extLst>
          </p:cNvPr>
          <p:cNvSpPr txBox="1"/>
          <p:nvPr/>
        </p:nvSpPr>
        <p:spPr>
          <a:xfrm>
            <a:off x="171039" y="7017510"/>
            <a:ext cx="924116" cy="246221"/>
          </a:xfrm>
          <a:prstGeom prst="rect">
            <a:avLst/>
          </a:prstGeom>
          <a:solidFill>
            <a:schemeClr val="bg1">
              <a:lumMod val="75000"/>
            </a:schemeClr>
          </a:solidFill>
        </p:spPr>
        <p:txBody>
          <a:bodyPr wrap="square">
            <a:spAutoFit/>
          </a:bodyPr>
          <a:lstStyle/>
          <a:p>
            <a:r>
              <a:rPr lang="es-AR" sz="1000" b="1" dirty="0">
                <a:effectLst/>
                <a:latin typeface="Calibri" panose="020F0502020204030204" pitchFamily="34" charset="0"/>
                <a:ea typeface="Times New Roman" panose="02020603050405020304" pitchFamily="18" charset="0"/>
                <a:cs typeface="Calibri" panose="020F0502020204030204" pitchFamily="34" charset="0"/>
              </a:rPr>
              <a:t>(Figura 1).</a:t>
            </a:r>
            <a:endParaRPr lang="es-AR" sz="1000" b="1" dirty="0"/>
          </a:p>
        </p:txBody>
      </p:sp>
      <p:sp>
        <p:nvSpPr>
          <p:cNvPr id="14" name="CuadroTexto 13">
            <a:extLst>
              <a:ext uri="{FF2B5EF4-FFF2-40B4-BE49-F238E27FC236}">
                <a16:creationId xmlns:a16="http://schemas.microsoft.com/office/drawing/2014/main" id="{8042A535-CB48-C366-3E8D-7D6CB29D5B1F}"/>
              </a:ext>
            </a:extLst>
          </p:cNvPr>
          <p:cNvSpPr txBox="1"/>
          <p:nvPr/>
        </p:nvSpPr>
        <p:spPr>
          <a:xfrm>
            <a:off x="4021135" y="7015477"/>
            <a:ext cx="932986" cy="246221"/>
          </a:xfrm>
          <a:prstGeom prst="rect">
            <a:avLst/>
          </a:prstGeom>
          <a:solidFill>
            <a:schemeClr val="bg1">
              <a:lumMod val="75000"/>
            </a:schemeClr>
          </a:solidFill>
        </p:spPr>
        <p:txBody>
          <a:bodyPr wrap="square">
            <a:spAutoFit/>
          </a:bodyPr>
          <a:lstStyle/>
          <a:p>
            <a:r>
              <a:rPr lang="es-AR" sz="1000" b="1" dirty="0">
                <a:effectLst/>
                <a:latin typeface="Calibri" panose="020F0502020204030204" pitchFamily="34" charset="0"/>
                <a:ea typeface="Times New Roman" panose="02020603050405020304" pitchFamily="18" charset="0"/>
                <a:cs typeface="Calibri" panose="020F0502020204030204" pitchFamily="34" charset="0"/>
              </a:rPr>
              <a:t>(Figura 2).</a:t>
            </a:r>
            <a:endParaRPr lang="es-AR" sz="1000" b="1" dirty="0"/>
          </a:p>
        </p:txBody>
      </p:sp>
    </p:spTree>
    <p:extLst>
      <p:ext uri="{BB962C8B-B14F-4D97-AF65-F5344CB8AC3E}">
        <p14:creationId xmlns:p14="http://schemas.microsoft.com/office/powerpoint/2010/main" val="12115126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383</TotalTime>
  <Words>414</Words>
  <Application>Microsoft Office PowerPoint</Application>
  <PresentationFormat>Personalizado</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nuevoamanecerpam@gmail.com</dc:creator>
  <cp:lastModifiedBy>nuevoamanecerpam@gmail.com</cp:lastModifiedBy>
  <cp:revision>11</cp:revision>
  <dcterms:created xsi:type="dcterms:W3CDTF">2024-10-15T04:37:34Z</dcterms:created>
  <dcterms:modified xsi:type="dcterms:W3CDTF">2024-10-19T02:38:46Z</dcterms:modified>
</cp:coreProperties>
</file>