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Lst>
  <p:sldSz cy="24382400" cx="13716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7680">
          <p15:clr>
            <a:srgbClr val="A4A3A4"/>
          </p15:clr>
        </p15:guide>
        <p15:guide id="2" pos="4320">
          <p15:clr>
            <a:srgbClr val="A4A3A4"/>
          </p15:clr>
        </p15:guide>
      </p15:sldGuideLst>
    </p:ext>
    <p:ext uri="GoogleSlidesCustomDataVersion2">
      <go:slidesCustomData xmlns:go="http://customooxmlschemas.google.com/" r:id="rId7" roundtripDataSignature="AMtx7miR+fCRuMjXe/qy91RL9w5AmCChA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7680" orient="horz"/>
        <p:guide pos="432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a de título"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1028700" y="3990364"/>
            <a:ext cx="11658600" cy="8488692"/>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9000"/>
              <a:buFont typeface="Calibri"/>
              <a:buNone/>
              <a:defRPr sz="9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
          <p:cNvSpPr txBox="1"/>
          <p:nvPr>
            <p:ph idx="1" type="subTitle"/>
          </p:nvPr>
        </p:nvSpPr>
        <p:spPr>
          <a:xfrm>
            <a:off x="1714500" y="12806412"/>
            <a:ext cx="10287000" cy="588677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500"/>
              </a:spcBef>
              <a:spcAft>
                <a:spcPts val="0"/>
              </a:spcAft>
              <a:buClr>
                <a:schemeClr val="dk1"/>
              </a:buClr>
              <a:buSzPts val="3600"/>
              <a:buNone/>
              <a:defRPr sz="3600"/>
            </a:lvl1pPr>
            <a:lvl2pPr lvl="1" algn="ctr">
              <a:lnSpc>
                <a:spcPct val="90000"/>
              </a:lnSpc>
              <a:spcBef>
                <a:spcPts val="750"/>
              </a:spcBef>
              <a:spcAft>
                <a:spcPts val="0"/>
              </a:spcAft>
              <a:buClr>
                <a:schemeClr val="dk1"/>
              </a:buClr>
              <a:buSzPts val="3000"/>
              <a:buNone/>
              <a:defRPr sz="3000"/>
            </a:lvl2pPr>
            <a:lvl3pPr lvl="2" algn="ctr">
              <a:lnSpc>
                <a:spcPct val="90000"/>
              </a:lnSpc>
              <a:spcBef>
                <a:spcPts val="750"/>
              </a:spcBef>
              <a:spcAft>
                <a:spcPts val="0"/>
              </a:spcAft>
              <a:buClr>
                <a:schemeClr val="dk1"/>
              </a:buClr>
              <a:buSzPts val="2700"/>
              <a:buNone/>
              <a:defRPr sz="2700"/>
            </a:lvl3pPr>
            <a:lvl4pPr lvl="3" algn="ctr">
              <a:lnSpc>
                <a:spcPct val="90000"/>
              </a:lnSpc>
              <a:spcBef>
                <a:spcPts val="750"/>
              </a:spcBef>
              <a:spcAft>
                <a:spcPts val="0"/>
              </a:spcAft>
              <a:buClr>
                <a:schemeClr val="dk1"/>
              </a:buClr>
              <a:buSzPts val="2400"/>
              <a:buNone/>
              <a:defRPr sz="2400"/>
            </a:lvl4pPr>
            <a:lvl5pPr lvl="4" algn="ctr">
              <a:lnSpc>
                <a:spcPct val="90000"/>
              </a:lnSpc>
              <a:spcBef>
                <a:spcPts val="750"/>
              </a:spcBef>
              <a:spcAft>
                <a:spcPts val="0"/>
              </a:spcAft>
              <a:buClr>
                <a:schemeClr val="dk1"/>
              </a:buClr>
              <a:buSzPts val="2400"/>
              <a:buNone/>
              <a:defRPr sz="2400"/>
            </a:lvl5pPr>
            <a:lvl6pPr lvl="5" algn="ctr">
              <a:lnSpc>
                <a:spcPct val="90000"/>
              </a:lnSpc>
              <a:spcBef>
                <a:spcPts val="750"/>
              </a:spcBef>
              <a:spcAft>
                <a:spcPts val="0"/>
              </a:spcAft>
              <a:buClr>
                <a:schemeClr val="dk1"/>
              </a:buClr>
              <a:buSzPts val="2400"/>
              <a:buNone/>
              <a:defRPr sz="2400"/>
            </a:lvl6pPr>
            <a:lvl7pPr lvl="6" algn="ctr">
              <a:lnSpc>
                <a:spcPct val="90000"/>
              </a:lnSpc>
              <a:spcBef>
                <a:spcPts val="750"/>
              </a:spcBef>
              <a:spcAft>
                <a:spcPts val="0"/>
              </a:spcAft>
              <a:buClr>
                <a:schemeClr val="dk1"/>
              </a:buClr>
              <a:buSzPts val="2400"/>
              <a:buNone/>
              <a:defRPr sz="2400"/>
            </a:lvl7pPr>
            <a:lvl8pPr lvl="7" algn="ctr">
              <a:lnSpc>
                <a:spcPct val="90000"/>
              </a:lnSpc>
              <a:spcBef>
                <a:spcPts val="750"/>
              </a:spcBef>
              <a:spcAft>
                <a:spcPts val="0"/>
              </a:spcAft>
              <a:buClr>
                <a:schemeClr val="dk1"/>
              </a:buClr>
              <a:buSzPts val="2400"/>
              <a:buNone/>
              <a:defRPr sz="2400"/>
            </a:lvl8pPr>
            <a:lvl9pPr lvl="8" algn="ctr">
              <a:lnSpc>
                <a:spcPct val="90000"/>
              </a:lnSpc>
              <a:spcBef>
                <a:spcPts val="750"/>
              </a:spcBef>
              <a:spcAft>
                <a:spcPts val="0"/>
              </a:spcAft>
              <a:buClr>
                <a:schemeClr val="dk1"/>
              </a:buClr>
              <a:buSzPts val="2400"/>
              <a:buNone/>
              <a:defRPr sz="2400"/>
            </a:lvl9pPr>
          </a:lstStyle>
          <a:p/>
        </p:txBody>
      </p:sp>
      <p:sp>
        <p:nvSpPr>
          <p:cNvPr id="14" name="Google Shape;14;p3"/>
          <p:cNvSpPr txBox="1"/>
          <p:nvPr>
            <p:ph idx="10" type="dt"/>
          </p:nvPr>
        </p:nvSpPr>
        <p:spPr>
          <a:xfrm>
            <a:off x="942975" y="22598890"/>
            <a:ext cx="3086100" cy="129813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
          <p:cNvSpPr txBox="1"/>
          <p:nvPr>
            <p:ph idx="11" type="ftr"/>
          </p:nvPr>
        </p:nvSpPr>
        <p:spPr>
          <a:xfrm>
            <a:off x="4543425" y="22598890"/>
            <a:ext cx="4629150" cy="1298138"/>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
          <p:cNvSpPr txBox="1"/>
          <p:nvPr>
            <p:ph idx="12" type="sldNum"/>
          </p:nvPr>
        </p:nvSpPr>
        <p:spPr>
          <a:xfrm>
            <a:off x="9686925" y="22598890"/>
            <a:ext cx="3086100" cy="1298138"/>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texto vertical"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942975" y="1298143"/>
            <a:ext cx="11830050" cy="471280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877208" y="8310873"/>
            <a:ext cx="15470417" cy="1183005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500"/>
              </a:spcBef>
              <a:spcAft>
                <a:spcPts val="0"/>
              </a:spcAft>
              <a:buClr>
                <a:schemeClr val="dk1"/>
              </a:buClr>
              <a:buSzPts val="1800"/>
              <a:buChar char="•"/>
              <a:defRPr/>
            </a:lvl1pPr>
            <a:lvl2pPr indent="-342900" lvl="1" marL="914400" algn="l">
              <a:lnSpc>
                <a:spcPct val="90000"/>
              </a:lnSpc>
              <a:spcBef>
                <a:spcPts val="750"/>
              </a:spcBef>
              <a:spcAft>
                <a:spcPts val="0"/>
              </a:spcAft>
              <a:buClr>
                <a:schemeClr val="dk1"/>
              </a:buClr>
              <a:buSzPts val="1800"/>
              <a:buChar char="•"/>
              <a:defRPr/>
            </a:lvl2pPr>
            <a:lvl3pPr indent="-342900" lvl="2" marL="1371600" algn="l">
              <a:lnSpc>
                <a:spcPct val="90000"/>
              </a:lnSpc>
              <a:spcBef>
                <a:spcPts val="750"/>
              </a:spcBef>
              <a:spcAft>
                <a:spcPts val="0"/>
              </a:spcAft>
              <a:buClr>
                <a:schemeClr val="dk1"/>
              </a:buClr>
              <a:buSzPts val="1800"/>
              <a:buChar char="•"/>
              <a:defRPr/>
            </a:lvl3pPr>
            <a:lvl4pPr indent="-342900" lvl="3" marL="1828800" algn="l">
              <a:lnSpc>
                <a:spcPct val="90000"/>
              </a:lnSpc>
              <a:spcBef>
                <a:spcPts val="750"/>
              </a:spcBef>
              <a:spcAft>
                <a:spcPts val="0"/>
              </a:spcAft>
              <a:buClr>
                <a:schemeClr val="dk1"/>
              </a:buClr>
              <a:buSzPts val="1800"/>
              <a:buChar char="•"/>
              <a:defRPr/>
            </a:lvl4pPr>
            <a:lvl5pPr indent="-342900" lvl="4" marL="2286000" algn="l">
              <a:lnSpc>
                <a:spcPct val="90000"/>
              </a:lnSpc>
              <a:spcBef>
                <a:spcPts val="750"/>
              </a:spcBef>
              <a:spcAft>
                <a:spcPts val="0"/>
              </a:spcAft>
              <a:buClr>
                <a:schemeClr val="dk1"/>
              </a:buClr>
              <a:buSzPts val="1800"/>
              <a:buChar char="•"/>
              <a:defRPr/>
            </a:lvl5pPr>
            <a:lvl6pPr indent="-342900" lvl="5" marL="2743200" algn="l">
              <a:lnSpc>
                <a:spcPct val="90000"/>
              </a:lnSpc>
              <a:spcBef>
                <a:spcPts val="750"/>
              </a:spcBef>
              <a:spcAft>
                <a:spcPts val="0"/>
              </a:spcAft>
              <a:buClr>
                <a:schemeClr val="dk1"/>
              </a:buClr>
              <a:buSzPts val="1800"/>
              <a:buChar char="•"/>
              <a:defRPr/>
            </a:lvl6pPr>
            <a:lvl7pPr indent="-342900" lvl="6" marL="3200400" algn="l">
              <a:lnSpc>
                <a:spcPct val="90000"/>
              </a:lnSpc>
              <a:spcBef>
                <a:spcPts val="750"/>
              </a:spcBef>
              <a:spcAft>
                <a:spcPts val="0"/>
              </a:spcAft>
              <a:buClr>
                <a:schemeClr val="dk1"/>
              </a:buClr>
              <a:buSzPts val="1800"/>
              <a:buChar char="•"/>
              <a:defRPr/>
            </a:lvl7pPr>
            <a:lvl8pPr indent="-342900" lvl="7" marL="3657600" algn="l">
              <a:lnSpc>
                <a:spcPct val="90000"/>
              </a:lnSpc>
              <a:spcBef>
                <a:spcPts val="750"/>
              </a:spcBef>
              <a:spcAft>
                <a:spcPts val="0"/>
              </a:spcAft>
              <a:buClr>
                <a:schemeClr val="dk1"/>
              </a:buClr>
              <a:buSzPts val="1800"/>
              <a:buChar char="•"/>
              <a:defRPr/>
            </a:lvl8pPr>
            <a:lvl9pPr indent="-342900" lvl="8" marL="4114800" algn="l">
              <a:lnSpc>
                <a:spcPct val="90000"/>
              </a:lnSpc>
              <a:spcBef>
                <a:spcPts val="750"/>
              </a:spcBef>
              <a:spcAft>
                <a:spcPts val="0"/>
              </a:spcAft>
              <a:buClr>
                <a:schemeClr val="dk1"/>
              </a:buClr>
              <a:buSzPts val="1800"/>
              <a:buChar char="•"/>
              <a:defRPr/>
            </a:lvl9pPr>
          </a:lstStyle>
          <a:p/>
        </p:txBody>
      </p:sp>
      <p:sp>
        <p:nvSpPr>
          <p:cNvPr id="71" name="Google Shape;71;p12"/>
          <p:cNvSpPr txBox="1"/>
          <p:nvPr>
            <p:ph idx="10" type="dt"/>
          </p:nvPr>
        </p:nvSpPr>
        <p:spPr>
          <a:xfrm>
            <a:off x="942975" y="22598890"/>
            <a:ext cx="3086100" cy="129813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4543425" y="22598890"/>
            <a:ext cx="4629150" cy="1298138"/>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9686925" y="22598890"/>
            <a:ext cx="3086100" cy="1298138"/>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vertical y texto"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962786" y="10150866"/>
            <a:ext cx="20662968" cy="295751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 type="body"/>
          </p:nvPr>
        </p:nvSpPr>
        <p:spPr>
          <a:xfrm rot="5400000">
            <a:off x="-5037964" y="7279078"/>
            <a:ext cx="20662968" cy="87010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500"/>
              </a:spcBef>
              <a:spcAft>
                <a:spcPts val="0"/>
              </a:spcAft>
              <a:buClr>
                <a:schemeClr val="dk1"/>
              </a:buClr>
              <a:buSzPts val="1800"/>
              <a:buChar char="•"/>
              <a:defRPr/>
            </a:lvl1pPr>
            <a:lvl2pPr indent="-342900" lvl="1" marL="914400" algn="l">
              <a:lnSpc>
                <a:spcPct val="90000"/>
              </a:lnSpc>
              <a:spcBef>
                <a:spcPts val="750"/>
              </a:spcBef>
              <a:spcAft>
                <a:spcPts val="0"/>
              </a:spcAft>
              <a:buClr>
                <a:schemeClr val="dk1"/>
              </a:buClr>
              <a:buSzPts val="1800"/>
              <a:buChar char="•"/>
              <a:defRPr/>
            </a:lvl2pPr>
            <a:lvl3pPr indent="-342900" lvl="2" marL="1371600" algn="l">
              <a:lnSpc>
                <a:spcPct val="90000"/>
              </a:lnSpc>
              <a:spcBef>
                <a:spcPts val="750"/>
              </a:spcBef>
              <a:spcAft>
                <a:spcPts val="0"/>
              </a:spcAft>
              <a:buClr>
                <a:schemeClr val="dk1"/>
              </a:buClr>
              <a:buSzPts val="1800"/>
              <a:buChar char="•"/>
              <a:defRPr/>
            </a:lvl3pPr>
            <a:lvl4pPr indent="-342900" lvl="3" marL="1828800" algn="l">
              <a:lnSpc>
                <a:spcPct val="90000"/>
              </a:lnSpc>
              <a:spcBef>
                <a:spcPts val="750"/>
              </a:spcBef>
              <a:spcAft>
                <a:spcPts val="0"/>
              </a:spcAft>
              <a:buClr>
                <a:schemeClr val="dk1"/>
              </a:buClr>
              <a:buSzPts val="1800"/>
              <a:buChar char="•"/>
              <a:defRPr/>
            </a:lvl4pPr>
            <a:lvl5pPr indent="-342900" lvl="4" marL="2286000" algn="l">
              <a:lnSpc>
                <a:spcPct val="90000"/>
              </a:lnSpc>
              <a:spcBef>
                <a:spcPts val="750"/>
              </a:spcBef>
              <a:spcAft>
                <a:spcPts val="0"/>
              </a:spcAft>
              <a:buClr>
                <a:schemeClr val="dk1"/>
              </a:buClr>
              <a:buSzPts val="1800"/>
              <a:buChar char="•"/>
              <a:defRPr/>
            </a:lvl5pPr>
            <a:lvl6pPr indent="-342900" lvl="5" marL="2743200" algn="l">
              <a:lnSpc>
                <a:spcPct val="90000"/>
              </a:lnSpc>
              <a:spcBef>
                <a:spcPts val="750"/>
              </a:spcBef>
              <a:spcAft>
                <a:spcPts val="0"/>
              </a:spcAft>
              <a:buClr>
                <a:schemeClr val="dk1"/>
              </a:buClr>
              <a:buSzPts val="1800"/>
              <a:buChar char="•"/>
              <a:defRPr/>
            </a:lvl6pPr>
            <a:lvl7pPr indent="-342900" lvl="6" marL="3200400" algn="l">
              <a:lnSpc>
                <a:spcPct val="90000"/>
              </a:lnSpc>
              <a:spcBef>
                <a:spcPts val="750"/>
              </a:spcBef>
              <a:spcAft>
                <a:spcPts val="0"/>
              </a:spcAft>
              <a:buClr>
                <a:schemeClr val="dk1"/>
              </a:buClr>
              <a:buSzPts val="1800"/>
              <a:buChar char="•"/>
              <a:defRPr/>
            </a:lvl7pPr>
            <a:lvl8pPr indent="-342900" lvl="7" marL="3657600" algn="l">
              <a:lnSpc>
                <a:spcPct val="90000"/>
              </a:lnSpc>
              <a:spcBef>
                <a:spcPts val="750"/>
              </a:spcBef>
              <a:spcAft>
                <a:spcPts val="0"/>
              </a:spcAft>
              <a:buClr>
                <a:schemeClr val="dk1"/>
              </a:buClr>
              <a:buSzPts val="1800"/>
              <a:buChar char="•"/>
              <a:defRPr/>
            </a:lvl8pPr>
            <a:lvl9pPr indent="-342900" lvl="8" marL="4114800" algn="l">
              <a:lnSpc>
                <a:spcPct val="90000"/>
              </a:lnSpc>
              <a:spcBef>
                <a:spcPts val="750"/>
              </a:spcBef>
              <a:spcAft>
                <a:spcPts val="0"/>
              </a:spcAft>
              <a:buClr>
                <a:schemeClr val="dk1"/>
              </a:buClr>
              <a:buSzPts val="1800"/>
              <a:buChar char="•"/>
              <a:defRPr/>
            </a:lvl9pPr>
          </a:lstStyle>
          <a:p/>
        </p:txBody>
      </p:sp>
      <p:sp>
        <p:nvSpPr>
          <p:cNvPr id="77" name="Google Shape;77;p13"/>
          <p:cNvSpPr txBox="1"/>
          <p:nvPr>
            <p:ph idx="10" type="dt"/>
          </p:nvPr>
        </p:nvSpPr>
        <p:spPr>
          <a:xfrm>
            <a:off x="942975" y="22598890"/>
            <a:ext cx="3086100" cy="129813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1" type="ftr"/>
          </p:nvPr>
        </p:nvSpPr>
        <p:spPr>
          <a:xfrm>
            <a:off x="4543425" y="22598890"/>
            <a:ext cx="4629150" cy="1298138"/>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9686925" y="22598890"/>
            <a:ext cx="3086100" cy="1298138"/>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ítulo y objetos"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942975" y="1298143"/>
            <a:ext cx="11830050" cy="471280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
          <p:cNvSpPr txBox="1"/>
          <p:nvPr>
            <p:ph idx="1" type="body"/>
          </p:nvPr>
        </p:nvSpPr>
        <p:spPr>
          <a:xfrm>
            <a:off x="942975" y="6490689"/>
            <a:ext cx="11830050" cy="1547041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500"/>
              </a:spcBef>
              <a:spcAft>
                <a:spcPts val="0"/>
              </a:spcAft>
              <a:buClr>
                <a:schemeClr val="dk1"/>
              </a:buClr>
              <a:buSzPts val="1800"/>
              <a:buChar char="•"/>
              <a:defRPr/>
            </a:lvl1pPr>
            <a:lvl2pPr indent="-342900" lvl="1" marL="914400" algn="l">
              <a:lnSpc>
                <a:spcPct val="90000"/>
              </a:lnSpc>
              <a:spcBef>
                <a:spcPts val="750"/>
              </a:spcBef>
              <a:spcAft>
                <a:spcPts val="0"/>
              </a:spcAft>
              <a:buClr>
                <a:schemeClr val="dk1"/>
              </a:buClr>
              <a:buSzPts val="1800"/>
              <a:buChar char="•"/>
              <a:defRPr/>
            </a:lvl2pPr>
            <a:lvl3pPr indent="-342900" lvl="2" marL="1371600" algn="l">
              <a:lnSpc>
                <a:spcPct val="90000"/>
              </a:lnSpc>
              <a:spcBef>
                <a:spcPts val="750"/>
              </a:spcBef>
              <a:spcAft>
                <a:spcPts val="0"/>
              </a:spcAft>
              <a:buClr>
                <a:schemeClr val="dk1"/>
              </a:buClr>
              <a:buSzPts val="1800"/>
              <a:buChar char="•"/>
              <a:defRPr/>
            </a:lvl3pPr>
            <a:lvl4pPr indent="-342900" lvl="3" marL="1828800" algn="l">
              <a:lnSpc>
                <a:spcPct val="90000"/>
              </a:lnSpc>
              <a:spcBef>
                <a:spcPts val="750"/>
              </a:spcBef>
              <a:spcAft>
                <a:spcPts val="0"/>
              </a:spcAft>
              <a:buClr>
                <a:schemeClr val="dk1"/>
              </a:buClr>
              <a:buSzPts val="1800"/>
              <a:buChar char="•"/>
              <a:defRPr/>
            </a:lvl4pPr>
            <a:lvl5pPr indent="-342900" lvl="4" marL="2286000" algn="l">
              <a:lnSpc>
                <a:spcPct val="90000"/>
              </a:lnSpc>
              <a:spcBef>
                <a:spcPts val="750"/>
              </a:spcBef>
              <a:spcAft>
                <a:spcPts val="0"/>
              </a:spcAft>
              <a:buClr>
                <a:schemeClr val="dk1"/>
              </a:buClr>
              <a:buSzPts val="1800"/>
              <a:buChar char="•"/>
              <a:defRPr/>
            </a:lvl5pPr>
            <a:lvl6pPr indent="-342900" lvl="5" marL="2743200" algn="l">
              <a:lnSpc>
                <a:spcPct val="90000"/>
              </a:lnSpc>
              <a:spcBef>
                <a:spcPts val="750"/>
              </a:spcBef>
              <a:spcAft>
                <a:spcPts val="0"/>
              </a:spcAft>
              <a:buClr>
                <a:schemeClr val="dk1"/>
              </a:buClr>
              <a:buSzPts val="1800"/>
              <a:buChar char="•"/>
              <a:defRPr/>
            </a:lvl6pPr>
            <a:lvl7pPr indent="-342900" lvl="6" marL="3200400" algn="l">
              <a:lnSpc>
                <a:spcPct val="90000"/>
              </a:lnSpc>
              <a:spcBef>
                <a:spcPts val="750"/>
              </a:spcBef>
              <a:spcAft>
                <a:spcPts val="0"/>
              </a:spcAft>
              <a:buClr>
                <a:schemeClr val="dk1"/>
              </a:buClr>
              <a:buSzPts val="1800"/>
              <a:buChar char="•"/>
              <a:defRPr/>
            </a:lvl7pPr>
            <a:lvl8pPr indent="-342900" lvl="7" marL="3657600" algn="l">
              <a:lnSpc>
                <a:spcPct val="90000"/>
              </a:lnSpc>
              <a:spcBef>
                <a:spcPts val="750"/>
              </a:spcBef>
              <a:spcAft>
                <a:spcPts val="0"/>
              </a:spcAft>
              <a:buClr>
                <a:schemeClr val="dk1"/>
              </a:buClr>
              <a:buSzPts val="1800"/>
              <a:buChar char="•"/>
              <a:defRPr/>
            </a:lvl8pPr>
            <a:lvl9pPr indent="-342900" lvl="8" marL="4114800" algn="l">
              <a:lnSpc>
                <a:spcPct val="90000"/>
              </a:lnSpc>
              <a:spcBef>
                <a:spcPts val="750"/>
              </a:spcBef>
              <a:spcAft>
                <a:spcPts val="0"/>
              </a:spcAft>
              <a:buClr>
                <a:schemeClr val="dk1"/>
              </a:buClr>
              <a:buSzPts val="1800"/>
              <a:buChar char="•"/>
              <a:defRPr/>
            </a:lvl9pPr>
          </a:lstStyle>
          <a:p/>
        </p:txBody>
      </p:sp>
      <p:sp>
        <p:nvSpPr>
          <p:cNvPr id="20" name="Google Shape;20;p4"/>
          <p:cNvSpPr txBox="1"/>
          <p:nvPr>
            <p:ph idx="10" type="dt"/>
          </p:nvPr>
        </p:nvSpPr>
        <p:spPr>
          <a:xfrm>
            <a:off x="942975" y="22598890"/>
            <a:ext cx="3086100" cy="129813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
          <p:cNvSpPr txBox="1"/>
          <p:nvPr>
            <p:ph idx="11" type="ftr"/>
          </p:nvPr>
        </p:nvSpPr>
        <p:spPr>
          <a:xfrm>
            <a:off x="4543425" y="22598890"/>
            <a:ext cx="4629150" cy="1298138"/>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
          <p:cNvSpPr txBox="1"/>
          <p:nvPr>
            <p:ph idx="12" type="sldNum"/>
          </p:nvPr>
        </p:nvSpPr>
        <p:spPr>
          <a:xfrm>
            <a:off x="9686925" y="22598890"/>
            <a:ext cx="3086100" cy="1298138"/>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cabezado de sección"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935832" y="6078678"/>
            <a:ext cx="11830050" cy="10142405"/>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9000"/>
              <a:buFont typeface="Calibri"/>
              <a:buNone/>
              <a:defRPr sz="9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
          <p:cNvSpPr txBox="1"/>
          <p:nvPr>
            <p:ph idx="1" type="body"/>
          </p:nvPr>
        </p:nvSpPr>
        <p:spPr>
          <a:xfrm>
            <a:off x="935832" y="16317034"/>
            <a:ext cx="11830050" cy="533365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500"/>
              </a:spcBef>
              <a:spcAft>
                <a:spcPts val="0"/>
              </a:spcAft>
              <a:buClr>
                <a:schemeClr val="dk1"/>
              </a:buClr>
              <a:buSzPts val="3600"/>
              <a:buNone/>
              <a:defRPr sz="3600">
                <a:solidFill>
                  <a:schemeClr val="dk1"/>
                </a:solidFill>
              </a:defRPr>
            </a:lvl1pPr>
            <a:lvl2pPr indent="-228600" lvl="1" marL="914400" algn="l">
              <a:lnSpc>
                <a:spcPct val="90000"/>
              </a:lnSpc>
              <a:spcBef>
                <a:spcPts val="750"/>
              </a:spcBef>
              <a:spcAft>
                <a:spcPts val="0"/>
              </a:spcAft>
              <a:buClr>
                <a:srgbClr val="888888"/>
              </a:buClr>
              <a:buSzPts val="3000"/>
              <a:buNone/>
              <a:defRPr sz="3000">
                <a:solidFill>
                  <a:srgbClr val="888888"/>
                </a:solidFill>
              </a:defRPr>
            </a:lvl2pPr>
            <a:lvl3pPr indent="-228600" lvl="2" marL="1371600" algn="l">
              <a:lnSpc>
                <a:spcPct val="90000"/>
              </a:lnSpc>
              <a:spcBef>
                <a:spcPts val="750"/>
              </a:spcBef>
              <a:spcAft>
                <a:spcPts val="0"/>
              </a:spcAft>
              <a:buClr>
                <a:srgbClr val="888888"/>
              </a:buClr>
              <a:buSzPts val="2700"/>
              <a:buNone/>
              <a:defRPr sz="2700">
                <a:solidFill>
                  <a:srgbClr val="888888"/>
                </a:solidFill>
              </a:defRPr>
            </a:lvl3pPr>
            <a:lvl4pPr indent="-228600" lvl="3" marL="1828800" algn="l">
              <a:lnSpc>
                <a:spcPct val="90000"/>
              </a:lnSpc>
              <a:spcBef>
                <a:spcPts val="750"/>
              </a:spcBef>
              <a:spcAft>
                <a:spcPts val="0"/>
              </a:spcAft>
              <a:buClr>
                <a:srgbClr val="888888"/>
              </a:buClr>
              <a:buSzPts val="2400"/>
              <a:buNone/>
              <a:defRPr sz="2400">
                <a:solidFill>
                  <a:srgbClr val="888888"/>
                </a:solidFill>
              </a:defRPr>
            </a:lvl4pPr>
            <a:lvl5pPr indent="-228600" lvl="4" marL="2286000" algn="l">
              <a:lnSpc>
                <a:spcPct val="90000"/>
              </a:lnSpc>
              <a:spcBef>
                <a:spcPts val="750"/>
              </a:spcBef>
              <a:spcAft>
                <a:spcPts val="0"/>
              </a:spcAft>
              <a:buClr>
                <a:srgbClr val="888888"/>
              </a:buClr>
              <a:buSzPts val="2400"/>
              <a:buNone/>
              <a:defRPr sz="2400">
                <a:solidFill>
                  <a:srgbClr val="888888"/>
                </a:solidFill>
              </a:defRPr>
            </a:lvl5pPr>
            <a:lvl6pPr indent="-228600" lvl="5" marL="2743200" algn="l">
              <a:lnSpc>
                <a:spcPct val="90000"/>
              </a:lnSpc>
              <a:spcBef>
                <a:spcPts val="750"/>
              </a:spcBef>
              <a:spcAft>
                <a:spcPts val="0"/>
              </a:spcAft>
              <a:buClr>
                <a:srgbClr val="888888"/>
              </a:buClr>
              <a:buSzPts val="2400"/>
              <a:buNone/>
              <a:defRPr sz="2400">
                <a:solidFill>
                  <a:srgbClr val="888888"/>
                </a:solidFill>
              </a:defRPr>
            </a:lvl6pPr>
            <a:lvl7pPr indent="-228600" lvl="6" marL="3200400" algn="l">
              <a:lnSpc>
                <a:spcPct val="90000"/>
              </a:lnSpc>
              <a:spcBef>
                <a:spcPts val="750"/>
              </a:spcBef>
              <a:spcAft>
                <a:spcPts val="0"/>
              </a:spcAft>
              <a:buClr>
                <a:srgbClr val="888888"/>
              </a:buClr>
              <a:buSzPts val="2400"/>
              <a:buNone/>
              <a:defRPr sz="2400">
                <a:solidFill>
                  <a:srgbClr val="888888"/>
                </a:solidFill>
              </a:defRPr>
            </a:lvl7pPr>
            <a:lvl8pPr indent="-228600" lvl="7" marL="3657600" algn="l">
              <a:lnSpc>
                <a:spcPct val="90000"/>
              </a:lnSpc>
              <a:spcBef>
                <a:spcPts val="750"/>
              </a:spcBef>
              <a:spcAft>
                <a:spcPts val="0"/>
              </a:spcAft>
              <a:buClr>
                <a:srgbClr val="888888"/>
              </a:buClr>
              <a:buSzPts val="2400"/>
              <a:buNone/>
              <a:defRPr sz="2400">
                <a:solidFill>
                  <a:srgbClr val="888888"/>
                </a:solidFill>
              </a:defRPr>
            </a:lvl8pPr>
            <a:lvl9pPr indent="-228600" lvl="8" marL="4114800" algn="l">
              <a:lnSpc>
                <a:spcPct val="90000"/>
              </a:lnSpc>
              <a:spcBef>
                <a:spcPts val="750"/>
              </a:spcBef>
              <a:spcAft>
                <a:spcPts val="0"/>
              </a:spcAft>
              <a:buClr>
                <a:srgbClr val="888888"/>
              </a:buClr>
              <a:buSzPts val="2400"/>
              <a:buNone/>
              <a:defRPr sz="2400">
                <a:solidFill>
                  <a:srgbClr val="888888"/>
                </a:solidFill>
              </a:defRPr>
            </a:lvl9pPr>
          </a:lstStyle>
          <a:p/>
        </p:txBody>
      </p:sp>
      <p:sp>
        <p:nvSpPr>
          <p:cNvPr id="26" name="Google Shape;26;p5"/>
          <p:cNvSpPr txBox="1"/>
          <p:nvPr>
            <p:ph idx="10" type="dt"/>
          </p:nvPr>
        </p:nvSpPr>
        <p:spPr>
          <a:xfrm>
            <a:off x="942975" y="22598890"/>
            <a:ext cx="3086100" cy="129813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
          <p:cNvSpPr txBox="1"/>
          <p:nvPr>
            <p:ph idx="11" type="ftr"/>
          </p:nvPr>
        </p:nvSpPr>
        <p:spPr>
          <a:xfrm>
            <a:off x="4543425" y="22598890"/>
            <a:ext cx="4629150" cy="1298138"/>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
          <p:cNvSpPr txBox="1"/>
          <p:nvPr>
            <p:ph idx="12" type="sldNum"/>
          </p:nvPr>
        </p:nvSpPr>
        <p:spPr>
          <a:xfrm>
            <a:off x="9686925" y="22598890"/>
            <a:ext cx="3086100" cy="1298138"/>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os objetos"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942975" y="1298143"/>
            <a:ext cx="11830050" cy="471280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6"/>
          <p:cNvSpPr txBox="1"/>
          <p:nvPr>
            <p:ph idx="1" type="body"/>
          </p:nvPr>
        </p:nvSpPr>
        <p:spPr>
          <a:xfrm>
            <a:off x="942975" y="6490689"/>
            <a:ext cx="5829300" cy="1547041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500"/>
              </a:spcBef>
              <a:spcAft>
                <a:spcPts val="0"/>
              </a:spcAft>
              <a:buClr>
                <a:schemeClr val="dk1"/>
              </a:buClr>
              <a:buSzPts val="1800"/>
              <a:buChar char="•"/>
              <a:defRPr/>
            </a:lvl1pPr>
            <a:lvl2pPr indent="-342900" lvl="1" marL="914400" algn="l">
              <a:lnSpc>
                <a:spcPct val="90000"/>
              </a:lnSpc>
              <a:spcBef>
                <a:spcPts val="750"/>
              </a:spcBef>
              <a:spcAft>
                <a:spcPts val="0"/>
              </a:spcAft>
              <a:buClr>
                <a:schemeClr val="dk1"/>
              </a:buClr>
              <a:buSzPts val="1800"/>
              <a:buChar char="•"/>
              <a:defRPr/>
            </a:lvl2pPr>
            <a:lvl3pPr indent="-342900" lvl="2" marL="1371600" algn="l">
              <a:lnSpc>
                <a:spcPct val="90000"/>
              </a:lnSpc>
              <a:spcBef>
                <a:spcPts val="750"/>
              </a:spcBef>
              <a:spcAft>
                <a:spcPts val="0"/>
              </a:spcAft>
              <a:buClr>
                <a:schemeClr val="dk1"/>
              </a:buClr>
              <a:buSzPts val="1800"/>
              <a:buChar char="•"/>
              <a:defRPr/>
            </a:lvl3pPr>
            <a:lvl4pPr indent="-342900" lvl="3" marL="1828800" algn="l">
              <a:lnSpc>
                <a:spcPct val="90000"/>
              </a:lnSpc>
              <a:spcBef>
                <a:spcPts val="750"/>
              </a:spcBef>
              <a:spcAft>
                <a:spcPts val="0"/>
              </a:spcAft>
              <a:buClr>
                <a:schemeClr val="dk1"/>
              </a:buClr>
              <a:buSzPts val="1800"/>
              <a:buChar char="•"/>
              <a:defRPr/>
            </a:lvl4pPr>
            <a:lvl5pPr indent="-342900" lvl="4" marL="2286000" algn="l">
              <a:lnSpc>
                <a:spcPct val="90000"/>
              </a:lnSpc>
              <a:spcBef>
                <a:spcPts val="750"/>
              </a:spcBef>
              <a:spcAft>
                <a:spcPts val="0"/>
              </a:spcAft>
              <a:buClr>
                <a:schemeClr val="dk1"/>
              </a:buClr>
              <a:buSzPts val="1800"/>
              <a:buChar char="•"/>
              <a:defRPr/>
            </a:lvl5pPr>
            <a:lvl6pPr indent="-342900" lvl="5" marL="2743200" algn="l">
              <a:lnSpc>
                <a:spcPct val="90000"/>
              </a:lnSpc>
              <a:spcBef>
                <a:spcPts val="750"/>
              </a:spcBef>
              <a:spcAft>
                <a:spcPts val="0"/>
              </a:spcAft>
              <a:buClr>
                <a:schemeClr val="dk1"/>
              </a:buClr>
              <a:buSzPts val="1800"/>
              <a:buChar char="•"/>
              <a:defRPr/>
            </a:lvl6pPr>
            <a:lvl7pPr indent="-342900" lvl="6" marL="3200400" algn="l">
              <a:lnSpc>
                <a:spcPct val="90000"/>
              </a:lnSpc>
              <a:spcBef>
                <a:spcPts val="750"/>
              </a:spcBef>
              <a:spcAft>
                <a:spcPts val="0"/>
              </a:spcAft>
              <a:buClr>
                <a:schemeClr val="dk1"/>
              </a:buClr>
              <a:buSzPts val="1800"/>
              <a:buChar char="•"/>
              <a:defRPr/>
            </a:lvl7pPr>
            <a:lvl8pPr indent="-342900" lvl="7" marL="3657600" algn="l">
              <a:lnSpc>
                <a:spcPct val="90000"/>
              </a:lnSpc>
              <a:spcBef>
                <a:spcPts val="750"/>
              </a:spcBef>
              <a:spcAft>
                <a:spcPts val="0"/>
              </a:spcAft>
              <a:buClr>
                <a:schemeClr val="dk1"/>
              </a:buClr>
              <a:buSzPts val="1800"/>
              <a:buChar char="•"/>
              <a:defRPr/>
            </a:lvl8pPr>
            <a:lvl9pPr indent="-342900" lvl="8" marL="4114800" algn="l">
              <a:lnSpc>
                <a:spcPct val="90000"/>
              </a:lnSpc>
              <a:spcBef>
                <a:spcPts val="750"/>
              </a:spcBef>
              <a:spcAft>
                <a:spcPts val="0"/>
              </a:spcAft>
              <a:buClr>
                <a:schemeClr val="dk1"/>
              </a:buClr>
              <a:buSzPts val="1800"/>
              <a:buChar char="•"/>
              <a:defRPr/>
            </a:lvl9pPr>
          </a:lstStyle>
          <a:p/>
        </p:txBody>
      </p:sp>
      <p:sp>
        <p:nvSpPr>
          <p:cNvPr id="32" name="Google Shape;32;p6"/>
          <p:cNvSpPr txBox="1"/>
          <p:nvPr>
            <p:ph idx="2" type="body"/>
          </p:nvPr>
        </p:nvSpPr>
        <p:spPr>
          <a:xfrm>
            <a:off x="6943725" y="6490689"/>
            <a:ext cx="5829300" cy="1547041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500"/>
              </a:spcBef>
              <a:spcAft>
                <a:spcPts val="0"/>
              </a:spcAft>
              <a:buClr>
                <a:schemeClr val="dk1"/>
              </a:buClr>
              <a:buSzPts val="1800"/>
              <a:buChar char="•"/>
              <a:defRPr/>
            </a:lvl1pPr>
            <a:lvl2pPr indent="-342900" lvl="1" marL="914400" algn="l">
              <a:lnSpc>
                <a:spcPct val="90000"/>
              </a:lnSpc>
              <a:spcBef>
                <a:spcPts val="750"/>
              </a:spcBef>
              <a:spcAft>
                <a:spcPts val="0"/>
              </a:spcAft>
              <a:buClr>
                <a:schemeClr val="dk1"/>
              </a:buClr>
              <a:buSzPts val="1800"/>
              <a:buChar char="•"/>
              <a:defRPr/>
            </a:lvl2pPr>
            <a:lvl3pPr indent="-342900" lvl="2" marL="1371600" algn="l">
              <a:lnSpc>
                <a:spcPct val="90000"/>
              </a:lnSpc>
              <a:spcBef>
                <a:spcPts val="750"/>
              </a:spcBef>
              <a:spcAft>
                <a:spcPts val="0"/>
              </a:spcAft>
              <a:buClr>
                <a:schemeClr val="dk1"/>
              </a:buClr>
              <a:buSzPts val="1800"/>
              <a:buChar char="•"/>
              <a:defRPr/>
            </a:lvl3pPr>
            <a:lvl4pPr indent="-342900" lvl="3" marL="1828800" algn="l">
              <a:lnSpc>
                <a:spcPct val="90000"/>
              </a:lnSpc>
              <a:spcBef>
                <a:spcPts val="750"/>
              </a:spcBef>
              <a:spcAft>
                <a:spcPts val="0"/>
              </a:spcAft>
              <a:buClr>
                <a:schemeClr val="dk1"/>
              </a:buClr>
              <a:buSzPts val="1800"/>
              <a:buChar char="•"/>
              <a:defRPr/>
            </a:lvl4pPr>
            <a:lvl5pPr indent="-342900" lvl="4" marL="2286000" algn="l">
              <a:lnSpc>
                <a:spcPct val="90000"/>
              </a:lnSpc>
              <a:spcBef>
                <a:spcPts val="750"/>
              </a:spcBef>
              <a:spcAft>
                <a:spcPts val="0"/>
              </a:spcAft>
              <a:buClr>
                <a:schemeClr val="dk1"/>
              </a:buClr>
              <a:buSzPts val="1800"/>
              <a:buChar char="•"/>
              <a:defRPr/>
            </a:lvl5pPr>
            <a:lvl6pPr indent="-342900" lvl="5" marL="2743200" algn="l">
              <a:lnSpc>
                <a:spcPct val="90000"/>
              </a:lnSpc>
              <a:spcBef>
                <a:spcPts val="750"/>
              </a:spcBef>
              <a:spcAft>
                <a:spcPts val="0"/>
              </a:spcAft>
              <a:buClr>
                <a:schemeClr val="dk1"/>
              </a:buClr>
              <a:buSzPts val="1800"/>
              <a:buChar char="•"/>
              <a:defRPr/>
            </a:lvl6pPr>
            <a:lvl7pPr indent="-342900" lvl="6" marL="3200400" algn="l">
              <a:lnSpc>
                <a:spcPct val="90000"/>
              </a:lnSpc>
              <a:spcBef>
                <a:spcPts val="750"/>
              </a:spcBef>
              <a:spcAft>
                <a:spcPts val="0"/>
              </a:spcAft>
              <a:buClr>
                <a:schemeClr val="dk1"/>
              </a:buClr>
              <a:buSzPts val="1800"/>
              <a:buChar char="•"/>
              <a:defRPr/>
            </a:lvl7pPr>
            <a:lvl8pPr indent="-342900" lvl="7" marL="3657600" algn="l">
              <a:lnSpc>
                <a:spcPct val="90000"/>
              </a:lnSpc>
              <a:spcBef>
                <a:spcPts val="750"/>
              </a:spcBef>
              <a:spcAft>
                <a:spcPts val="0"/>
              </a:spcAft>
              <a:buClr>
                <a:schemeClr val="dk1"/>
              </a:buClr>
              <a:buSzPts val="1800"/>
              <a:buChar char="•"/>
              <a:defRPr/>
            </a:lvl8pPr>
            <a:lvl9pPr indent="-342900" lvl="8" marL="4114800" algn="l">
              <a:lnSpc>
                <a:spcPct val="90000"/>
              </a:lnSpc>
              <a:spcBef>
                <a:spcPts val="750"/>
              </a:spcBef>
              <a:spcAft>
                <a:spcPts val="0"/>
              </a:spcAft>
              <a:buClr>
                <a:schemeClr val="dk1"/>
              </a:buClr>
              <a:buSzPts val="1800"/>
              <a:buChar char="•"/>
              <a:defRPr/>
            </a:lvl9pPr>
          </a:lstStyle>
          <a:p/>
        </p:txBody>
      </p:sp>
      <p:sp>
        <p:nvSpPr>
          <p:cNvPr id="33" name="Google Shape;33;p6"/>
          <p:cNvSpPr txBox="1"/>
          <p:nvPr>
            <p:ph idx="10" type="dt"/>
          </p:nvPr>
        </p:nvSpPr>
        <p:spPr>
          <a:xfrm>
            <a:off x="942975" y="22598890"/>
            <a:ext cx="3086100" cy="129813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6"/>
          <p:cNvSpPr txBox="1"/>
          <p:nvPr>
            <p:ph idx="11" type="ftr"/>
          </p:nvPr>
        </p:nvSpPr>
        <p:spPr>
          <a:xfrm>
            <a:off x="4543425" y="22598890"/>
            <a:ext cx="4629150" cy="1298138"/>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
          <p:cNvSpPr txBox="1"/>
          <p:nvPr>
            <p:ph idx="12" type="sldNum"/>
          </p:nvPr>
        </p:nvSpPr>
        <p:spPr>
          <a:xfrm>
            <a:off x="9686925" y="22598890"/>
            <a:ext cx="3086100" cy="1298138"/>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ció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944762" y="1298143"/>
            <a:ext cx="11830050" cy="471280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7"/>
          <p:cNvSpPr txBox="1"/>
          <p:nvPr>
            <p:ph idx="1" type="body"/>
          </p:nvPr>
        </p:nvSpPr>
        <p:spPr>
          <a:xfrm>
            <a:off x="944763" y="5977080"/>
            <a:ext cx="5802510" cy="292927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500"/>
              </a:spcBef>
              <a:spcAft>
                <a:spcPts val="0"/>
              </a:spcAft>
              <a:buClr>
                <a:schemeClr val="dk1"/>
              </a:buClr>
              <a:buSzPts val="3600"/>
              <a:buNone/>
              <a:defRPr b="1" sz="3600"/>
            </a:lvl1pPr>
            <a:lvl2pPr indent="-228600" lvl="1" marL="914400" algn="l">
              <a:lnSpc>
                <a:spcPct val="90000"/>
              </a:lnSpc>
              <a:spcBef>
                <a:spcPts val="750"/>
              </a:spcBef>
              <a:spcAft>
                <a:spcPts val="0"/>
              </a:spcAft>
              <a:buClr>
                <a:schemeClr val="dk1"/>
              </a:buClr>
              <a:buSzPts val="3000"/>
              <a:buNone/>
              <a:defRPr b="1" sz="3000"/>
            </a:lvl2pPr>
            <a:lvl3pPr indent="-228600" lvl="2" marL="1371600" algn="l">
              <a:lnSpc>
                <a:spcPct val="90000"/>
              </a:lnSpc>
              <a:spcBef>
                <a:spcPts val="750"/>
              </a:spcBef>
              <a:spcAft>
                <a:spcPts val="0"/>
              </a:spcAft>
              <a:buClr>
                <a:schemeClr val="dk1"/>
              </a:buClr>
              <a:buSzPts val="2700"/>
              <a:buNone/>
              <a:defRPr b="1" sz="2700"/>
            </a:lvl3pPr>
            <a:lvl4pPr indent="-228600" lvl="3" marL="1828800" algn="l">
              <a:lnSpc>
                <a:spcPct val="90000"/>
              </a:lnSpc>
              <a:spcBef>
                <a:spcPts val="750"/>
              </a:spcBef>
              <a:spcAft>
                <a:spcPts val="0"/>
              </a:spcAft>
              <a:buClr>
                <a:schemeClr val="dk1"/>
              </a:buClr>
              <a:buSzPts val="2400"/>
              <a:buNone/>
              <a:defRPr b="1" sz="2400"/>
            </a:lvl4pPr>
            <a:lvl5pPr indent="-228600" lvl="4" marL="2286000" algn="l">
              <a:lnSpc>
                <a:spcPct val="90000"/>
              </a:lnSpc>
              <a:spcBef>
                <a:spcPts val="750"/>
              </a:spcBef>
              <a:spcAft>
                <a:spcPts val="0"/>
              </a:spcAft>
              <a:buClr>
                <a:schemeClr val="dk1"/>
              </a:buClr>
              <a:buSzPts val="2400"/>
              <a:buNone/>
              <a:defRPr b="1" sz="2400"/>
            </a:lvl5pPr>
            <a:lvl6pPr indent="-228600" lvl="5" marL="2743200" algn="l">
              <a:lnSpc>
                <a:spcPct val="90000"/>
              </a:lnSpc>
              <a:spcBef>
                <a:spcPts val="750"/>
              </a:spcBef>
              <a:spcAft>
                <a:spcPts val="0"/>
              </a:spcAft>
              <a:buClr>
                <a:schemeClr val="dk1"/>
              </a:buClr>
              <a:buSzPts val="2400"/>
              <a:buNone/>
              <a:defRPr b="1" sz="2400"/>
            </a:lvl6pPr>
            <a:lvl7pPr indent="-228600" lvl="6" marL="3200400" algn="l">
              <a:lnSpc>
                <a:spcPct val="90000"/>
              </a:lnSpc>
              <a:spcBef>
                <a:spcPts val="750"/>
              </a:spcBef>
              <a:spcAft>
                <a:spcPts val="0"/>
              </a:spcAft>
              <a:buClr>
                <a:schemeClr val="dk1"/>
              </a:buClr>
              <a:buSzPts val="2400"/>
              <a:buNone/>
              <a:defRPr b="1" sz="2400"/>
            </a:lvl7pPr>
            <a:lvl8pPr indent="-228600" lvl="7" marL="3657600" algn="l">
              <a:lnSpc>
                <a:spcPct val="90000"/>
              </a:lnSpc>
              <a:spcBef>
                <a:spcPts val="750"/>
              </a:spcBef>
              <a:spcAft>
                <a:spcPts val="0"/>
              </a:spcAft>
              <a:buClr>
                <a:schemeClr val="dk1"/>
              </a:buClr>
              <a:buSzPts val="2400"/>
              <a:buNone/>
              <a:defRPr b="1" sz="2400"/>
            </a:lvl8pPr>
            <a:lvl9pPr indent="-228600" lvl="8" marL="4114800" algn="l">
              <a:lnSpc>
                <a:spcPct val="90000"/>
              </a:lnSpc>
              <a:spcBef>
                <a:spcPts val="750"/>
              </a:spcBef>
              <a:spcAft>
                <a:spcPts val="0"/>
              </a:spcAft>
              <a:buClr>
                <a:schemeClr val="dk1"/>
              </a:buClr>
              <a:buSzPts val="2400"/>
              <a:buNone/>
              <a:defRPr b="1" sz="2400"/>
            </a:lvl9pPr>
          </a:lstStyle>
          <a:p/>
        </p:txBody>
      </p:sp>
      <p:sp>
        <p:nvSpPr>
          <p:cNvPr id="39" name="Google Shape;39;p7"/>
          <p:cNvSpPr txBox="1"/>
          <p:nvPr>
            <p:ph idx="2" type="body"/>
          </p:nvPr>
        </p:nvSpPr>
        <p:spPr>
          <a:xfrm>
            <a:off x="944763" y="8906353"/>
            <a:ext cx="5802510" cy="1309990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500"/>
              </a:spcBef>
              <a:spcAft>
                <a:spcPts val="0"/>
              </a:spcAft>
              <a:buClr>
                <a:schemeClr val="dk1"/>
              </a:buClr>
              <a:buSzPts val="1800"/>
              <a:buChar char="•"/>
              <a:defRPr/>
            </a:lvl1pPr>
            <a:lvl2pPr indent="-342900" lvl="1" marL="914400" algn="l">
              <a:lnSpc>
                <a:spcPct val="90000"/>
              </a:lnSpc>
              <a:spcBef>
                <a:spcPts val="750"/>
              </a:spcBef>
              <a:spcAft>
                <a:spcPts val="0"/>
              </a:spcAft>
              <a:buClr>
                <a:schemeClr val="dk1"/>
              </a:buClr>
              <a:buSzPts val="1800"/>
              <a:buChar char="•"/>
              <a:defRPr/>
            </a:lvl2pPr>
            <a:lvl3pPr indent="-342900" lvl="2" marL="1371600" algn="l">
              <a:lnSpc>
                <a:spcPct val="90000"/>
              </a:lnSpc>
              <a:spcBef>
                <a:spcPts val="750"/>
              </a:spcBef>
              <a:spcAft>
                <a:spcPts val="0"/>
              </a:spcAft>
              <a:buClr>
                <a:schemeClr val="dk1"/>
              </a:buClr>
              <a:buSzPts val="1800"/>
              <a:buChar char="•"/>
              <a:defRPr/>
            </a:lvl3pPr>
            <a:lvl4pPr indent="-342900" lvl="3" marL="1828800" algn="l">
              <a:lnSpc>
                <a:spcPct val="90000"/>
              </a:lnSpc>
              <a:spcBef>
                <a:spcPts val="750"/>
              </a:spcBef>
              <a:spcAft>
                <a:spcPts val="0"/>
              </a:spcAft>
              <a:buClr>
                <a:schemeClr val="dk1"/>
              </a:buClr>
              <a:buSzPts val="1800"/>
              <a:buChar char="•"/>
              <a:defRPr/>
            </a:lvl4pPr>
            <a:lvl5pPr indent="-342900" lvl="4" marL="2286000" algn="l">
              <a:lnSpc>
                <a:spcPct val="90000"/>
              </a:lnSpc>
              <a:spcBef>
                <a:spcPts val="750"/>
              </a:spcBef>
              <a:spcAft>
                <a:spcPts val="0"/>
              </a:spcAft>
              <a:buClr>
                <a:schemeClr val="dk1"/>
              </a:buClr>
              <a:buSzPts val="1800"/>
              <a:buChar char="•"/>
              <a:defRPr/>
            </a:lvl5pPr>
            <a:lvl6pPr indent="-342900" lvl="5" marL="2743200" algn="l">
              <a:lnSpc>
                <a:spcPct val="90000"/>
              </a:lnSpc>
              <a:spcBef>
                <a:spcPts val="750"/>
              </a:spcBef>
              <a:spcAft>
                <a:spcPts val="0"/>
              </a:spcAft>
              <a:buClr>
                <a:schemeClr val="dk1"/>
              </a:buClr>
              <a:buSzPts val="1800"/>
              <a:buChar char="•"/>
              <a:defRPr/>
            </a:lvl6pPr>
            <a:lvl7pPr indent="-342900" lvl="6" marL="3200400" algn="l">
              <a:lnSpc>
                <a:spcPct val="90000"/>
              </a:lnSpc>
              <a:spcBef>
                <a:spcPts val="750"/>
              </a:spcBef>
              <a:spcAft>
                <a:spcPts val="0"/>
              </a:spcAft>
              <a:buClr>
                <a:schemeClr val="dk1"/>
              </a:buClr>
              <a:buSzPts val="1800"/>
              <a:buChar char="•"/>
              <a:defRPr/>
            </a:lvl7pPr>
            <a:lvl8pPr indent="-342900" lvl="7" marL="3657600" algn="l">
              <a:lnSpc>
                <a:spcPct val="90000"/>
              </a:lnSpc>
              <a:spcBef>
                <a:spcPts val="750"/>
              </a:spcBef>
              <a:spcAft>
                <a:spcPts val="0"/>
              </a:spcAft>
              <a:buClr>
                <a:schemeClr val="dk1"/>
              </a:buClr>
              <a:buSzPts val="1800"/>
              <a:buChar char="•"/>
              <a:defRPr/>
            </a:lvl8pPr>
            <a:lvl9pPr indent="-342900" lvl="8" marL="4114800" algn="l">
              <a:lnSpc>
                <a:spcPct val="90000"/>
              </a:lnSpc>
              <a:spcBef>
                <a:spcPts val="750"/>
              </a:spcBef>
              <a:spcAft>
                <a:spcPts val="0"/>
              </a:spcAft>
              <a:buClr>
                <a:schemeClr val="dk1"/>
              </a:buClr>
              <a:buSzPts val="1800"/>
              <a:buChar char="•"/>
              <a:defRPr/>
            </a:lvl9pPr>
          </a:lstStyle>
          <a:p/>
        </p:txBody>
      </p:sp>
      <p:sp>
        <p:nvSpPr>
          <p:cNvPr id="40" name="Google Shape;40;p7"/>
          <p:cNvSpPr txBox="1"/>
          <p:nvPr>
            <p:ph idx="3" type="body"/>
          </p:nvPr>
        </p:nvSpPr>
        <p:spPr>
          <a:xfrm>
            <a:off x="6943726" y="5977080"/>
            <a:ext cx="5831087" cy="2929274"/>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500"/>
              </a:spcBef>
              <a:spcAft>
                <a:spcPts val="0"/>
              </a:spcAft>
              <a:buClr>
                <a:schemeClr val="dk1"/>
              </a:buClr>
              <a:buSzPts val="3600"/>
              <a:buNone/>
              <a:defRPr b="1" sz="3600"/>
            </a:lvl1pPr>
            <a:lvl2pPr indent="-228600" lvl="1" marL="914400" algn="l">
              <a:lnSpc>
                <a:spcPct val="90000"/>
              </a:lnSpc>
              <a:spcBef>
                <a:spcPts val="750"/>
              </a:spcBef>
              <a:spcAft>
                <a:spcPts val="0"/>
              </a:spcAft>
              <a:buClr>
                <a:schemeClr val="dk1"/>
              </a:buClr>
              <a:buSzPts val="3000"/>
              <a:buNone/>
              <a:defRPr b="1" sz="3000"/>
            </a:lvl2pPr>
            <a:lvl3pPr indent="-228600" lvl="2" marL="1371600" algn="l">
              <a:lnSpc>
                <a:spcPct val="90000"/>
              </a:lnSpc>
              <a:spcBef>
                <a:spcPts val="750"/>
              </a:spcBef>
              <a:spcAft>
                <a:spcPts val="0"/>
              </a:spcAft>
              <a:buClr>
                <a:schemeClr val="dk1"/>
              </a:buClr>
              <a:buSzPts val="2700"/>
              <a:buNone/>
              <a:defRPr b="1" sz="2700"/>
            </a:lvl3pPr>
            <a:lvl4pPr indent="-228600" lvl="3" marL="1828800" algn="l">
              <a:lnSpc>
                <a:spcPct val="90000"/>
              </a:lnSpc>
              <a:spcBef>
                <a:spcPts val="750"/>
              </a:spcBef>
              <a:spcAft>
                <a:spcPts val="0"/>
              </a:spcAft>
              <a:buClr>
                <a:schemeClr val="dk1"/>
              </a:buClr>
              <a:buSzPts val="2400"/>
              <a:buNone/>
              <a:defRPr b="1" sz="2400"/>
            </a:lvl4pPr>
            <a:lvl5pPr indent="-228600" lvl="4" marL="2286000" algn="l">
              <a:lnSpc>
                <a:spcPct val="90000"/>
              </a:lnSpc>
              <a:spcBef>
                <a:spcPts val="750"/>
              </a:spcBef>
              <a:spcAft>
                <a:spcPts val="0"/>
              </a:spcAft>
              <a:buClr>
                <a:schemeClr val="dk1"/>
              </a:buClr>
              <a:buSzPts val="2400"/>
              <a:buNone/>
              <a:defRPr b="1" sz="2400"/>
            </a:lvl5pPr>
            <a:lvl6pPr indent="-228600" lvl="5" marL="2743200" algn="l">
              <a:lnSpc>
                <a:spcPct val="90000"/>
              </a:lnSpc>
              <a:spcBef>
                <a:spcPts val="750"/>
              </a:spcBef>
              <a:spcAft>
                <a:spcPts val="0"/>
              </a:spcAft>
              <a:buClr>
                <a:schemeClr val="dk1"/>
              </a:buClr>
              <a:buSzPts val="2400"/>
              <a:buNone/>
              <a:defRPr b="1" sz="2400"/>
            </a:lvl6pPr>
            <a:lvl7pPr indent="-228600" lvl="6" marL="3200400" algn="l">
              <a:lnSpc>
                <a:spcPct val="90000"/>
              </a:lnSpc>
              <a:spcBef>
                <a:spcPts val="750"/>
              </a:spcBef>
              <a:spcAft>
                <a:spcPts val="0"/>
              </a:spcAft>
              <a:buClr>
                <a:schemeClr val="dk1"/>
              </a:buClr>
              <a:buSzPts val="2400"/>
              <a:buNone/>
              <a:defRPr b="1" sz="2400"/>
            </a:lvl7pPr>
            <a:lvl8pPr indent="-228600" lvl="7" marL="3657600" algn="l">
              <a:lnSpc>
                <a:spcPct val="90000"/>
              </a:lnSpc>
              <a:spcBef>
                <a:spcPts val="750"/>
              </a:spcBef>
              <a:spcAft>
                <a:spcPts val="0"/>
              </a:spcAft>
              <a:buClr>
                <a:schemeClr val="dk1"/>
              </a:buClr>
              <a:buSzPts val="2400"/>
              <a:buNone/>
              <a:defRPr b="1" sz="2400"/>
            </a:lvl8pPr>
            <a:lvl9pPr indent="-228600" lvl="8" marL="4114800" algn="l">
              <a:lnSpc>
                <a:spcPct val="90000"/>
              </a:lnSpc>
              <a:spcBef>
                <a:spcPts val="750"/>
              </a:spcBef>
              <a:spcAft>
                <a:spcPts val="0"/>
              </a:spcAft>
              <a:buClr>
                <a:schemeClr val="dk1"/>
              </a:buClr>
              <a:buSzPts val="2400"/>
              <a:buNone/>
              <a:defRPr b="1" sz="2400"/>
            </a:lvl9pPr>
          </a:lstStyle>
          <a:p/>
        </p:txBody>
      </p:sp>
      <p:sp>
        <p:nvSpPr>
          <p:cNvPr id="41" name="Google Shape;41;p7"/>
          <p:cNvSpPr txBox="1"/>
          <p:nvPr>
            <p:ph idx="4" type="body"/>
          </p:nvPr>
        </p:nvSpPr>
        <p:spPr>
          <a:xfrm>
            <a:off x="6943726" y="8906353"/>
            <a:ext cx="5831087" cy="1309990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500"/>
              </a:spcBef>
              <a:spcAft>
                <a:spcPts val="0"/>
              </a:spcAft>
              <a:buClr>
                <a:schemeClr val="dk1"/>
              </a:buClr>
              <a:buSzPts val="1800"/>
              <a:buChar char="•"/>
              <a:defRPr/>
            </a:lvl1pPr>
            <a:lvl2pPr indent="-342900" lvl="1" marL="914400" algn="l">
              <a:lnSpc>
                <a:spcPct val="90000"/>
              </a:lnSpc>
              <a:spcBef>
                <a:spcPts val="750"/>
              </a:spcBef>
              <a:spcAft>
                <a:spcPts val="0"/>
              </a:spcAft>
              <a:buClr>
                <a:schemeClr val="dk1"/>
              </a:buClr>
              <a:buSzPts val="1800"/>
              <a:buChar char="•"/>
              <a:defRPr/>
            </a:lvl2pPr>
            <a:lvl3pPr indent="-342900" lvl="2" marL="1371600" algn="l">
              <a:lnSpc>
                <a:spcPct val="90000"/>
              </a:lnSpc>
              <a:spcBef>
                <a:spcPts val="750"/>
              </a:spcBef>
              <a:spcAft>
                <a:spcPts val="0"/>
              </a:spcAft>
              <a:buClr>
                <a:schemeClr val="dk1"/>
              </a:buClr>
              <a:buSzPts val="1800"/>
              <a:buChar char="•"/>
              <a:defRPr/>
            </a:lvl3pPr>
            <a:lvl4pPr indent="-342900" lvl="3" marL="1828800" algn="l">
              <a:lnSpc>
                <a:spcPct val="90000"/>
              </a:lnSpc>
              <a:spcBef>
                <a:spcPts val="750"/>
              </a:spcBef>
              <a:spcAft>
                <a:spcPts val="0"/>
              </a:spcAft>
              <a:buClr>
                <a:schemeClr val="dk1"/>
              </a:buClr>
              <a:buSzPts val="1800"/>
              <a:buChar char="•"/>
              <a:defRPr/>
            </a:lvl4pPr>
            <a:lvl5pPr indent="-342900" lvl="4" marL="2286000" algn="l">
              <a:lnSpc>
                <a:spcPct val="90000"/>
              </a:lnSpc>
              <a:spcBef>
                <a:spcPts val="750"/>
              </a:spcBef>
              <a:spcAft>
                <a:spcPts val="0"/>
              </a:spcAft>
              <a:buClr>
                <a:schemeClr val="dk1"/>
              </a:buClr>
              <a:buSzPts val="1800"/>
              <a:buChar char="•"/>
              <a:defRPr/>
            </a:lvl5pPr>
            <a:lvl6pPr indent="-342900" lvl="5" marL="2743200" algn="l">
              <a:lnSpc>
                <a:spcPct val="90000"/>
              </a:lnSpc>
              <a:spcBef>
                <a:spcPts val="750"/>
              </a:spcBef>
              <a:spcAft>
                <a:spcPts val="0"/>
              </a:spcAft>
              <a:buClr>
                <a:schemeClr val="dk1"/>
              </a:buClr>
              <a:buSzPts val="1800"/>
              <a:buChar char="•"/>
              <a:defRPr/>
            </a:lvl6pPr>
            <a:lvl7pPr indent="-342900" lvl="6" marL="3200400" algn="l">
              <a:lnSpc>
                <a:spcPct val="90000"/>
              </a:lnSpc>
              <a:spcBef>
                <a:spcPts val="750"/>
              </a:spcBef>
              <a:spcAft>
                <a:spcPts val="0"/>
              </a:spcAft>
              <a:buClr>
                <a:schemeClr val="dk1"/>
              </a:buClr>
              <a:buSzPts val="1800"/>
              <a:buChar char="•"/>
              <a:defRPr/>
            </a:lvl7pPr>
            <a:lvl8pPr indent="-342900" lvl="7" marL="3657600" algn="l">
              <a:lnSpc>
                <a:spcPct val="90000"/>
              </a:lnSpc>
              <a:spcBef>
                <a:spcPts val="750"/>
              </a:spcBef>
              <a:spcAft>
                <a:spcPts val="0"/>
              </a:spcAft>
              <a:buClr>
                <a:schemeClr val="dk1"/>
              </a:buClr>
              <a:buSzPts val="1800"/>
              <a:buChar char="•"/>
              <a:defRPr/>
            </a:lvl8pPr>
            <a:lvl9pPr indent="-342900" lvl="8" marL="4114800" algn="l">
              <a:lnSpc>
                <a:spcPct val="90000"/>
              </a:lnSpc>
              <a:spcBef>
                <a:spcPts val="750"/>
              </a:spcBef>
              <a:spcAft>
                <a:spcPts val="0"/>
              </a:spcAft>
              <a:buClr>
                <a:schemeClr val="dk1"/>
              </a:buClr>
              <a:buSzPts val="1800"/>
              <a:buChar char="•"/>
              <a:defRPr/>
            </a:lvl9pPr>
          </a:lstStyle>
          <a:p/>
        </p:txBody>
      </p:sp>
      <p:sp>
        <p:nvSpPr>
          <p:cNvPr id="42" name="Google Shape;42;p7"/>
          <p:cNvSpPr txBox="1"/>
          <p:nvPr>
            <p:ph idx="10" type="dt"/>
          </p:nvPr>
        </p:nvSpPr>
        <p:spPr>
          <a:xfrm>
            <a:off x="942975" y="22598890"/>
            <a:ext cx="3086100" cy="129813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1" type="ftr"/>
          </p:nvPr>
        </p:nvSpPr>
        <p:spPr>
          <a:xfrm>
            <a:off x="4543425" y="22598890"/>
            <a:ext cx="4629150" cy="1298138"/>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7"/>
          <p:cNvSpPr txBox="1"/>
          <p:nvPr>
            <p:ph idx="12" type="sldNum"/>
          </p:nvPr>
        </p:nvSpPr>
        <p:spPr>
          <a:xfrm>
            <a:off x="9686925" y="22598890"/>
            <a:ext cx="3086100" cy="1298138"/>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olo el título"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942975" y="1298143"/>
            <a:ext cx="11830050" cy="471280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8"/>
          <p:cNvSpPr txBox="1"/>
          <p:nvPr>
            <p:ph idx="10" type="dt"/>
          </p:nvPr>
        </p:nvSpPr>
        <p:spPr>
          <a:xfrm>
            <a:off x="942975" y="22598890"/>
            <a:ext cx="3086100" cy="129813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
          <p:cNvSpPr txBox="1"/>
          <p:nvPr>
            <p:ph idx="11" type="ftr"/>
          </p:nvPr>
        </p:nvSpPr>
        <p:spPr>
          <a:xfrm>
            <a:off x="4543425" y="22598890"/>
            <a:ext cx="4629150" cy="1298138"/>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8"/>
          <p:cNvSpPr txBox="1"/>
          <p:nvPr>
            <p:ph idx="12" type="sldNum"/>
          </p:nvPr>
        </p:nvSpPr>
        <p:spPr>
          <a:xfrm>
            <a:off x="9686925" y="22598890"/>
            <a:ext cx="3086100" cy="1298138"/>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 blanco"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942975" y="22598890"/>
            <a:ext cx="3086100" cy="129813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4543425" y="22598890"/>
            <a:ext cx="4629150" cy="1298138"/>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9686925" y="22598890"/>
            <a:ext cx="3086100" cy="1298138"/>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ido con título"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944762" y="1625494"/>
            <a:ext cx="4423767" cy="568923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800"/>
              <a:buFont typeface="Calibri"/>
              <a:buNone/>
              <a:defRPr sz="4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txBox="1"/>
          <p:nvPr>
            <p:ph idx="1" type="body"/>
          </p:nvPr>
        </p:nvSpPr>
        <p:spPr>
          <a:xfrm>
            <a:off x="5831087" y="3510621"/>
            <a:ext cx="6943725" cy="17327317"/>
          </a:xfrm>
          <a:prstGeom prst="rect">
            <a:avLst/>
          </a:prstGeom>
          <a:noFill/>
          <a:ln>
            <a:noFill/>
          </a:ln>
        </p:spPr>
        <p:txBody>
          <a:bodyPr anchorCtr="0" anchor="t" bIns="45700" lIns="91425" spcFirstLastPara="1" rIns="91425" wrap="square" tIns="45700">
            <a:normAutofit/>
          </a:bodyPr>
          <a:lstStyle>
            <a:lvl1pPr indent="-533400" lvl="0" marL="457200" algn="l">
              <a:lnSpc>
                <a:spcPct val="90000"/>
              </a:lnSpc>
              <a:spcBef>
                <a:spcPts val="1500"/>
              </a:spcBef>
              <a:spcAft>
                <a:spcPts val="0"/>
              </a:spcAft>
              <a:buClr>
                <a:schemeClr val="dk1"/>
              </a:buClr>
              <a:buSzPts val="4800"/>
              <a:buChar char="•"/>
              <a:defRPr sz="4800"/>
            </a:lvl1pPr>
            <a:lvl2pPr indent="-495300" lvl="1" marL="914400" algn="l">
              <a:lnSpc>
                <a:spcPct val="90000"/>
              </a:lnSpc>
              <a:spcBef>
                <a:spcPts val="750"/>
              </a:spcBef>
              <a:spcAft>
                <a:spcPts val="0"/>
              </a:spcAft>
              <a:buClr>
                <a:schemeClr val="dk1"/>
              </a:buClr>
              <a:buSzPts val="4200"/>
              <a:buChar char="•"/>
              <a:defRPr sz="4200"/>
            </a:lvl2pPr>
            <a:lvl3pPr indent="-457200" lvl="2" marL="1371600" algn="l">
              <a:lnSpc>
                <a:spcPct val="90000"/>
              </a:lnSpc>
              <a:spcBef>
                <a:spcPts val="750"/>
              </a:spcBef>
              <a:spcAft>
                <a:spcPts val="0"/>
              </a:spcAft>
              <a:buClr>
                <a:schemeClr val="dk1"/>
              </a:buClr>
              <a:buSzPts val="3600"/>
              <a:buChar char="•"/>
              <a:defRPr sz="3600"/>
            </a:lvl3pPr>
            <a:lvl4pPr indent="-419100" lvl="3" marL="1828800" algn="l">
              <a:lnSpc>
                <a:spcPct val="90000"/>
              </a:lnSpc>
              <a:spcBef>
                <a:spcPts val="750"/>
              </a:spcBef>
              <a:spcAft>
                <a:spcPts val="0"/>
              </a:spcAft>
              <a:buClr>
                <a:schemeClr val="dk1"/>
              </a:buClr>
              <a:buSzPts val="3000"/>
              <a:buChar char="•"/>
              <a:defRPr sz="3000"/>
            </a:lvl4pPr>
            <a:lvl5pPr indent="-419100" lvl="4" marL="2286000" algn="l">
              <a:lnSpc>
                <a:spcPct val="90000"/>
              </a:lnSpc>
              <a:spcBef>
                <a:spcPts val="750"/>
              </a:spcBef>
              <a:spcAft>
                <a:spcPts val="0"/>
              </a:spcAft>
              <a:buClr>
                <a:schemeClr val="dk1"/>
              </a:buClr>
              <a:buSzPts val="3000"/>
              <a:buChar char="•"/>
              <a:defRPr sz="3000"/>
            </a:lvl5pPr>
            <a:lvl6pPr indent="-419100" lvl="5" marL="2743200" algn="l">
              <a:lnSpc>
                <a:spcPct val="90000"/>
              </a:lnSpc>
              <a:spcBef>
                <a:spcPts val="750"/>
              </a:spcBef>
              <a:spcAft>
                <a:spcPts val="0"/>
              </a:spcAft>
              <a:buClr>
                <a:schemeClr val="dk1"/>
              </a:buClr>
              <a:buSzPts val="3000"/>
              <a:buChar char="•"/>
              <a:defRPr sz="3000"/>
            </a:lvl6pPr>
            <a:lvl7pPr indent="-419100" lvl="6" marL="3200400" algn="l">
              <a:lnSpc>
                <a:spcPct val="90000"/>
              </a:lnSpc>
              <a:spcBef>
                <a:spcPts val="750"/>
              </a:spcBef>
              <a:spcAft>
                <a:spcPts val="0"/>
              </a:spcAft>
              <a:buClr>
                <a:schemeClr val="dk1"/>
              </a:buClr>
              <a:buSzPts val="3000"/>
              <a:buChar char="•"/>
              <a:defRPr sz="3000"/>
            </a:lvl7pPr>
            <a:lvl8pPr indent="-419100" lvl="7" marL="3657600" algn="l">
              <a:lnSpc>
                <a:spcPct val="90000"/>
              </a:lnSpc>
              <a:spcBef>
                <a:spcPts val="750"/>
              </a:spcBef>
              <a:spcAft>
                <a:spcPts val="0"/>
              </a:spcAft>
              <a:buClr>
                <a:schemeClr val="dk1"/>
              </a:buClr>
              <a:buSzPts val="3000"/>
              <a:buChar char="•"/>
              <a:defRPr sz="3000"/>
            </a:lvl8pPr>
            <a:lvl9pPr indent="-419100" lvl="8" marL="4114800" algn="l">
              <a:lnSpc>
                <a:spcPct val="90000"/>
              </a:lnSpc>
              <a:spcBef>
                <a:spcPts val="750"/>
              </a:spcBef>
              <a:spcAft>
                <a:spcPts val="0"/>
              </a:spcAft>
              <a:buClr>
                <a:schemeClr val="dk1"/>
              </a:buClr>
              <a:buSzPts val="3000"/>
              <a:buChar char="•"/>
              <a:defRPr sz="3000"/>
            </a:lvl9pPr>
          </a:lstStyle>
          <a:p/>
        </p:txBody>
      </p:sp>
      <p:sp>
        <p:nvSpPr>
          <p:cNvPr id="57" name="Google Shape;57;p10"/>
          <p:cNvSpPr txBox="1"/>
          <p:nvPr>
            <p:ph idx="2" type="body"/>
          </p:nvPr>
        </p:nvSpPr>
        <p:spPr>
          <a:xfrm>
            <a:off x="944762" y="7314724"/>
            <a:ext cx="4423767" cy="1355143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500"/>
              </a:spcBef>
              <a:spcAft>
                <a:spcPts val="0"/>
              </a:spcAft>
              <a:buClr>
                <a:schemeClr val="dk1"/>
              </a:buClr>
              <a:buSzPts val="2400"/>
              <a:buNone/>
              <a:defRPr sz="2400"/>
            </a:lvl1pPr>
            <a:lvl2pPr indent="-228600" lvl="1" marL="914400" algn="l">
              <a:lnSpc>
                <a:spcPct val="90000"/>
              </a:lnSpc>
              <a:spcBef>
                <a:spcPts val="750"/>
              </a:spcBef>
              <a:spcAft>
                <a:spcPts val="0"/>
              </a:spcAft>
              <a:buClr>
                <a:schemeClr val="dk1"/>
              </a:buClr>
              <a:buSzPts val="2100"/>
              <a:buNone/>
              <a:defRPr sz="2100"/>
            </a:lvl2pPr>
            <a:lvl3pPr indent="-228600" lvl="2" marL="1371600" algn="l">
              <a:lnSpc>
                <a:spcPct val="90000"/>
              </a:lnSpc>
              <a:spcBef>
                <a:spcPts val="750"/>
              </a:spcBef>
              <a:spcAft>
                <a:spcPts val="0"/>
              </a:spcAft>
              <a:buClr>
                <a:schemeClr val="dk1"/>
              </a:buClr>
              <a:buSzPts val="1800"/>
              <a:buNone/>
              <a:defRPr sz="1800"/>
            </a:lvl3pPr>
            <a:lvl4pPr indent="-228600" lvl="3" marL="1828800" algn="l">
              <a:lnSpc>
                <a:spcPct val="90000"/>
              </a:lnSpc>
              <a:spcBef>
                <a:spcPts val="750"/>
              </a:spcBef>
              <a:spcAft>
                <a:spcPts val="0"/>
              </a:spcAft>
              <a:buClr>
                <a:schemeClr val="dk1"/>
              </a:buClr>
              <a:buSzPts val="1500"/>
              <a:buNone/>
              <a:defRPr sz="1500"/>
            </a:lvl4pPr>
            <a:lvl5pPr indent="-228600" lvl="4" marL="2286000" algn="l">
              <a:lnSpc>
                <a:spcPct val="90000"/>
              </a:lnSpc>
              <a:spcBef>
                <a:spcPts val="750"/>
              </a:spcBef>
              <a:spcAft>
                <a:spcPts val="0"/>
              </a:spcAft>
              <a:buClr>
                <a:schemeClr val="dk1"/>
              </a:buClr>
              <a:buSzPts val="1500"/>
              <a:buNone/>
              <a:defRPr sz="1500"/>
            </a:lvl5pPr>
            <a:lvl6pPr indent="-228600" lvl="5" marL="2743200" algn="l">
              <a:lnSpc>
                <a:spcPct val="90000"/>
              </a:lnSpc>
              <a:spcBef>
                <a:spcPts val="750"/>
              </a:spcBef>
              <a:spcAft>
                <a:spcPts val="0"/>
              </a:spcAft>
              <a:buClr>
                <a:schemeClr val="dk1"/>
              </a:buClr>
              <a:buSzPts val="1500"/>
              <a:buNone/>
              <a:defRPr sz="1500"/>
            </a:lvl6pPr>
            <a:lvl7pPr indent="-228600" lvl="6" marL="3200400" algn="l">
              <a:lnSpc>
                <a:spcPct val="90000"/>
              </a:lnSpc>
              <a:spcBef>
                <a:spcPts val="750"/>
              </a:spcBef>
              <a:spcAft>
                <a:spcPts val="0"/>
              </a:spcAft>
              <a:buClr>
                <a:schemeClr val="dk1"/>
              </a:buClr>
              <a:buSzPts val="1500"/>
              <a:buNone/>
              <a:defRPr sz="1500"/>
            </a:lvl7pPr>
            <a:lvl8pPr indent="-228600" lvl="7" marL="3657600" algn="l">
              <a:lnSpc>
                <a:spcPct val="90000"/>
              </a:lnSpc>
              <a:spcBef>
                <a:spcPts val="750"/>
              </a:spcBef>
              <a:spcAft>
                <a:spcPts val="0"/>
              </a:spcAft>
              <a:buClr>
                <a:schemeClr val="dk1"/>
              </a:buClr>
              <a:buSzPts val="1500"/>
              <a:buNone/>
              <a:defRPr sz="1500"/>
            </a:lvl8pPr>
            <a:lvl9pPr indent="-228600" lvl="8" marL="4114800" algn="l">
              <a:lnSpc>
                <a:spcPct val="90000"/>
              </a:lnSpc>
              <a:spcBef>
                <a:spcPts val="750"/>
              </a:spcBef>
              <a:spcAft>
                <a:spcPts val="0"/>
              </a:spcAft>
              <a:buClr>
                <a:schemeClr val="dk1"/>
              </a:buClr>
              <a:buSzPts val="1500"/>
              <a:buNone/>
              <a:defRPr sz="1500"/>
            </a:lvl9pPr>
          </a:lstStyle>
          <a:p/>
        </p:txBody>
      </p:sp>
      <p:sp>
        <p:nvSpPr>
          <p:cNvPr id="58" name="Google Shape;58;p10"/>
          <p:cNvSpPr txBox="1"/>
          <p:nvPr>
            <p:ph idx="10" type="dt"/>
          </p:nvPr>
        </p:nvSpPr>
        <p:spPr>
          <a:xfrm>
            <a:off x="942975" y="22598890"/>
            <a:ext cx="3086100" cy="129813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4543425" y="22598890"/>
            <a:ext cx="4629150" cy="1298138"/>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9686925" y="22598890"/>
            <a:ext cx="3086100" cy="1298138"/>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n con título"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944762" y="1625494"/>
            <a:ext cx="4423767" cy="568923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800"/>
              <a:buFont typeface="Calibri"/>
              <a:buNone/>
              <a:defRPr sz="48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p:nvPr>
            <p:ph idx="2" type="pic"/>
          </p:nvPr>
        </p:nvSpPr>
        <p:spPr>
          <a:xfrm>
            <a:off x="5831087" y="3510621"/>
            <a:ext cx="6943725" cy="17327317"/>
          </a:xfrm>
          <a:prstGeom prst="rect">
            <a:avLst/>
          </a:prstGeom>
          <a:noFill/>
          <a:ln>
            <a:noFill/>
          </a:ln>
        </p:spPr>
      </p:sp>
      <p:sp>
        <p:nvSpPr>
          <p:cNvPr id="64" name="Google Shape;64;p11"/>
          <p:cNvSpPr txBox="1"/>
          <p:nvPr>
            <p:ph idx="1" type="body"/>
          </p:nvPr>
        </p:nvSpPr>
        <p:spPr>
          <a:xfrm>
            <a:off x="944762" y="7314724"/>
            <a:ext cx="4423767" cy="1355143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500"/>
              </a:spcBef>
              <a:spcAft>
                <a:spcPts val="0"/>
              </a:spcAft>
              <a:buClr>
                <a:schemeClr val="dk1"/>
              </a:buClr>
              <a:buSzPts val="2400"/>
              <a:buNone/>
              <a:defRPr sz="2400"/>
            </a:lvl1pPr>
            <a:lvl2pPr indent="-228600" lvl="1" marL="914400" algn="l">
              <a:lnSpc>
                <a:spcPct val="90000"/>
              </a:lnSpc>
              <a:spcBef>
                <a:spcPts val="750"/>
              </a:spcBef>
              <a:spcAft>
                <a:spcPts val="0"/>
              </a:spcAft>
              <a:buClr>
                <a:schemeClr val="dk1"/>
              </a:buClr>
              <a:buSzPts val="2100"/>
              <a:buNone/>
              <a:defRPr sz="2100"/>
            </a:lvl2pPr>
            <a:lvl3pPr indent="-228600" lvl="2" marL="1371600" algn="l">
              <a:lnSpc>
                <a:spcPct val="90000"/>
              </a:lnSpc>
              <a:spcBef>
                <a:spcPts val="750"/>
              </a:spcBef>
              <a:spcAft>
                <a:spcPts val="0"/>
              </a:spcAft>
              <a:buClr>
                <a:schemeClr val="dk1"/>
              </a:buClr>
              <a:buSzPts val="1800"/>
              <a:buNone/>
              <a:defRPr sz="1800"/>
            </a:lvl3pPr>
            <a:lvl4pPr indent="-228600" lvl="3" marL="1828800" algn="l">
              <a:lnSpc>
                <a:spcPct val="90000"/>
              </a:lnSpc>
              <a:spcBef>
                <a:spcPts val="750"/>
              </a:spcBef>
              <a:spcAft>
                <a:spcPts val="0"/>
              </a:spcAft>
              <a:buClr>
                <a:schemeClr val="dk1"/>
              </a:buClr>
              <a:buSzPts val="1500"/>
              <a:buNone/>
              <a:defRPr sz="1500"/>
            </a:lvl4pPr>
            <a:lvl5pPr indent="-228600" lvl="4" marL="2286000" algn="l">
              <a:lnSpc>
                <a:spcPct val="90000"/>
              </a:lnSpc>
              <a:spcBef>
                <a:spcPts val="750"/>
              </a:spcBef>
              <a:spcAft>
                <a:spcPts val="0"/>
              </a:spcAft>
              <a:buClr>
                <a:schemeClr val="dk1"/>
              </a:buClr>
              <a:buSzPts val="1500"/>
              <a:buNone/>
              <a:defRPr sz="1500"/>
            </a:lvl5pPr>
            <a:lvl6pPr indent="-228600" lvl="5" marL="2743200" algn="l">
              <a:lnSpc>
                <a:spcPct val="90000"/>
              </a:lnSpc>
              <a:spcBef>
                <a:spcPts val="750"/>
              </a:spcBef>
              <a:spcAft>
                <a:spcPts val="0"/>
              </a:spcAft>
              <a:buClr>
                <a:schemeClr val="dk1"/>
              </a:buClr>
              <a:buSzPts val="1500"/>
              <a:buNone/>
              <a:defRPr sz="1500"/>
            </a:lvl6pPr>
            <a:lvl7pPr indent="-228600" lvl="6" marL="3200400" algn="l">
              <a:lnSpc>
                <a:spcPct val="90000"/>
              </a:lnSpc>
              <a:spcBef>
                <a:spcPts val="750"/>
              </a:spcBef>
              <a:spcAft>
                <a:spcPts val="0"/>
              </a:spcAft>
              <a:buClr>
                <a:schemeClr val="dk1"/>
              </a:buClr>
              <a:buSzPts val="1500"/>
              <a:buNone/>
              <a:defRPr sz="1500"/>
            </a:lvl7pPr>
            <a:lvl8pPr indent="-228600" lvl="7" marL="3657600" algn="l">
              <a:lnSpc>
                <a:spcPct val="90000"/>
              </a:lnSpc>
              <a:spcBef>
                <a:spcPts val="750"/>
              </a:spcBef>
              <a:spcAft>
                <a:spcPts val="0"/>
              </a:spcAft>
              <a:buClr>
                <a:schemeClr val="dk1"/>
              </a:buClr>
              <a:buSzPts val="1500"/>
              <a:buNone/>
              <a:defRPr sz="1500"/>
            </a:lvl8pPr>
            <a:lvl9pPr indent="-228600" lvl="8" marL="4114800" algn="l">
              <a:lnSpc>
                <a:spcPct val="90000"/>
              </a:lnSpc>
              <a:spcBef>
                <a:spcPts val="750"/>
              </a:spcBef>
              <a:spcAft>
                <a:spcPts val="0"/>
              </a:spcAft>
              <a:buClr>
                <a:schemeClr val="dk1"/>
              </a:buClr>
              <a:buSzPts val="1500"/>
              <a:buNone/>
              <a:defRPr sz="1500"/>
            </a:lvl9pPr>
          </a:lstStyle>
          <a:p/>
        </p:txBody>
      </p:sp>
      <p:sp>
        <p:nvSpPr>
          <p:cNvPr id="65" name="Google Shape;65;p11"/>
          <p:cNvSpPr txBox="1"/>
          <p:nvPr>
            <p:ph idx="10" type="dt"/>
          </p:nvPr>
        </p:nvSpPr>
        <p:spPr>
          <a:xfrm>
            <a:off x="942975" y="22598890"/>
            <a:ext cx="3086100" cy="1298138"/>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
          <p:cNvSpPr txBox="1"/>
          <p:nvPr>
            <p:ph idx="11" type="ftr"/>
          </p:nvPr>
        </p:nvSpPr>
        <p:spPr>
          <a:xfrm>
            <a:off x="4543425" y="22598890"/>
            <a:ext cx="4629150" cy="1298138"/>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
          <p:cNvSpPr txBox="1"/>
          <p:nvPr>
            <p:ph idx="12" type="sldNum"/>
          </p:nvPr>
        </p:nvSpPr>
        <p:spPr>
          <a:xfrm>
            <a:off x="9686925" y="22598890"/>
            <a:ext cx="3086100" cy="1298138"/>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s-E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942975" y="1298143"/>
            <a:ext cx="11830050" cy="4712806"/>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6600"/>
              <a:buFont typeface="Calibri"/>
              <a:buNone/>
              <a:defRPr b="0" i="0" sz="66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942975" y="6490689"/>
            <a:ext cx="11830050" cy="15470417"/>
          </a:xfrm>
          <a:prstGeom prst="rect">
            <a:avLst/>
          </a:prstGeom>
          <a:noFill/>
          <a:ln>
            <a:noFill/>
          </a:ln>
        </p:spPr>
        <p:txBody>
          <a:bodyPr anchorCtr="0" anchor="t" bIns="45700" lIns="91425" spcFirstLastPara="1" rIns="91425" wrap="square" tIns="45700">
            <a:normAutofit/>
          </a:bodyPr>
          <a:lstStyle>
            <a:lvl1pPr indent="-495300" lvl="0" marL="457200" marR="0" rtl="0" algn="l">
              <a:lnSpc>
                <a:spcPct val="90000"/>
              </a:lnSpc>
              <a:spcBef>
                <a:spcPts val="1500"/>
              </a:spcBef>
              <a:spcAft>
                <a:spcPts val="0"/>
              </a:spcAft>
              <a:buClr>
                <a:schemeClr val="dk1"/>
              </a:buClr>
              <a:buSzPts val="4200"/>
              <a:buFont typeface="Arial"/>
              <a:buChar char="•"/>
              <a:defRPr b="0" i="0" sz="4200" u="none" cap="none" strike="noStrike">
                <a:solidFill>
                  <a:schemeClr val="dk1"/>
                </a:solidFill>
                <a:latin typeface="Calibri"/>
                <a:ea typeface="Calibri"/>
                <a:cs typeface="Calibri"/>
                <a:sym typeface="Calibri"/>
              </a:defRPr>
            </a:lvl1pPr>
            <a:lvl2pPr indent="-457200" lvl="1" marL="914400" marR="0" rtl="0" algn="l">
              <a:lnSpc>
                <a:spcPct val="90000"/>
              </a:lnSpc>
              <a:spcBef>
                <a:spcPts val="750"/>
              </a:spcBef>
              <a:spcAft>
                <a:spcPts val="0"/>
              </a:spcAft>
              <a:buClr>
                <a:schemeClr val="dk1"/>
              </a:buClr>
              <a:buSzPts val="3600"/>
              <a:buFont typeface="Arial"/>
              <a:buChar char="•"/>
              <a:defRPr b="0" i="0" sz="3600" u="none" cap="none" strike="noStrike">
                <a:solidFill>
                  <a:schemeClr val="dk1"/>
                </a:solidFill>
                <a:latin typeface="Calibri"/>
                <a:ea typeface="Calibri"/>
                <a:cs typeface="Calibri"/>
                <a:sym typeface="Calibri"/>
              </a:defRPr>
            </a:lvl2pPr>
            <a:lvl3pPr indent="-419100" lvl="2" marL="1371600" marR="0" rtl="0" algn="l">
              <a:lnSpc>
                <a:spcPct val="90000"/>
              </a:lnSpc>
              <a:spcBef>
                <a:spcPts val="750"/>
              </a:spcBef>
              <a:spcAft>
                <a:spcPts val="0"/>
              </a:spcAft>
              <a:buClr>
                <a:schemeClr val="dk1"/>
              </a:buClr>
              <a:buSzPts val="3000"/>
              <a:buFont typeface="Arial"/>
              <a:buChar char="•"/>
              <a:defRPr b="0" i="0" sz="3000" u="none" cap="none" strike="noStrike">
                <a:solidFill>
                  <a:schemeClr val="dk1"/>
                </a:solidFill>
                <a:latin typeface="Calibri"/>
                <a:ea typeface="Calibri"/>
                <a:cs typeface="Calibri"/>
                <a:sym typeface="Calibri"/>
              </a:defRPr>
            </a:lvl3pPr>
            <a:lvl4pPr indent="-400050" lvl="3" marL="1828800" marR="0" rtl="0" algn="l">
              <a:lnSpc>
                <a:spcPct val="90000"/>
              </a:lnSpc>
              <a:spcBef>
                <a:spcPts val="750"/>
              </a:spcBef>
              <a:spcAft>
                <a:spcPts val="0"/>
              </a:spcAft>
              <a:buClr>
                <a:schemeClr val="dk1"/>
              </a:buClr>
              <a:buSzPts val="2700"/>
              <a:buFont typeface="Arial"/>
              <a:buChar char="•"/>
              <a:defRPr b="0" i="0" sz="2700" u="none" cap="none" strike="noStrike">
                <a:solidFill>
                  <a:schemeClr val="dk1"/>
                </a:solidFill>
                <a:latin typeface="Calibri"/>
                <a:ea typeface="Calibri"/>
                <a:cs typeface="Calibri"/>
                <a:sym typeface="Calibri"/>
              </a:defRPr>
            </a:lvl4pPr>
            <a:lvl5pPr indent="-400050" lvl="4" marL="2286000" marR="0" rtl="0" algn="l">
              <a:lnSpc>
                <a:spcPct val="90000"/>
              </a:lnSpc>
              <a:spcBef>
                <a:spcPts val="750"/>
              </a:spcBef>
              <a:spcAft>
                <a:spcPts val="0"/>
              </a:spcAft>
              <a:buClr>
                <a:schemeClr val="dk1"/>
              </a:buClr>
              <a:buSzPts val="2700"/>
              <a:buFont typeface="Arial"/>
              <a:buChar char="•"/>
              <a:defRPr b="0" i="0" sz="2700" u="none" cap="none" strike="noStrike">
                <a:solidFill>
                  <a:schemeClr val="dk1"/>
                </a:solidFill>
                <a:latin typeface="Calibri"/>
                <a:ea typeface="Calibri"/>
                <a:cs typeface="Calibri"/>
                <a:sym typeface="Calibri"/>
              </a:defRPr>
            </a:lvl5pPr>
            <a:lvl6pPr indent="-400050" lvl="5" marL="2743200" marR="0" rtl="0" algn="l">
              <a:lnSpc>
                <a:spcPct val="90000"/>
              </a:lnSpc>
              <a:spcBef>
                <a:spcPts val="750"/>
              </a:spcBef>
              <a:spcAft>
                <a:spcPts val="0"/>
              </a:spcAft>
              <a:buClr>
                <a:schemeClr val="dk1"/>
              </a:buClr>
              <a:buSzPts val="2700"/>
              <a:buFont typeface="Arial"/>
              <a:buChar char="•"/>
              <a:defRPr b="0" i="0" sz="2700" u="none" cap="none" strike="noStrike">
                <a:solidFill>
                  <a:schemeClr val="dk1"/>
                </a:solidFill>
                <a:latin typeface="Calibri"/>
                <a:ea typeface="Calibri"/>
                <a:cs typeface="Calibri"/>
                <a:sym typeface="Calibri"/>
              </a:defRPr>
            </a:lvl6pPr>
            <a:lvl7pPr indent="-400050" lvl="6" marL="3200400" marR="0" rtl="0" algn="l">
              <a:lnSpc>
                <a:spcPct val="90000"/>
              </a:lnSpc>
              <a:spcBef>
                <a:spcPts val="750"/>
              </a:spcBef>
              <a:spcAft>
                <a:spcPts val="0"/>
              </a:spcAft>
              <a:buClr>
                <a:schemeClr val="dk1"/>
              </a:buClr>
              <a:buSzPts val="2700"/>
              <a:buFont typeface="Arial"/>
              <a:buChar char="•"/>
              <a:defRPr b="0" i="0" sz="2700" u="none" cap="none" strike="noStrike">
                <a:solidFill>
                  <a:schemeClr val="dk1"/>
                </a:solidFill>
                <a:latin typeface="Calibri"/>
                <a:ea typeface="Calibri"/>
                <a:cs typeface="Calibri"/>
                <a:sym typeface="Calibri"/>
              </a:defRPr>
            </a:lvl7pPr>
            <a:lvl8pPr indent="-400050" lvl="7" marL="3657600" marR="0" rtl="0" algn="l">
              <a:lnSpc>
                <a:spcPct val="90000"/>
              </a:lnSpc>
              <a:spcBef>
                <a:spcPts val="750"/>
              </a:spcBef>
              <a:spcAft>
                <a:spcPts val="0"/>
              </a:spcAft>
              <a:buClr>
                <a:schemeClr val="dk1"/>
              </a:buClr>
              <a:buSzPts val="2700"/>
              <a:buFont typeface="Arial"/>
              <a:buChar char="•"/>
              <a:defRPr b="0" i="0" sz="2700" u="none" cap="none" strike="noStrike">
                <a:solidFill>
                  <a:schemeClr val="dk1"/>
                </a:solidFill>
                <a:latin typeface="Calibri"/>
                <a:ea typeface="Calibri"/>
                <a:cs typeface="Calibri"/>
                <a:sym typeface="Calibri"/>
              </a:defRPr>
            </a:lvl8pPr>
            <a:lvl9pPr indent="-400050" lvl="8" marL="4114800" marR="0" rtl="0" algn="l">
              <a:lnSpc>
                <a:spcPct val="90000"/>
              </a:lnSpc>
              <a:spcBef>
                <a:spcPts val="750"/>
              </a:spcBef>
              <a:spcAft>
                <a:spcPts val="0"/>
              </a:spcAft>
              <a:buClr>
                <a:schemeClr val="dk1"/>
              </a:buClr>
              <a:buSzPts val="2700"/>
              <a:buFont typeface="Arial"/>
              <a:buChar char="•"/>
              <a:defRPr b="0" i="0" sz="27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942975" y="22598890"/>
            <a:ext cx="3086100" cy="1298138"/>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8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36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36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36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36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36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36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36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36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4543425" y="22598890"/>
            <a:ext cx="4629150" cy="1298138"/>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8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36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36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36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36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36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36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36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36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9686925" y="22598890"/>
            <a:ext cx="3086100" cy="1298138"/>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800" u="none" cap="none" strike="noStrike">
                <a:solidFill>
                  <a:srgbClr val="888888"/>
                </a:solidFill>
                <a:latin typeface="Calibri"/>
                <a:ea typeface="Calibri"/>
                <a:cs typeface="Calibri"/>
                <a:sym typeface="Calibri"/>
              </a:defRPr>
            </a:lvl1pPr>
            <a:lvl2pPr indent="0" lvl="1" marL="0" marR="0" rtl="0" algn="r">
              <a:spcBef>
                <a:spcPts val="0"/>
              </a:spcBef>
              <a:buNone/>
              <a:defRPr b="0" i="0" sz="1800" u="none" cap="none" strike="noStrike">
                <a:solidFill>
                  <a:srgbClr val="888888"/>
                </a:solidFill>
                <a:latin typeface="Calibri"/>
                <a:ea typeface="Calibri"/>
                <a:cs typeface="Calibri"/>
                <a:sym typeface="Calibri"/>
              </a:defRPr>
            </a:lvl2pPr>
            <a:lvl3pPr indent="0" lvl="2" marL="0" marR="0" rtl="0" algn="r">
              <a:spcBef>
                <a:spcPts val="0"/>
              </a:spcBef>
              <a:buNone/>
              <a:defRPr b="0" i="0" sz="1800" u="none" cap="none" strike="noStrike">
                <a:solidFill>
                  <a:srgbClr val="888888"/>
                </a:solidFill>
                <a:latin typeface="Calibri"/>
                <a:ea typeface="Calibri"/>
                <a:cs typeface="Calibri"/>
                <a:sym typeface="Calibri"/>
              </a:defRPr>
            </a:lvl3pPr>
            <a:lvl4pPr indent="0" lvl="3" marL="0" marR="0" rtl="0" algn="r">
              <a:spcBef>
                <a:spcPts val="0"/>
              </a:spcBef>
              <a:buNone/>
              <a:defRPr b="0" i="0" sz="1800" u="none" cap="none" strike="noStrike">
                <a:solidFill>
                  <a:srgbClr val="888888"/>
                </a:solidFill>
                <a:latin typeface="Calibri"/>
                <a:ea typeface="Calibri"/>
                <a:cs typeface="Calibri"/>
                <a:sym typeface="Calibri"/>
              </a:defRPr>
            </a:lvl4pPr>
            <a:lvl5pPr indent="0" lvl="4" marL="0" marR="0" rtl="0" algn="r">
              <a:spcBef>
                <a:spcPts val="0"/>
              </a:spcBef>
              <a:buNone/>
              <a:defRPr b="0" i="0" sz="1800" u="none" cap="none" strike="noStrike">
                <a:solidFill>
                  <a:srgbClr val="888888"/>
                </a:solidFill>
                <a:latin typeface="Calibri"/>
                <a:ea typeface="Calibri"/>
                <a:cs typeface="Calibri"/>
                <a:sym typeface="Calibri"/>
              </a:defRPr>
            </a:lvl5pPr>
            <a:lvl6pPr indent="0" lvl="5" marL="0" marR="0" rtl="0" algn="r">
              <a:spcBef>
                <a:spcPts val="0"/>
              </a:spcBef>
              <a:buNone/>
              <a:defRPr b="0" i="0" sz="1800" u="none" cap="none" strike="noStrike">
                <a:solidFill>
                  <a:srgbClr val="888888"/>
                </a:solidFill>
                <a:latin typeface="Calibri"/>
                <a:ea typeface="Calibri"/>
                <a:cs typeface="Calibri"/>
                <a:sym typeface="Calibri"/>
              </a:defRPr>
            </a:lvl6pPr>
            <a:lvl7pPr indent="0" lvl="6" marL="0" marR="0" rtl="0" algn="r">
              <a:spcBef>
                <a:spcPts val="0"/>
              </a:spcBef>
              <a:buNone/>
              <a:defRPr b="0" i="0" sz="1800" u="none" cap="none" strike="noStrike">
                <a:solidFill>
                  <a:srgbClr val="888888"/>
                </a:solidFill>
                <a:latin typeface="Calibri"/>
                <a:ea typeface="Calibri"/>
                <a:cs typeface="Calibri"/>
                <a:sym typeface="Calibri"/>
              </a:defRPr>
            </a:lvl7pPr>
            <a:lvl8pPr indent="0" lvl="7" marL="0" marR="0" rtl="0" algn="r">
              <a:spcBef>
                <a:spcPts val="0"/>
              </a:spcBef>
              <a:buNone/>
              <a:defRPr b="0" i="0" sz="1800" u="none" cap="none" strike="noStrike">
                <a:solidFill>
                  <a:srgbClr val="888888"/>
                </a:solidFill>
                <a:latin typeface="Calibri"/>
                <a:ea typeface="Calibri"/>
                <a:cs typeface="Calibri"/>
                <a:sym typeface="Calibri"/>
              </a:defRPr>
            </a:lvl8pPr>
            <a:lvl9pPr indent="0" lvl="8" marL="0" marR="0" rtl="0" algn="r">
              <a:spcBef>
                <a:spcPts val="0"/>
              </a:spcBef>
              <a:buNone/>
              <a:defRPr b="0" i="0" sz="18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s-E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7.png"/><Relationship Id="rId4" Type="http://schemas.openxmlformats.org/officeDocument/2006/relationships/image" Target="../media/image4.png"/><Relationship Id="rId9" Type="http://schemas.openxmlformats.org/officeDocument/2006/relationships/image" Target="../media/image3.png"/><Relationship Id="rId5" Type="http://schemas.openxmlformats.org/officeDocument/2006/relationships/image" Target="../media/image1.png"/><Relationship Id="rId6" Type="http://schemas.openxmlformats.org/officeDocument/2006/relationships/image" Target="../media/image5.png"/><Relationship Id="rId7" Type="http://schemas.openxmlformats.org/officeDocument/2006/relationships/image" Target="../media/image2.png"/><Relationship Id="rId8"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nvSpPr>
        <p:spPr>
          <a:xfrm>
            <a:off x="319600" y="3470975"/>
            <a:ext cx="13086000" cy="2062500"/>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s-ES" sz="2400" u="none" cap="none" strike="noStrike">
                <a:solidFill>
                  <a:srgbClr val="222A35"/>
                </a:solidFill>
                <a:latin typeface="Calibri"/>
                <a:ea typeface="Calibri"/>
                <a:cs typeface="Calibri"/>
                <a:sym typeface="Calibri"/>
              </a:rPr>
              <a:t>GASOMETRIA ARTERIAL EN PACIENTES HOSPITALIZADOS </a:t>
            </a:r>
            <a:endParaRPr/>
          </a:p>
          <a:p>
            <a:pPr indent="0" lvl="0" marL="0" marR="0" rtl="0" algn="ctr">
              <a:spcBef>
                <a:spcPts val="0"/>
              </a:spcBef>
              <a:spcAft>
                <a:spcPts val="0"/>
              </a:spcAft>
              <a:buNone/>
            </a:pPr>
            <a:r>
              <a:rPr b="1" i="0" lang="es-ES" sz="2400" u="none" cap="none" strike="noStrike">
                <a:solidFill>
                  <a:srgbClr val="222A35"/>
                </a:solidFill>
                <a:latin typeface="Calibri"/>
                <a:ea typeface="Calibri"/>
                <a:cs typeface="Calibri"/>
                <a:sym typeface="Calibri"/>
              </a:rPr>
              <a:t>Y SU CORRELACION CON LA MORTALIDAD INTRAHOSPITALARIA</a:t>
            </a:r>
            <a:endParaRPr b="1" i="0" sz="2400" u="none" cap="none" strike="noStrike">
              <a:solidFill>
                <a:srgbClr val="222A35"/>
              </a:solidFill>
              <a:latin typeface="Calibri"/>
              <a:ea typeface="Calibri"/>
              <a:cs typeface="Calibri"/>
              <a:sym typeface="Calibri"/>
            </a:endParaRPr>
          </a:p>
          <a:p>
            <a:pPr indent="0" lvl="0" marL="0" marR="0" rtl="0" algn="ctr">
              <a:spcBef>
                <a:spcPts val="0"/>
              </a:spcBef>
              <a:spcAft>
                <a:spcPts val="0"/>
              </a:spcAft>
              <a:buNone/>
            </a:pPr>
            <a:r>
              <a:t/>
            </a:r>
            <a:endParaRPr b="0" i="0" sz="1600" u="none" cap="none" strike="noStrike">
              <a:solidFill>
                <a:srgbClr val="222A35"/>
              </a:solidFill>
              <a:latin typeface="Calibri"/>
              <a:ea typeface="Calibri"/>
              <a:cs typeface="Calibri"/>
              <a:sym typeface="Calibri"/>
            </a:endParaRPr>
          </a:p>
          <a:p>
            <a:pPr indent="0" lvl="0" marL="0" marR="0" rtl="0" algn="ctr">
              <a:spcBef>
                <a:spcPts val="0"/>
              </a:spcBef>
              <a:spcAft>
                <a:spcPts val="0"/>
              </a:spcAft>
              <a:buNone/>
            </a:pPr>
            <a:r>
              <a:rPr b="0" i="0" lang="es-ES" sz="1600" u="none" cap="none" strike="noStrike">
                <a:solidFill>
                  <a:srgbClr val="222A35"/>
                </a:solidFill>
                <a:latin typeface="Calibri"/>
                <a:ea typeface="Calibri"/>
                <a:cs typeface="Calibri"/>
                <a:sym typeface="Calibri"/>
              </a:rPr>
              <a:t>Josefina Pascua, Fernando Nero, Glenda Ernst, Alejandro Salvado, Eduardo Borsini</a:t>
            </a:r>
            <a:endParaRPr b="0" i="0" sz="1600" u="none" cap="none" strike="noStrike">
              <a:solidFill>
                <a:srgbClr val="222A35"/>
              </a:solidFill>
              <a:latin typeface="Calibri"/>
              <a:ea typeface="Calibri"/>
              <a:cs typeface="Calibri"/>
              <a:sym typeface="Calibri"/>
            </a:endParaRPr>
          </a:p>
          <a:p>
            <a:pPr indent="0" lvl="0" marL="0" marR="0" rtl="0" algn="ctr">
              <a:spcBef>
                <a:spcPts val="0"/>
              </a:spcBef>
              <a:spcAft>
                <a:spcPts val="0"/>
              </a:spcAft>
              <a:buNone/>
            </a:pPr>
            <a:r>
              <a:rPr b="0" i="0" lang="es-ES" sz="1000" u="none" cap="none" strike="noStrike">
                <a:solidFill>
                  <a:srgbClr val="222A35"/>
                </a:solidFill>
                <a:latin typeface="Calibri"/>
                <a:ea typeface="Calibri"/>
                <a:cs typeface="Calibri"/>
                <a:sym typeface="Calibri"/>
              </a:rPr>
              <a:t>Centro de Medicina Respiratoria, Hospital Británico de Buenos Aires. Unidad de Sueño y Ventilación, Hospital Británico de Buenos Aires.</a:t>
            </a:r>
            <a:endParaRPr/>
          </a:p>
          <a:p>
            <a:pPr indent="0" lvl="0" marL="0" marR="0" rtl="0" algn="ctr">
              <a:spcBef>
                <a:spcPts val="0"/>
              </a:spcBef>
              <a:spcAft>
                <a:spcPts val="0"/>
              </a:spcAft>
              <a:buNone/>
            </a:pPr>
            <a:r>
              <a:rPr b="0" i="0" lang="es-ES" sz="1000" u="none" cap="none" strike="noStrike">
                <a:solidFill>
                  <a:srgbClr val="222A35"/>
                </a:solidFill>
                <a:latin typeface="Calibri"/>
                <a:ea typeface="Calibri"/>
                <a:cs typeface="Calibri"/>
                <a:sym typeface="Calibri"/>
              </a:rPr>
              <a:t>Departamento de informática médica, Hospital Británico de Buenos Aires. Departamento de Docencia e Investigación, Hospital Británico de Buenos Aires.</a:t>
            </a:r>
            <a:r>
              <a:rPr b="0" i="0" lang="es-ES" sz="1400" u="none" cap="none" strike="noStrike">
                <a:solidFill>
                  <a:srgbClr val="222A35"/>
                </a:solidFill>
                <a:latin typeface="Calibri"/>
                <a:ea typeface="Calibri"/>
                <a:cs typeface="Calibri"/>
                <a:sym typeface="Calibri"/>
              </a:rPr>
              <a:t> </a:t>
            </a:r>
            <a:endParaRPr/>
          </a:p>
          <a:p>
            <a:pPr indent="0" lvl="0" marL="0" marR="0" rtl="0" algn="ctr">
              <a:spcBef>
                <a:spcPts val="0"/>
              </a:spcBef>
              <a:spcAft>
                <a:spcPts val="0"/>
              </a:spcAft>
              <a:buNone/>
            </a:pPr>
            <a:r>
              <a:t/>
            </a:r>
            <a:endParaRPr b="0" i="0" sz="2400" u="none" cap="none" strike="noStrike">
              <a:solidFill>
                <a:srgbClr val="222A35"/>
              </a:solidFill>
              <a:latin typeface="Calibri"/>
              <a:ea typeface="Calibri"/>
              <a:cs typeface="Calibri"/>
              <a:sym typeface="Calibri"/>
            </a:endParaRPr>
          </a:p>
        </p:txBody>
      </p:sp>
      <p:sp>
        <p:nvSpPr>
          <p:cNvPr id="85" name="Google Shape;85;p1"/>
          <p:cNvSpPr txBox="1"/>
          <p:nvPr/>
        </p:nvSpPr>
        <p:spPr>
          <a:xfrm>
            <a:off x="306917" y="8036920"/>
            <a:ext cx="13086000" cy="1064907"/>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b="1" i="0" lang="es-ES" sz="1580" u="none" cap="none" strike="noStrike">
                <a:solidFill>
                  <a:srgbClr val="222A35"/>
                </a:solidFill>
                <a:latin typeface="Calibri"/>
                <a:ea typeface="Calibri"/>
                <a:cs typeface="Calibri"/>
                <a:sym typeface="Calibri"/>
              </a:rPr>
              <a:t>Método</a:t>
            </a:r>
            <a:endParaRPr/>
          </a:p>
          <a:p>
            <a:pPr indent="0" lvl="0" marL="0" marR="0" rtl="0" algn="l">
              <a:spcBef>
                <a:spcPts val="0"/>
              </a:spcBef>
              <a:spcAft>
                <a:spcPts val="0"/>
              </a:spcAft>
              <a:buNone/>
            </a:pPr>
            <a:r>
              <a:rPr b="0" i="0" lang="es-ES" sz="1580" u="none" cap="none" strike="noStrike">
                <a:solidFill>
                  <a:srgbClr val="222A35"/>
                </a:solidFill>
                <a:latin typeface="Calibri"/>
                <a:ea typeface="Calibri"/>
                <a:cs typeface="Calibri"/>
                <a:sym typeface="Calibri"/>
              </a:rPr>
              <a:t>Análisis retrospectivo de 3096 pacientes (1/1/2022 - 1/1/2024) que se sometieron a pruebas de gases arteriales. Se registraron datos demográficos, diagnósticos y se evaluó la relación entre hipercapnia (pCO2 &gt; 45 mmHg) y mortalidad controlando factores demográficos y comorbilidades.</a:t>
            </a:r>
            <a:endParaRPr/>
          </a:p>
          <a:p>
            <a:pPr indent="0" lvl="0" marL="0" marR="0" rtl="0" algn="l">
              <a:spcBef>
                <a:spcPts val="0"/>
              </a:spcBef>
              <a:spcAft>
                <a:spcPts val="0"/>
              </a:spcAft>
              <a:buNone/>
            </a:pPr>
            <a:r>
              <a:t/>
            </a:r>
            <a:endParaRPr b="1" i="0" sz="1580" u="none" cap="none" strike="noStrike">
              <a:solidFill>
                <a:srgbClr val="222A35"/>
              </a:solidFill>
              <a:latin typeface="Calibri"/>
              <a:ea typeface="Calibri"/>
              <a:cs typeface="Calibri"/>
              <a:sym typeface="Calibri"/>
            </a:endParaRPr>
          </a:p>
        </p:txBody>
      </p:sp>
      <p:sp>
        <p:nvSpPr>
          <p:cNvPr id="86" name="Google Shape;86;p1"/>
          <p:cNvSpPr txBox="1"/>
          <p:nvPr/>
        </p:nvSpPr>
        <p:spPr>
          <a:xfrm>
            <a:off x="297797" y="6358111"/>
            <a:ext cx="13086000" cy="1064907"/>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b="1" i="0" lang="es-ES" sz="1580" u="none" cap="none" strike="noStrike">
                <a:solidFill>
                  <a:srgbClr val="222A35"/>
                </a:solidFill>
                <a:latin typeface="Calibri"/>
                <a:ea typeface="Calibri"/>
                <a:cs typeface="Calibri"/>
                <a:sym typeface="Calibri"/>
              </a:rPr>
              <a:t>Introducción</a:t>
            </a:r>
            <a:endParaRPr/>
          </a:p>
          <a:p>
            <a:pPr indent="0" lvl="0" marL="0" marR="0" rtl="0" algn="l">
              <a:spcBef>
                <a:spcPts val="0"/>
              </a:spcBef>
              <a:spcAft>
                <a:spcPts val="0"/>
              </a:spcAft>
              <a:buNone/>
            </a:pPr>
            <a:r>
              <a:rPr b="0" i="0" lang="es-ES" sz="1580" u="none" cap="none" strike="noStrike">
                <a:solidFill>
                  <a:srgbClr val="222A35"/>
                </a:solidFill>
                <a:latin typeface="Calibri"/>
                <a:ea typeface="Calibri"/>
                <a:cs typeface="Calibri"/>
                <a:sym typeface="Calibri"/>
              </a:rPr>
              <a:t>El estado ácido-base del organismo es crucial en pacientes críticos. Los desórdenes ácido-básicos afectan el pronóstico y son susceptibles a tratamiento farmacológico. La hipercapnia es una alteración frecuente y puede indicar un peor pronóstico. Este estudio investiga la relación entre hipercapnia y mortalidad en pacientes hospitalizados.</a:t>
            </a:r>
            <a:endParaRPr b="0" i="0" sz="1500" u="none" cap="none" strike="noStrike">
              <a:solidFill>
                <a:srgbClr val="222A35"/>
              </a:solidFill>
              <a:latin typeface="Calibri"/>
              <a:ea typeface="Calibri"/>
              <a:cs typeface="Calibri"/>
              <a:sym typeface="Calibri"/>
            </a:endParaRPr>
          </a:p>
        </p:txBody>
      </p:sp>
      <p:sp>
        <p:nvSpPr>
          <p:cNvPr id="87" name="Google Shape;87;p1"/>
          <p:cNvSpPr txBox="1"/>
          <p:nvPr/>
        </p:nvSpPr>
        <p:spPr>
          <a:xfrm>
            <a:off x="344879" y="9583162"/>
            <a:ext cx="13086000" cy="3010055"/>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rPr b="1" i="0" lang="es-ES" sz="1580" u="none" cap="none" strike="noStrike">
                <a:solidFill>
                  <a:srgbClr val="222A35"/>
                </a:solidFill>
                <a:latin typeface="Calibri"/>
                <a:ea typeface="Calibri"/>
                <a:cs typeface="Calibri"/>
                <a:sym typeface="Calibri"/>
              </a:rPr>
              <a:t>Resultados</a:t>
            </a:r>
            <a:endParaRPr/>
          </a:p>
          <a:p>
            <a:pPr indent="0" lvl="0" marL="0" marR="0" rtl="0" algn="l">
              <a:spcBef>
                <a:spcPts val="0"/>
              </a:spcBef>
              <a:spcAft>
                <a:spcPts val="0"/>
              </a:spcAft>
              <a:buNone/>
            </a:pPr>
            <a:r>
              <a:rPr b="0" i="0" lang="es-ES" sz="1580" u="none" cap="none" strike="noStrike">
                <a:solidFill>
                  <a:srgbClr val="222A35"/>
                </a:solidFill>
                <a:latin typeface="Calibri"/>
                <a:ea typeface="Calibri"/>
                <a:cs typeface="Calibri"/>
                <a:sym typeface="Calibri"/>
              </a:rPr>
              <a:t>Se utilizó regresión logística múltiple. La edad (≥ 65 años) es un factor de riesgo significativo con un OR de 4.33.</a:t>
            </a:r>
            <a:endParaRPr/>
          </a:p>
          <a:p>
            <a:pPr indent="0" lvl="0" marL="0" marR="0" rtl="0" algn="l">
              <a:spcBef>
                <a:spcPts val="0"/>
              </a:spcBef>
              <a:spcAft>
                <a:spcPts val="0"/>
              </a:spcAft>
              <a:buNone/>
            </a:pPr>
            <a:r>
              <a:rPr b="0" i="0" lang="es-ES" sz="1580" u="none" cap="none" strike="noStrike">
                <a:solidFill>
                  <a:srgbClr val="222A35"/>
                </a:solidFill>
                <a:latin typeface="Calibri"/>
                <a:ea typeface="Calibri"/>
                <a:cs typeface="Calibri"/>
                <a:sym typeface="Calibri"/>
              </a:rPr>
              <a:t>Importancia del pH: Los niveles de pH &lt; 7.30 están correlacionados con un alto riesgo de mortalidad (OR: 7.91).</a:t>
            </a:r>
            <a:endParaRPr/>
          </a:p>
          <a:p>
            <a:pPr indent="0" lvl="0" marL="0" marR="0" rtl="0" algn="l">
              <a:spcBef>
                <a:spcPts val="0"/>
              </a:spcBef>
              <a:spcAft>
                <a:spcPts val="0"/>
              </a:spcAft>
              <a:buNone/>
            </a:pPr>
            <a:r>
              <a:rPr b="0" i="0" lang="es-ES" sz="1580" u="none" cap="none" strike="noStrike">
                <a:solidFill>
                  <a:srgbClr val="222A35"/>
                </a:solidFill>
                <a:latin typeface="Calibri"/>
                <a:ea typeface="Calibri"/>
                <a:cs typeface="Calibri"/>
                <a:sym typeface="Calibri"/>
              </a:rPr>
              <a:t>Hipercapnia: Con un OR de 2.94 para pCO2 &gt; 50 mmHg, resaltando el riesgo asociado a la retención de CO2.</a:t>
            </a:r>
            <a:endParaRPr b="1" i="0" sz="1580" u="none" cap="none" strike="noStrike">
              <a:solidFill>
                <a:srgbClr val="222A35"/>
              </a:solidFill>
              <a:latin typeface="Calibri"/>
              <a:ea typeface="Calibri"/>
              <a:cs typeface="Calibri"/>
              <a:sym typeface="Calibri"/>
            </a:endParaRPr>
          </a:p>
          <a:p>
            <a:pPr indent="0" lvl="0" marL="0" marR="0" rtl="0" algn="l">
              <a:spcBef>
                <a:spcPts val="0"/>
              </a:spcBef>
              <a:spcAft>
                <a:spcPts val="0"/>
              </a:spcAft>
              <a:buNone/>
            </a:pPr>
            <a:r>
              <a:rPr b="0" i="0" lang="es-ES" sz="1580" u="none" cap="none" strike="noStrike">
                <a:solidFill>
                  <a:srgbClr val="222A35"/>
                </a:solidFill>
                <a:latin typeface="Calibri"/>
                <a:ea typeface="Calibri"/>
                <a:cs typeface="Calibri"/>
                <a:sym typeface="Calibri"/>
              </a:rPr>
              <a:t>Las tablas presentan resultados de un análisis de regresión logística múltiple que busca identificar los factores que predicen la mortalidad intrahospitalaria y en unidades de terapia intensiva. La variable edad (≥ 65 años) es un factor de riesgo notable en todas las tablas. En la tabla 1, su OR de 2.46 indica que los pacientes mayores tienen más del doble de probabilidades de morir durante su internación. Esta tendencia se sostiene en las otras tablas, donde un coeficiente de 1.44 en la internación general corresponde a un OR de 4.33, lo que indica que la mortalidad aumenta casi cuatro veces en esta población. Esta evidencia sugiere que los cuidados en pacientes de edad avanzada necesitan ser ajustados para mejorar los resultados. En la Tabla 2 se presenta los resultados de la regresión logística múltiple para predecir mortalidad hospitalaria en UTI/UCO, y la Tabla 3 muestra las variables significativas del modelo de predicción en sala general. Estuvieron asociadas significativamente con mortalidad en la sala general; la edad, (OR 4.32, CI95% 1.44 – 12.95, p: 0.008), y el pH &lt; 7.30 (OR 7.99, CI95% 2.33 – 26.83, p: 0.0009)</a:t>
            </a:r>
            <a:endParaRPr b="0" i="0" sz="2000" u="none" cap="none" strike="noStrike">
              <a:solidFill>
                <a:srgbClr val="222A35"/>
              </a:solidFill>
              <a:latin typeface="Calibri"/>
              <a:ea typeface="Calibri"/>
              <a:cs typeface="Calibri"/>
              <a:sym typeface="Calibri"/>
            </a:endParaRPr>
          </a:p>
        </p:txBody>
      </p:sp>
      <p:sp>
        <p:nvSpPr>
          <p:cNvPr id="88" name="Google Shape;88;p1"/>
          <p:cNvSpPr txBox="1"/>
          <p:nvPr/>
        </p:nvSpPr>
        <p:spPr>
          <a:xfrm>
            <a:off x="297797" y="21335067"/>
            <a:ext cx="13060649" cy="2932854"/>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just">
              <a:lnSpc>
                <a:spcPct val="115000"/>
              </a:lnSpc>
              <a:spcBef>
                <a:spcPts val="0"/>
              </a:spcBef>
              <a:spcAft>
                <a:spcPts val="0"/>
              </a:spcAft>
              <a:buNone/>
            </a:pPr>
            <a:r>
              <a:t/>
            </a:r>
            <a:endParaRPr b="1" i="0" sz="1800" u="none" cap="none" strike="noStrike">
              <a:solidFill>
                <a:srgbClr val="0D0D0D"/>
              </a:solidFill>
              <a:latin typeface="Arial"/>
              <a:ea typeface="Arial"/>
              <a:cs typeface="Arial"/>
              <a:sym typeface="Arial"/>
            </a:endParaRPr>
          </a:p>
          <a:p>
            <a:pPr indent="0" lvl="0" marL="0" marR="0" rtl="0" algn="just">
              <a:lnSpc>
                <a:spcPct val="115000"/>
              </a:lnSpc>
              <a:spcBef>
                <a:spcPts val="0"/>
              </a:spcBef>
              <a:spcAft>
                <a:spcPts val="0"/>
              </a:spcAft>
              <a:buNone/>
            </a:pPr>
            <a:r>
              <a:rPr b="1" i="0" lang="es-ES" sz="1800" u="none" cap="none" strike="noStrike">
                <a:solidFill>
                  <a:srgbClr val="0D0D0D"/>
                </a:solidFill>
                <a:latin typeface="Arial"/>
                <a:ea typeface="Arial"/>
                <a:cs typeface="Arial"/>
                <a:sym typeface="Arial"/>
              </a:rPr>
              <a:t>Conclusiones:</a:t>
            </a:r>
            <a:endParaRPr b="0" i="0" sz="1800" u="none" cap="none" strike="noStrike">
              <a:solidFill>
                <a:schemeClr val="dk1"/>
              </a:solidFill>
              <a:latin typeface="Times New Roman"/>
              <a:ea typeface="Times New Roman"/>
              <a:cs typeface="Times New Roman"/>
              <a:sym typeface="Times New Roman"/>
            </a:endParaRPr>
          </a:p>
          <a:p>
            <a:pPr indent="0" lvl="0" marL="0" marR="0" rtl="0" algn="just">
              <a:lnSpc>
                <a:spcPct val="115000"/>
              </a:lnSpc>
              <a:spcBef>
                <a:spcPts val="0"/>
              </a:spcBef>
              <a:spcAft>
                <a:spcPts val="0"/>
              </a:spcAft>
              <a:buNone/>
            </a:pPr>
            <a:r>
              <a:rPr b="1" i="0" lang="es-ES" sz="1800" u="none" cap="none" strike="noStrike">
                <a:solidFill>
                  <a:srgbClr val="0D0D0D"/>
                </a:solidFill>
                <a:latin typeface="Arial"/>
                <a:ea typeface="Arial"/>
                <a:cs typeface="Arial"/>
                <a:sym typeface="Arial"/>
              </a:rPr>
              <a:t> </a:t>
            </a:r>
            <a:endParaRPr b="0" i="0" sz="1800" u="none" cap="none" strike="noStrike">
              <a:solidFill>
                <a:schemeClr val="dk1"/>
              </a:solidFill>
              <a:latin typeface="Times New Roman"/>
              <a:ea typeface="Times New Roman"/>
              <a:cs typeface="Times New Roman"/>
              <a:sym typeface="Times New Roman"/>
            </a:endParaRPr>
          </a:p>
          <a:p>
            <a:pPr indent="0" lvl="0" marL="0" marR="0" rtl="0" algn="just">
              <a:lnSpc>
                <a:spcPct val="115000"/>
              </a:lnSpc>
              <a:spcBef>
                <a:spcPts val="0"/>
              </a:spcBef>
              <a:spcAft>
                <a:spcPts val="0"/>
              </a:spcAft>
              <a:buNone/>
            </a:pPr>
            <a:r>
              <a:rPr b="0" i="0" lang="es-ES" sz="1800" u="none" cap="none" strike="noStrike">
                <a:solidFill>
                  <a:srgbClr val="0D0D0D"/>
                </a:solidFill>
                <a:latin typeface="Arial"/>
                <a:ea typeface="Arial"/>
                <a:cs typeface="Arial"/>
                <a:sym typeface="Arial"/>
              </a:rPr>
              <a:t>Hallamos asociación entre desvíos extremos del pH, edad y mortalidad intrahospitalaria por todas las causas. Los resultados obtenidos de este estudio refuerzan la necesidad de una correcta interpretación inicial de los gases arteriales para mejorar los resultados clínicos. </a:t>
            </a:r>
            <a:endParaRPr b="0" i="0" sz="1800" u="none" cap="none" strike="noStrike">
              <a:solidFill>
                <a:schemeClr val="dk1"/>
              </a:solidFill>
              <a:latin typeface="Times New Roman"/>
              <a:ea typeface="Times New Roman"/>
              <a:cs typeface="Times New Roman"/>
              <a:sym typeface="Times New Roman"/>
            </a:endParaRPr>
          </a:p>
          <a:p>
            <a:pPr indent="0" lvl="0" marL="0" marR="0" rtl="0" algn="just">
              <a:lnSpc>
                <a:spcPct val="115000"/>
              </a:lnSpc>
              <a:spcBef>
                <a:spcPts val="0"/>
              </a:spcBef>
              <a:spcAft>
                <a:spcPts val="0"/>
              </a:spcAft>
              <a:buNone/>
            </a:pPr>
            <a:r>
              <a:rPr b="0" i="0" lang="es-ES" sz="1800" u="none" cap="none" strike="noStrike">
                <a:solidFill>
                  <a:srgbClr val="0D0D0D"/>
                </a:solidFill>
                <a:latin typeface="Arial"/>
                <a:ea typeface="Arial"/>
                <a:cs typeface="Arial"/>
                <a:sym typeface="Arial"/>
              </a:rPr>
              <a:t>El análisis indica que la edad, el pH, la hipercapnia y los niveles de bicarbonato son indicadores críticos de riesgo en la mortalidad intrahospitalaria. Para mejorar los protocolos de cuidado en unidades de terapia intensiva y sala de internación general, es fundamental centrar la atención en estos factores</a:t>
            </a:r>
            <a:r>
              <a:rPr b="0" i="0" lang="es-ES" sz="1575" u="none" cap="none" strike="noStrike">
                <a:solidFill>
                  <a:srgbClr val="222A35"/>
                </a:solidFill>
                <a:latin typeface="Calibri"/>
                <a:ea typeface="Calibri"/>
                <a:cs typeface="Calibri"/>
                <a:sym typeface="Calibri"/>
              </a:rPr>
              <a:t> </a:t>
            </a:r>
            <a:endParaRPr/>
          </a:p>
        </p:txBody>
      </p:sp>
      <p:pic>
        <p:nvPicPr>
          <p:cNvPr id="89" name="Google Shape;89;p1"/>
          <p:cNvPicPr preferRelativeResize="0"/>
          <p:nvPr/>
        </p:nvPicPr>
        <p:blipFill rotWithShape="1">
          <a:blip r:embed="rId3">
            <a:alphaModFix/>
          </a:blip>
          <a:srcRect b="0" l="0" r="0" t="0"/>
          <a:stretch/>
        </p:blipFill>
        <p:spPr>
          <a:xfrm>
            <a:off x="0" y="-31684"/>
            <a:ext cx="13715999" cy="3053396"/>
          </a:xfrm>
          <a:prstGeom prst="rect">
            <a:avLst/>
          </a:prstGeom>
          <a:noFill/>
          <a:ln>
            <a:noFill/>
          </a:ln>
        </p:spPr>
      </p:pic>
      <p:pic>
        <p:nvPicPr>
          <p:cNvPr id="90" name="Google Shape;90;p1"/>
          <p:cNvPicPr preferRelativeResize="0"/>
          <p:nvPr/>
        </p:nvPicPr>
        <p:blipFill rotWithShape="1">
          <a:blip r:embed="rId4">
            <a:alphaModFix/>
          </a:blip>
          <a:srcRect b="0" l="0" r="0" t="0"/>
          <a:stretch/>
        </p:blipFill>
        <p:spPr>
          <a:xfrm>
            <a:off x="7884" y="0"/>
            <a:ext cx="3344916" cy="960505"/>
          </a:xfrm>
          <a:prstGeom prst="rect">
            <a:avLst/>
          </a:prstGeom>
          <a:noFill/>
          <a:ln>
            <a:noFill/>
          </a:ln>
        </p:spPr>
      </p:pic>
      <p:pic>
        <p:nvPicPr>
          <p:cNvPr id="91" name="Google Shape;91;p1"/>
          <p:cNvPicPr preferRelativeResize="0"/>
          <p:nvPr/>
        </p:nvPicPr>
        <p:blipFill rotWithShape="1">
          <a:blip r:embed="rId5">
            <a:alphaModFix/>
          </a:blip>
          <a:srcRect b="0" l="0" r="0" t="0"/>
          <a:stretch/>
        </p:blipFill>
        <p:spPr>
          <a:xfrm>
            <a:off x="344879" y="13329070"/>
            <a:ext cx="5377517" cy="4356673"/>
          </a:xfrm>
          <a:prstGeom prst="rect">
            <a:avLst/>
          </a:prstGeom>
          <a:noFill/>
          <a:ln>
            <a:noFill/>
          </a:ln>
        </p:spPr>
      </p:pic>
      <p:sp>
        <p:nvSpPr>
          <p:cNvPr id="92" name="Google Shape;92;p1"/>
          <p:cNvSpPr txBox="1"/>
          <p:nvPr/>
        </p:nvSpPr>
        <p:spPr>
          <a:xfrm>
            <a:off x="584867" y="17629281"/>
            <a:ext cx="4770120" cy="26161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s-ES" sz="1100" u="none" cap="none" strike="noStrike">
                <a:solidFill>
                  <a:schemeClr val="dk1"/>
                </a:solidFill>
                <a:latin typeface="Calibri"/>
                <a:ea typeface="Calibri"/>
                <a:cs typeface="Calibri"/>
                <a:sym typeface="Calibri"/>
              </a:rPr>
              <a:t>1. Flow chart. Diagrama de estudio</a:t>
            </a:r>
            <a:endParaRPr sz="1100">
              <a:solidFill>
                <a:schemeClr val="dk1"/>
              </a:solidFill>
              <a:latin typeface="Calibri"/>
              <a:ea typeface="Calibri"/>
              <a:cs typeface="Calibri"/>
              <a:sym typeface="Calibri"/>
            </a:endParaRPr>
          </a:p>
        </p:txBody>
      </p:sp>
      <p:pic>
        <p:nvPicPr>
          <p:cNvPr descr="A screenshot of a white sheet with black text&#10;&#10;Description automatically generated" id="93" name="Google Shape;93;p1"/>
          <p:cNvPicPr preferRelativeResize="0"/>
          <p:nvPr/>
        </p:nvPicPr>
        <p:blipFill rotWithShape="1">
          <a:blip r:embed="rId6">
            <a:alphaModFix/>
          </a:blip>
          <a:srcRect b="0" l="0" r="0" t="0"/>
          <a:stretch/>
        </p:blipFill>
        <p:spPr>
          <a:xfrm>
            <a:off x="6458201" y="13295220"/>
            <a:ext cx="6900245" cy="2923257"/>
          </a:xfrm>
          <a:prstGeom prst="rect">
            <a:avLst/>
          </a:prstGeom>
          <a:noFill/>
          <a:ln>
            <a:noFill/>
          </a:ln>
        </p:spPr>
      </p:pic>
      <p:pic>
        <p:nvPicPr>
          <p:cNvPr descr="A table with numbers and text&#10;&#10;Description automatically generated" id="94" name="Google Shape;94;p1"/>
          <p:cNvPicPr preferRelativeResize="0"/>
          <p:nvPr/>
        </p:nvPicPr>
        <p:blipFill rotWithShape="1">
          <a:blip r:embed="rId7">
            <a:alphaModFix/>
          </a:blip>
          <a:srcRect b="0" l="0" r="0" t="0"/>
          <a:stretch/>
        </p:blipFill>
        <p:spPr>
          <a:xfrm>
            <a:off x="6787984" y="16294468"/>
            <a:ext cx="6651825" cy="2219565"/>
          </a:xfrm>
          <a:prstGeom prst="rect">
            <a:avLst/>
          </a:prstGeom>
          <a:noFill/>
          <a:ln>
            <a:noFill/>
          </a:ln>
        </p:spPr>
      </p:pic>
      <p:pic>
        <p:nvPicPr>
          <p:cNvPr descr="A screenshot of a white sheet with black text&#10;&#10;Description automatically generated" id="95" name="Google Shape;95;p1"/>
          <p:cNvPicPr preferRelativeResize="0"/>
          <p:nvPr/>
        </p:nvPicPr>
        <p:blipFill rotWithShape="1">
          <a:blip r:embed="rId8">
            <a:alphaModFix/>
          </a:blip>
          <a:srcRect b="0" l="0" r="0" t="0"/>
          <a:stretch/>
        </p:blipFill>
        <p:spPr>
          <a:xfrm>
            <a:off x="7050121" y="18712677"/>
            <a:ext cx="6389688" cy="1848422"/>
          </a:xfrm>
          <a:prstGeom prst="rect">
            <a:avLst/>
          </a:prstGeom>
          <a:noFill/>
          <a:ln>
            <a:noFill/>
          </a:ln>
        </p:spPr>
      </p:pic>
      <p:sp>
        <p:nvSpPr>
          <p:cNvPr id="96" name="Google Shape;96;p1"/>
          <p:cNvSpPr txBox="1"/>
          <p:nvPr/>
        </p:nvSpPr>
        <p:spPr>
          <a:xfrm>
            <a:off x="310472" y="13202887"/>
            <a:ext cx="13060649" cy="7265879"/>
          </a:xfrm>
          <a:prstGeom prst="rect">
            <a:avLst/>
          </a:prstGeom>
          <a:noFill/>
          <a:ln cap="flat" cmpd="sng" w="9525">
            <a:solidFill>
              <a:schemeClr val="dk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3600">
              <a:solidFill>
                <a:schemeClr val="dk1"/>
              </a:solidFill>
              <a:latin typeface="Calibri"/>
              <a:ea typeface="Calibri"/>
              <a:cs typeface="Calibri"/>
              <a:sym typeface="Calibri"/>
            </a:endParaRPr>
          </a:p>
        </p:txBody>
      </p:sp>
      <p:pic>
        <p:nvPicPr>
          <p:cNvPr descr="A graph of different colored lines&#10;&#10;Description automatically generated" id="97" name="Google Shape;97;p1"/>
          <p:cNvPicPr preferRelativeResize="0"/>
          <p:nvPr/>
        </p:nvPicPr>
        <p:blipFill rotWithShape="1">
          <a:blip r:embed="rId9">
            <a:alphaModFix/>
          </a:blip>
          <a:srcRect b="0" l="0" r="0" t="0"/>
          <a:stretch/>
        </p:blipFill>
        <p:spPr>
          <a:xfrm>
            <a:off x="584867" y="18357649"/>
            <a:ext cx="4897540" cy="1943727"/>
          </a:xfrm>
          <a:prstGeom prst="rect">
            <a:avLst/>
          </a:prstGeom>
          <a:noFill/>
          <a:ln>
            <a:noFill/>
          </a:ln>
        </p:spPr>
      </p:pic>
      <p:sp>
        <p:nvSpPr>
          <p:cNvPr id="98" name="Google Shape;98;p1"/>
          <p:cNvSpPr txBox="1"/>
          <p:nvPr/>
        </p:nvSpPr>
        <p:spPr>
          <a:xfrm>
            <a:off x="12403269" y="0"/>
            <a:ext cx="2004646" cy="6404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s-ES" sz="3600">
                <a:solidFill>
                  <a:schemeClr val="dk1"/>
                </a:solidFill>
                <a:latin typeface="Calibri"/>
                <a:ea typeface="Calibri"/>
                <a:cs typeface="Calibri"/>
                <a:sym typeface="Calibri"/>
              </a:rPr>
              <a:t>P-042</a:t>
            </a:r>
            <a:endParaRPr/>
          </a:p>
        </p:txBody>
      </p:sp>
    </p:spTree>
  </p:cSld>
  <p:clrMapOvr>
    <a:masterClrMapping/>
  </p:clrMapOvr>
</p:sld>
</file>

<file path=ppt/theme/theme1.xml><?xml version="1.0" encoding="utf-8"?>
<a:theme xmlns:a="http://schemas.openxmlformats.org/drawingml/2006/main" xmlns:r="http://schemas.openxmlformats.org/officeDocument/2006/relationships" name="Tema de Office">
  <a:themeElements>
    <a:clrScheme name="Tema de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2019-08-05T18:41:14Z</dcterms:created>
  <dc:creator>Lucía Senorans</dc:creator>
</cp:coreProperties>
</file>