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Lst>
  <p:sldSz cx="5145088"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0076"/>
    <a:srgbClr val="E8DAEB"/>
    <a:srgbClr val="58B9EA"/>
    <a:srgbClr val="5B09CC"/>
    <a:srgbClr val="7A0394"/>
    <a:srgbClr val="800580"/>
    <a:srgbClr val="570B9F"/>
    <a:srgbClr val="5B09CE"/>
    <a:srgbClr val="570BD4"/>
    <a:srgbClr val="7305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823FF0-50F5-4E88-A6AC-E8DAEBB68ED1}" v="8" dt="2024-10-17T22:26:40.4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203" d="100"/>
          <a:sy n="203" d="100"/>
        </p:scale>
        <p:origin x="576"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ria Brichetti" userId="a94c89ab8d67ced2" providerId="LiveId" clId="{2D823FF0-50F5-4E88-A6AC-E8DAEBB68ED1}"/>
    <pc:docChg chg="undo custSel modSld">
      <pc:chgData name="Valeria Brichetti" userId="a94c89ab8d67ced2" providerId="LiveId" clId="{2D823FF0-50F5-4E88-A6AC-E8DAEBB68ED1}" dt="2024-10-17T22:27:25.519" v="64" actId="1076"/>
      <pc:docMkLst>
        <pc:docMk/>
      </pc:docMkLst>
      <pc:sldChg chg="addSp delSp modSp mod">
        <pc:chgData name="Valeria Brichetti" userId="a94c89ab8d67ced2" providerId="LiveId" clId="{2D823FF0-50F5-4E88-A6AC-E8DAEBB68ED1}" dt="2024-10-17T22:27:25.519" v="64" actId="1076"/>
        <pc:sldMkLst>
          <pc:docMk/>
          <pc:sldMk cId="1382761463" sldId="256"/>
        </pc:sldMkLst>
        <pc:spChg chg="mod">
          <ac:chgData name="Valeria Brichetti" userId="a94c89ab8d67ced2" providerId="LiveId" clId="{2D823FF0-50F5-4E88-A6AC-E8DAEBB68ED1}" dt="2024-10-17T22:26:29.345" v="59" actId="1076"/>
          <ac:spMkLst>
            <pc:docMk/>
            <pc:sldMk cId="1382761463" sldId="256"/>
            <ac:spMk id="9" creationId="{922BB9B6-183C-127C-DE15-2DA3CBBD764A}"/>
          </ac:spMkLst>
        </pc:spChg>
        <pc:spChg chg="mod">
          <ac:chgData name="Valeria Brichetti" userId="a94c89ab8d67ced2" providerId="LiveId" clId="{2D823FF0-50F5-4E88-A6AC-E8DAEBB68ED1}" dt="2024-10-17T22:27:14.755" v="62" actId="1076"/>
          <ac:spMkLst>
            <pc:docMk/>
            <pc:sldMk cId="1382761463" sldId="256"/>
            <ac:spMk id="10" creationId="{6B5B0FF8-C41B-26E3-0DF2-0700ED7C4562}"/>
          </ac:spMkLst>
        </pc:spChg>
        <pc:spChg chg="mod">
          <ac:chgData name="Valeria Brichetti" userId="a94c89ab8d67ced2" providerId="LiveId" clId="{2D823FF0-50F5-4E88-A6AC-E8DAEBB68ED1}" dt="2024-10-17T22:27:25.519" v="64" actId="1076"/>
          <ac:spMkLst>
            <pc:docMk/>
            <pc:sldMk cId="1382761463" sldId="256"/>
            <ac:spMk id="11" creationId="{51DA2661-E90A-2A47-3D85-6DD7B5C71DA4}"/>
          </ac:spMkLst>
        </pc:spChg>
        <pc:spChg chg="mod">
          <ac:chgData name="Valeria Brichetti" userId="a94c89ab8d67ced2" providerId="LiveId" clId="{2D823FF0-50F5-4E88-A6AC-E8DAEBB68ED1}" dt="2024-10-17T22:27:22.003" v="63" actId="1076"/>
          <ac:spMkLst>
            <pc:docMk/>
            <pc:sldMk cId="1382761463" sldId="256"/>
            <ac:spMk id="12" creationId="{4E49847C-2A7A-A65F-55C6-54797F5B99FF}"/>
          </ac:spMkLst>
        </pc:spChg>
        <pc:picChg chg="add del mod modCrop">
          <ac:chgData name="Valeria Brichetti" userId="a94c89ab8d67ced2" providerId="LiveId" clId="{2D823FF0-50F5-4E88-A6AC-E8DAEBB68ED1}" dt="2024-10-17T21:50:04.848" v="8" actId="478"/>
          <ac:picMkLst>
            <pc:docMk/>
            <pc:sldMk cId="1382761463" sldId="256"/>
            <ac:picMk id="2" creationId="{E3F8EDCD-6378-D3EE-DEC3-F79453D12B05}"/>
          </ac:picMkLst>
        </pc:picChg>
        <pc:picChg chg="add del mod">
          <ac:chgData name="Valeria Brichetti" userId="a94c89ab8d67ced2" providerId="LiveId" clId="{2D823FF0-50F5-4E88-A6AC-E8DAEBB68ED1}" dt="2024-10-17T22:11:50.327" v="41" actId="478"/>
          <ac:picMkLst>
            <pc:docMk/>
            <pc:sldMk cId="1382761463" sldId="256"/>
            <ac:picMk id="4" creationId="{A77899C5-75B9-9D8C-97FC-0E2FCE4DCDA4}"/>
          </ac:picMkLst>
        </pc:picChg>
        <pc:picChg chg="add del mod">
          <ac:chgData name="Valeria Brichetti" userId="a94c89ab8d67ced2" providerId="LiveId" clId="{2D823FF0-50F5-4E88-A6AC-E8DAEBB68ED1}" dt="2024-10-17T21:53:27.068" v="30" actId="478"/>
          <ac:picMkLst>
            <pc:docMk/>
            <pc:sldMk cId="1382761463" sldId="256"/>
            <ac:picMk id="5" creationId="{2EC9552D-44B1-5D88-2E50-964C37321BC6}"/>
          </ac:picMkLst>
        </pc:picChg>
        <pc:picChg chg="add del mod">
          <ac:chgData name="Valeria Brichetti" userId="a94c89ab8d67ced2" providerId="LiveId" clId="{2D823FF0-50F5-4E88-A6AC-E8DAEBB68ED1}" dt="2024-10-17T22:25:52.523" v="54" actId="14100"/>
          <ac:picMkLst>
            <pc:docMk/>
            <pc:sldMk cId="1382761463" sldId="256"/>
            <ac:picMk id="7" creationId="{E3E13C6F-9A5F-34F1-C12C-FFE3DCF28F45}"/>
          </ac:picMkLst>
        </pc:picChg>
        <pc:picChg chg="del mod modCrop">
          <ac:chgData name="Valeria Brichetti" userId="a94c89ab8d67ced2" providerId="LiveId" clId="{2D823FF0-50F5-4E88-A6AC-E8DAEBB68ED1}" dt="2024-10-17T22:26:45.764" v="61" actId="478"/>
          <ac:picMkLst>
            <pc:docMk/>
            <pc:sldMk cId="1382761463" sldId="256"/>
            <ac:picMk id="17" creationId="{2EAB7956-DA8F-31BD-D9C7-DAE0A3ED3FCD}"/>
          </ac:picMkLst>
        </pc:picChg>
        <pc:picChg chg="mod">
          <ac:chgData name="Valeria Brichetti" userId="a94c89ab8d67ced2" providerId="LiveId" clId="{2D823FF0-50F5-4E88-A6AC-E8DAEBB68ED1}" dt="2024-10-17T22:26:40.430" v="60"/>
          <ac:picMkLst>
            <pc:docMk/>
            <pc:sldMk cId="1382761463" sldId="256"/>
            <ac:picMk id="25" creationId="{4A152569-A434-5ECE-8ECF-BA284905626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882" y="1496484"/>
            <a:ext cx="4373325" cy="3183467"/>
          </a:xfrm>
        </p:spPr>
        <p:txBody>
          <a:bodyPr anchor="b"/>
          <a:lstStyle>
            <a:lvl1pPr algn="ctr">
              <a:defRPr sz="337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43136" y="4802717"/>
            <a:ext cx="3858816" cy="2207683"/>
          </a:xfrm>
        </p:spPr>
        <p:txBody>
          <a:bodyPr/>
          <a:lstStyle>
            <a:lvl1pPr marL="0" indent="0" algn="ctr">
              <a:buNone/>
              <a:defRPr sz="1350"/>
            </a:lvl1pPr>
            <a:lvl2pPr marL="257266" indent="0" algn="ctr">
              <a:buNone/>
              <a:defRPr sz="1125"/>
            </a:lvl2pPr>
            <a:lvl3pPr marL="514533" indent="0" algn="ctr">
              <a:buNone/>
              <a:defRPr sz="1013"/>
            </a:lvl3pPr>
            <a:lvl4pPr marL="771799" indent="0" algn="ctr">
              <a:buNone/>
              <a:defRPr sz="900"/>
            </a:lvl4pPr>
            <a:lvl5pPr marL="1029066" indent="0" algn="ctr">
              <a:buNone/>
              <a:defRPr sz="900"/>
            </a:lvl5pPr>
            <a:lvl6pPr marL="1286332" indent="0" algn="ctr">
              <a:buNone/>
              <a:defRPr sz="900"/>
            </a:lvl6pPr>
            <a:lvl7pPr marL="1543599" indent="0" algn="ctr">
              <a:buNone/>
              <a:defRPr sz="900"/>
            </a:lvl7pPr>
            <a:lvl8pPr marL="1800865" indent="0" algn="ctr">
              <a:buNone/>
              <a:defRPr sz="900"/>
            </a:lvl8pPr>
            <a:lvl9pPr marL="2058132" indent="0" algn="ctr">
              <a:buNone/>
              <a:defRPr sz="9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B2C784A-8EE0-4E44-9805-FA7D7D1421D2}"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079FF8E-1780-49C3-A49D-4542C0D28C3B}" type="slidenum">
              <a:rPr lang="es-AR" smtClean="0"/>
              <a:t>‹Nº›</a:t>
            </a:fld>
            <a:endParaRPr lang="es-AR"/>
          </a:p>
        </p:txBody>
      </p:sp>
    </p:spTree>
    <p:extLst>
      <p:ext uri="{BB962C8B-B14F-4D97-AF65-F5344CB8AC3E}">
        <p14:creationId xmlns:p14="http://schemas.microsoft.com/office/powerpoint/2010/main" val="2837545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B2C784A-8EE0-4E44-9805-FA7D7D1421D2}"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079FF8E-1780-49C3-A49D-4542C0D28C3B}" type="slidenum">
              <a:rPr lang="es-AR" smtClean="0"/>
              <a:t>‹Nº›</a:t>
            </a:fld>
            <a:endParaRPr lang="es-AR"/>
          </a:p>
        </p:txBody>
      </p:sp>
    </p:spTree>
    <p:extLst>
      <p:ext uri="{BB962C8B-B14F-4D97-AF65-F5344CB8AC3E}">
        <p14:creationId xmlns:p14="http://schemas.microsoft.com/office/powerpoint/2010/main" val="1802379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1954" y="486834"/>
            <a:ext cx="1109410"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53725" y="486834"/>
            <a:ext cx="3263915"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B2C784A-8EE0-4E44-9805-FA7D7D1421D2}"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079FF8E-1780-49C3-A49D-4542C0D28C3B}" type="slidenum">
              <a:rPr lang="es-AR" smtClean="0"/>
              <a:t>‹Nº›</a:t>
            </a:fld>
            <a:endParaRPr lang="es-AR"/>
          </a:p>
        </p:txBody>
      </p:sp>
    </p:spTree>
    <p:extLst>
      <p:ext uri="{BB962C8B-B14F-4D97-AF65-F5344CB8AC3E}">
        <p14:creationId xmlns:p14="http://schemas.microsoft.com/office/powerpoint/2010/main" val="428361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B2C784A-8EE0-4E44-9805-FA7D7D1421D2}"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079FF8E-1780-49C3-A49D-4542C0D28C3B}" type="slidenum">
              <a:rPr lang="es-AR" smtClean="0"/>
              <a:t>‹Nº›</a:t>
            </a:fld>
            <a:endParaRPr lang="es-AR"/>
          </a:p>
        </p:txBody>
      </p:sp>
    </p:spTree>
    <p:extLst>
      <p:ext uri="{BB962C8B-B14F-4D97-AF65-F5344CB8AC3E}">
        <p14:creationId xmlns:p14="http://schemas.microsoft.com/office/powerpoint/2010/main" val="834635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1046" y="2279653"/>
            <a:ext cx="4437638" cy="3803649"/>
          </a:xfrm>
        </p:spPr>
        <p:txBody>
          <a:bodyPr anchor="b"/>
          <a:lstStyle>
            <a:lvl1pPr>
              <a:defRPr sz="337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51046" y="6119286"/>
            <a:ext cx="4437638" cy="2000249"/>
          </a:xfrm>
        </p:spPr>
        <p:txBody>
          <a:bodyPr/>
          <a:lstStyle>
            <a:lvl1pPr marL="0" indent="0">
              <a:buNone/>
              <a:defRPr sz="1350">
                <a:solidFill>
                  <a:schemeClr val="tx1">
                    <a:tint val="82000"/>
                  </a:schemeClr>
                </a:solidFill>
              </a:defRPr>
            </a:lvl1pPr>
            <a:lvl2pPr marL="257266" indent="0">
              <a:buNone/>
              <a:defRPr sz="1125">
                <a:solidFill>
                  <a:schemeClr val="tx1">
                    <a:tint val="82000"/>
                  </a:schemeClr>
                </a:solidFill>
              </a:defRPr>
            </a:lvl2pPr>
            <a:lvl3pPr marL="514533" indent="0">
              <a:buNone/>
              <a:defRPr sz="1013">
                <a:solidFill>
                  <a:schemeClr val="tx1">
                    <a:tint val="82000"/>
                  </a:schemeClr>
                </a:solidFill>
              </a:defRPr>
            </a:lvl3pPr>
            <a:lvl4pPr marL="771799" indent="0">
              <a:buNone/>
              <a:defRPr sz="900">
                <a:solidFill>
                  <a:schemeClr val="tx1">
                    <a:tint val="82000"/>
                  </a:schemeClr>
                </a:solidFill>
              </a:defRPr>
            </a:lvl4pPr>
            <a:lvl5pPr marL="1029066" indent="0">
              <a:buNone/>
              <a:defRPr sz="900">
                <a:solidFill>
                  <a:schemeClr val="tx1">
                    <a:tint val="82000"/>
                  </a:schemeClr>
                </a:solidFill>
              </a:defRPr>
            </a:lvl5pPr>
            <a:lvl6pPr marL="1286332" indent="0">
              <a:buNone/>
              <a:defRPr sz="900">
                <a:solidFill>
                  <a:schemeClr val="tx1">
                    <a:tint val="82000"/>
                  </a:schemeClr>
                </a:solidFill>
              </a:defRPr>
            </a:lvl6pPr>
            <a:lvl7pPr marL="1543599" indent="0">
              <a:buNone/>
              <a:defRPr sz="900">
                <a:solidFill>
                  <a:schemeClr val="tx1">
                    <a:tint val="82000"/>
                  </a:schemeClr>
                </a:solidFill>
              </a:defRPr>
            </a:lvl7pPr>
            <a:lvl8pPr marL="1800865" indent="0">
              <a:buNone/>
              <a:defRPr sz="900">
                <a:solidFill>
                  <a:schemeClr val="tx1">
                    <a:tint val="82000"/>
                  </a:schemeClr>
                </a:solidFill>
              </a:defRPr>
            </a:lvl8pPr>
            <a:lvl9pPr marL="2058132" indent="0">
              <a:buNone/>
              <a:defRPr sz="900">
                <a:solidFill>
                  <a:schemeClr val="tx1">
                    <a:tint val="82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2C784A-8EE0-4E44-9805-FA7D7D1421D2}"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079FF8E-1780-49C3-A49D-4542C0D28C3B}" type="slidenum">
              <a:rPr lang="es-AR" smtClean="0"/>
              <a:t>‹Nº›</a:t>
            </a:fld>
            <a:endParaRPr lang="es-AR"/>
          </a:p>
        </p:txBody>
      </p:sp>
    </p:spTree>
    <p:extLst>
      <p:ext uri="{BB962C8B-B14F-4D97-AF65-F5344CB8AC3E}">
        <p14:creationId xmlns:p14="http://schemas.microsoft.com/office/powerpoint/2010/main" val="2366320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53725" y="2434167"/>
            <a:ext cx="2186662"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604701" y="2434167"/>
            <a:ext cx="2186662"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B2C784A-8EE0-4E44-9805-FA7D7D1421D2}"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079FF8E-1780-49C3-A49D-4542C0D28C3B}" type="slidenum">
              <a:rPr lang="es-AR" smtClean="0"/>
              <a:t>‹Nº›</a:t>
            </a:fld>
            <a:endParaRPr lang="es-AR"/>
          </a:p>
        </p:txBody>
      </p:sp>
    </p:spTree>
    <p:extLst>
      <p:ext uri="{BB962C8B-B14F-4D97-AF65-F5344CB8AC3E}">
        <p14:creationId xmlns:p14="http://schemas.microsoft.com/office/powerpoint/2010/main" val="3895731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395" y="486836"/>
            <a:ext cx="4437638"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4396" y="2241551"/>
            <a:ext cx="217661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los estilos de texto del patrón</a:t>
            </a:r>
          </a:p>
        </p:txBody>
      </p:sp>
      <p:sp>
        <p:nvSpPr>
          <p:cNvPr id="4" name="Content Placeholder 3"/>
          <p:cNvSpPr>
            <a:spLocks noGrp="1"/>
          </p:cNvSpPr>
          <p:nvPr>
            <p:ph sz="half" idx="2"/>
          </p:nvPr>
        </p:nvSpPr>
        <p:spPr>
          <a:xfrm>
            <a:off x="354396" y="3340100"/>
            <a:ext cx="217661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604701" y="2241551"/>
            <a:ext cx="218733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los estilos de texto del patrón</a:t>
            </a:r>
          </a:p>
        </p:txBody>
      </p:sp>
      <p:sp>
        <p:nvSpPr>
          <p:cNvPr id="6" name="Content Placeholder 5"/>
          <p:cNvSpPr>
            <a:spLocks noGrp="1"/>
          </p:cNvSpPr>
          <p:nvPr>
            <p:ph sz="quarter" idx="4"/>
          </p:nvPr>
        </p:nvSpPr>
        <p:spPr>
          <a:xfrm>
            <a:off x="2604701" y="3340100"/>
            <a:ext cx="218733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B2C784A-8EE0-4E44-9805-FA7D7D1421D2}" type="datetimeFigureOut">
              <a:rPr lang="es-AR" smtClean="0"/>
              <a:t>17/10/2024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0079FF8E-1780-49C3-A49D-4542C0D28C3B}" type="slidenum">
              <a:rPr lang="es-AR" smtClean="0"/>
              <a:t>‹Nº›</a:t>
            </a:fld>
            <a:endParaRPr lang="es-AR"/>
          </a:p>
        </p:txBody>
      </p:sp>
    </p:spTree>
    <p:extLst>
      <p:ext uri="{BB962C8B-B14F-4D97-AF65-F5344CB8AC3E}">
        <p14:creationId xmlns:p14="http://schemas.microsoft.com/office/powerpoint/2010/main" val="162142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B2C784A-8EE0-4E44-9805-FA7D7D1421D2}" type="datetimeFigureOut">
              <a:rPr lang="es-AR" smtClean="0"/>
              <a:t>17/10/2024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0079FF8E-1780-49C3-A49D-4542C0D28C3B}" type="slidenum">
              <a:rPr lang="es-AR" smtClean="0"/>
              <a:t>‹Nº›</a:t>
            </a:fld>
            <a:endParaRPr lang="es-AR"/>
          </a:p>
        </p:txBody>
      </p:sp>
    </p:spTree>
    <p:extLst>
      <p:ext uri="{BB962C8B-B14F-4D97-AF65-F5344CB8AC3E}">
        <p14:creationId xmlns:p14="http://schemas.microsoft.com/office/powerpoint/2010/main" val="1658694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2C784A-8EE0-4E44-9805-FA7D7D1421D2}" type="datetimeFigureOut">
              <a:rPr lang="es-AR" smtClean="0"/>
              <a:t>17/10/2024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0079FF8E-1780-49C3-A49D-4542C0D28C3B}" type="slidenum">
              <a:rPr lang="es-AR" smtClean="0"/>
              <a:t>‹Nº›</a:t>
            </a:fld>
            <a:endParaRPr lang="es-AR"/>
          </a:p>
        </p:txBody>
      </p:sp>
    </p:spTree>
    <p:extLst>
      <p:ext uri="{BB962C8B-B14F-4D97-AF65-F5344CB8AC3E}">
        <p14:creationId xmlns:p14="http://schemas.microsoft.com/office/powerpoint/2010/main" val="3253158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87332" y="1316569"/>
            <a:ext cx="2604701" cy="6498167"/>
          </a:xfrm>
        </p:spPr>
        <p:txBody>
          <a:bodyPr/>
          <a:lstStyle>
            <a:lvl1pPr>
              <a:defRPr sz="1801"/>
            </a:lvl1pPr>
            <a:lvl2pPr>
              <a:defRPr sz="1576"/>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B2C784A-8EE0-4E44-9805-FA7D7D1421D2}"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079FF8E-1780-49C3-A49D-4542C0D28C3B}" type="slidenum">
              <a:rPr lang="es-AR" smtClean="0"/>
              <a:t>‹Nº›</a:t>
            </a:fld>
            <a:endParaRPr lang="es-AR"/>
          </a:p>
        </p:txBody>
      </p:sp>
    </p:spTree>
    <p:extLst>
      <p:ext uri="{BB962C8B-B14F-4D97-AF65-F5344CB8AC3E}">
        <p14:creationId xmlns:p14="http://schemas.microsoft.com/office/powerpoint/2010/main" val="3262749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87332" y="1316569"/>
            <a:ext cx="2604701" cy="6498167"/>
          </a:xfrm>
        </p:spPr>
        <p:txBody>
          <a:bodyPr anchor="t"/>
          <a:lstStyle>
            <a:lvl1pPr marL="0" indent="0">
              <a:buNone/>
              <a:defRPr sz="1801"/>
            </a:lvl1pPr>
            <a:lvl2pPr marL="257266" indent="0">
              <a:buNone/>
              <a:defRPr sz="1576"/>
            </a:lvl2pPr>
            <a:lvl3pPr marL="514533" indent="0">
              <a:buNone/>
              <a:defRPr sz="1350"/>
            </a:lvl3pPr>
            <a:lvl4pPr marL="771799" indent="0">
              <a:buNone/>
              <a:defRPr sz="1125"/>
            </a:lvl4pPr>
            <a:lvl5pPr marL="1029066" indent="0">
              <a:buNone/>
              <a:defRPr sz="1125"/>
            </a:lvl5pPr>
            <a:lvl6pPr marL="1286332" indent="0">
              <a:buNone/>
              <a:defRPr sz="1125"/>
            </a:lvl6pPr>
            <a:lvl7pPr marL="1543599" indent="0">
              <a:buNone/>
              <a:defRPr sz="1125"/>
            </a:lvl7pPr>
            <a:lvl8pPr marL="1800865" indent="0">
              <a:buNone/>
              <a:defRPr sz="1125"/>
            </a:lvl8pPr>
            <a:lvl9pPr marL="2058132" indent="0">
              <a:buNone/>
              <a:defRPr sz="1125"/>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B2C784A-8EE0-4E44-9805-FA7D7D1421D2}"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079FF8E-1780-49C3-A49D-4542C0D28C3B}" type="slidenum">
              <a:rPr lang="es-AR" smtClean="0"/>
              <a:t>‹Nº›</a:t>
            </a:fld>
            <a:endParaRPr lang="es-AR"/>
          </a:p>
        </p:txBody>
      </p:sp>
    </p:spTree>
    <p:extLst>
      <p:ext uri="{BB962C8B-B14F-4D97-AF65-F5344CB8AC3E}">
        <p14:creationId xmlns:p14="http://schemas.microsoft.com/office/powerpoint/2010/main" val="1770565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725" y="486836"/>
            <a:ext cx="4437638"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3725" y="2434167"/>
            <a:ext cx="4437638"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53725" y="8475136"/>
            <a:ext cx="1157645" cy="486833"/>
          </a:xfrm>
          <a:prstGeom prst="rect">
            <a:avLst/>
          </a:prstGeom>
        </p:spPr>
        <p:txBody>
          <a:bodyPr vert="horz" lIns="91440" tIns="45720" rIns="91440" bIns="45720" rtlCol="0" anchor="ctr"/>
          <a:lstStyle>
            <a:lvl1pPr algn="l">
              <a:defRPr sz="675">
                <a:solidFill>
                  <a:schemeClr val="tx1">
                    <a:tint val="82000"/>
                  </a:schemeClr>
                </a:solidFill>
              </a:defRPr>
            </a:lvl1pPr>
          </a:lstStyle>
          <a:p>
            <a:fld id="{AB2C784A-8EE0-4E44-9805-FA7D7D1421D2}" type="datetimeFigureOut">
              <a:rPr lang="es-AR" smtClean="0"/>
              <a:t>17/10/2024</a:t>
            </a:fld>
            <a:endParaRPr lang="es-AR"/>
          </a:p>
        </p:txBody>
      </p:sp>
      <p:sp>
        <p:nvSpPr>
          <p:cNvPr id="5" name="Footer Placeholder 4"/>
          <p:cNvSpPr>
            <a:spLocks noGrp="1"/>
          </p:cNvSpPr>
          <p:nvPr>
            <p:ph type="ftr" sz="quarter" idx="3"/>
          </p:nvPr>
        </p:nvSpPr>
        <p:spPr>
          <a:xfrm>
            <a:off x="1704311" y="8475136"/>
            <a:ext cx="1736467" cy="486833"/>
          </a:xfrm>
          <a:prstGeom prst="rect">
            <a:avLst/>
          </a:prstGeom>
        </p:spPr>
        <p:txBody>
          <a:bodyPr vert="horz" lIns="91440" tIns="45720" rIns="91440" bIns="45720" rtlCol="0" anchor="ctr"/>
          <a:lstStyle>
            <a:lvl1pPr algn="ctr">
              <a:defRPr sz="675">
                <a:solidFill>
                  <a:schemeClr val="tx1">
                    <a:tint val="82000"/>
                  </a:schemeClr>
                </a:solidFill>
              </a:defRPr>
            </a:lvl1pPr>
          </a:lstStyle>
          <a:p>
            <a:endParaRPr lang="es-AR"/>
          </a:p>
        </p:txBody>
      </p:sp>
      <p:sp>
        <p:nvSpPr>
          <p:cNvPr id="6" name="Slide Number Placeholder 5"/>
          <p:cNvSpPr>
            <a:spLocks noGrp="1"/>
          </p:cNvSpPr>
          <p:nvPr>
            <p:ph type="sldNum" sz="quarter" idx="4"/>
          </p:nvPr>
        </p:nvSpPr>
        <p:spPr>
          <a:xfrm>
            <a:off x="3633718" y="8475136"/>
            <a:ext cx="1157645" cy="486833"/>
          </a:xfrm>
          <a:prstGeom prst="rect">
            <a:avLst/>
          </a:prstGeom>
        </p:spPr>
        <p:txBody>
          <a:bodyPr vert="horz" lIns="91440" tIns="45720" rIns="91440" bIns="45720" rtlCol="0" anchor="ctr"/>
          <a:lstStyle>
            <a:lvl1pPr algn="r">
              <a:defRPr sz="675">
                <a:solidFill>
                  <a:schemeClr val="tx1">
                    <a:tint val="82000"/>
                  </a:schemeClr>
                </a:solidFill>
              </a:defRPr>
            </a:lvl1pPr>
          </a:lstStyle>
          <a:p>
            <a:fld id="{0079FF8E-1780-49C3-A49D-4542C0D28C3B}" type="slidenum">
              <a:rPr lang="es-AR" smtClean="0"/>
              <a:t>‹Nº›</a:t>
            </a:fld>
            <a:endParaRPr lang="es-AR"/>
          </a:p>
        </p:txBody>
      </p:sp>
    </p:spTree>
    <p:extLst>
      <p:ext uri="{BB962C8B-B14F-4D97-AF65-F5344CB8AC3E}">
        <p14:creationId xmlns:p14="http://schemas.microsoft.com/office/powerpoint/2010/main" val="17254052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514533" rtl="0" eaLnBrk="1" latinLnBrk="0" hangingPunct="1">
        <a:lnSpc>
          <a:spcPct val="90000"/>
        </a:lnSpc>
        <a:spcBef>
          <a:spcPct val="0"/>
        </a:spcBef>
        <a:buNone/>
        <a:defRPr sz="2476" kern="1200">
          <a:solidFill>
            <a:schemeClr val="tx1"/>
          </a:solidFill>
          <a:latin typeface="+mj-lt"/>
          <a:ea typeface="+mj-ea"/>
          <a:cs typeface="+mj-cs"/>
        </a:defRPr>
      </a:lvl1pPr>
    </p:titleStyle>
    <p:bodyStyle>
      <a:lvl1pPr marL="128633" indent="-128633" algn="l" defTabSz="514533" rtl="0" eaLnBrk="1" latinLnBrk="0" hangingPunct="1">
        <a:lnSpc>
          <a:spcPct val="90000"/>
        </a:lnSpc>
        <a:spcBef>
          <a:spcPts val="563"/>
        </a:spcBef>
        <a:buFont typeface="Arial" panose="020B0604020202020204" pitchFamily="34" charset="0"/>
        <a:buChar char="•"/>
        <a:defRPr sz="1576" kern="1200">
          <a:solidFill>
            <a:schemeClr val="tx1"/>
          </a:solidFill>
          <a:latin typeface="+mn-lt"/>
          <a:ea typeface="+mn-ea"/>
          <a:cs typeface="+mn-cs"/>
        </a:defRPr>
      </a:lvl1pPr>
      <a:lvl2pPr marL="385900" indent="-128633" algn="l" defTabSz="514533"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3166" indent="-128633" algn="l" defTabSz="514533"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433"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699"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9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2232"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498"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7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533" rtl="0" eaLnBrk="1" latinLnBrk="0" hangingPunct="1">
        <a:defRPr sz="1013" kern="1200">
          <a:solidFill>
            <a:schemeClr val="tx1"/>
          </a:solidFill>
          <a:latin typeface="+mn-lt"/>
          <a:ea typeface="+mn-ea"/>
          <a:cs typeface="+mn-cs"/>
        </a:defRPr>
      </a:lvl1pPr>
      <a:lvl2pPr marL="257266" algn="l" defTabSz="514533" rtl="0" eaLnBrk="1" latinLnBrk="0" hangingPunct="1">
        <a:defRPr sz="1013" kern="1200">
          <a:solidFill>
            <a:schemeClr val="tx1"/>
          </a:solidFill>
          <a:latin typeface="+mn-lt"/>
          <a:ea typeface="+mn-ea"/>
          <a:cs typeface="+mn-cs"/>
        </a:defRPr>
      </a:lvl2pPr>
      <a:lvl3pPr marL="514533" algn="l" defTabSz="514533" rtl="0" eaLnBrk="1" latinLnBrk="0" hangingPunct="1">
        <a:defRPr sz="1013" kern="1200">
          <a:solidFill>
            <a:schemeClr val="tx1"/>
          </a:solidFill>
          <a:latin typeface="+mn-lt"/>
          <a:ea typeface="+mn-ea"/>
          <a:cs typeface="+mn-cs"/>
        </a:defRPr>
      </a:lvl3pPr>
      <a:lvl4pPr marL="771799" algn="l" defTabSz="514533" rtl="0" eaLnBrk="1" latinLnBrk="0" hangingPunct="1">
        <a:defRPr sz="1013" kern="1200">
          <a:solidFill>
            <a:schemeClr val="tx1"/>
          </a:solidFill>
          <a:latin typeface="+mn-lt"/>
          <a:ea typeface="+mn-ea"/>
          <a:cs typeface="+mn-cs"/>
        </a:defRPr>
      </a:lvl4pPr>
      <a:lvl5pPr marL="1029066" algn="l" defTabSz="514533" rtl="0" eaLnBrk="1" latinLnBrk="0" hangingPunct="1">
        <a:defRPr sz="1013" kern="1200">
          <a:solidFill>
            <a:schemeClr val="tx1"/>
          </a:solidFill>
          <a:latin typeface="+mn-lt"/>
          <a:ea typeface="+mn-ea"/>
          <a:cs typeface="+mn-cs"/>
        </a:defRPr>
      </a:lvl5pPr>
      <a:lvl6pPr marL="1286332" algn="l" defTabSz="514533" rtl="0" eaLnBrk="1" latinLnBrk="0" hangingPunct="1">
        <a:defRPr sz="1013" kern="1200">
          <a:solidFill>
            <a:schemeClr val="tx1"/>
          </a:solidFill>
          <a:latin typeface="+mn-lt"/>
          <a:ea typeface="+mn-ea"/>
          <a:cs typeface="+mn-cs"/>
        </a:defRPr>
      </a:lvl6pPr>
      <a:lvl7pPr marL="1543599" algn="l" defTabSz="514533" rtl="0" eaLnBrk="1" latinLnBrk="0" hangingPunct="1">
        <a:defRPr sz="1013" kern="1200">
          <a:solidFill>
            <a:schemeClr val="tx1"/>
          </a:solidFill>
          <a:latin typeface="+mn-lt"/>
          <a:ea typeface="+mn-ea"/>
          <a:cs typeface="+mn-cs"/>
        </a:defRPr>
      </a:lvl7pPr>
      <a:lvl8pPr marL="1800865" algn="l" defTabSz="514533" rtl="0" eaLnBrk="1" latinLnBrk="0" hangingPunct="1">
        <a:defRPr sz="1013" kern="1200">
          <a:solidFill>
            <a:schemeClr val="tx1"/>
          </a:solidFill>
          <a:latin typeface="+mn-lt"/>
          <a:ea typeface="+mn-ea"/>
          <a:cs typeface="+mn-cs"/>
        </a:defRPr>
      </a:lvl8pPr>
      <a:lvl9pPr marL="2058132" algn="l" defTabSz="51453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7722B1AC-A1F9-EACF-8DFC-360D795EECD0}"/>
              </a:ext>
            </a:extLst>
          </p:cNvPr>
          <p:cNvSpPr/>
          <p:nvPr/>
        </p:nvSpPr>
        <p:spPr>
          <a:xfrm>
            <a:off x="0" y="1123188"/>
            <a:ext cx="5145088" cy="8020813"/>
          </a:xfrm>
          <a:prstGeom prst="rect">
            <a:avLst/>
          </a:prstGeom>
          <a:gradFill>
            <a:gsLst>
              <a:gs pos="0">
                <a:srgbClr val="7A0394"/>
              </a:gs>
              <a:gs pos="49000">
                <a:srgbClr val="570B9F"/>
              </a:gs>
              <a:gs pos="100000">
                <a:srgbClr val="730582">
                  <a:shade val="67500"/>
                  <a:satMod val="115000"/>
                </a:srgb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9" name="CuadroTexto 8">
            <a:extLst>
              <a:ext uri="{FF2B5EF4-FFF2-40B4-BE49-F238E27FC236}">
                <a16:creationId xmlns:a16="http://schemas.microsoft.com/office/drawing/2014/main" id="{922BB9B6-183C-127C-DE15-2DA3CBBD764A}"/>
              </a:ext>
            </a:extLst>
          </p:cNvPr>
          <p:cNvSpPr txBox="1"/>
          <p:nvPr/>
        </p:nvSpPr>
        <p:spPr>
          <a:xfrm>
            <a:off x="4399023" y="29697"/>
            <a:ext cx="643136" cy="276999"/>
          </a:xfrm>
          <a:prstGeom prst="rect">
            <a:avLst/>
          </a:prstGeom>
          <a:noFill/>
        </p:spPr>
        <p:txBody>
          <a:bodyPr wrap="square" rtlCol="0">
            <a:spAutoFit/>
          </a:bodyPr>
          <a:lstStyle/>
          <a:p>
            <a:pPr algn="ctr"/>
            <a:r>
              <a:rPr lang="es-AR" sz="1200" b="1" dirty="0">
                <a:solidFill>
                  <a:srgbClr val="640076"/>
                </a:solidFill>
              </a:rPr>
              <a:t>P-057</a:t>
            </a:r>
          </a:p>
        </p:txBody>
      </p:sp>
      <p:sp>
        <p:nvSpPr>
          <p:cNvPr id="10" name="CuadroTexto 9">
            <a:extLst>
              <a:ext uri="{FF2B5EF4-FFF2-40B4-BE49-F238E27FC236}">
                <a16:creationId xmlns:a16="http://schemas.microsoft.com/office/drawing/2014/main" id="{6B5B0FF8-C41B-26E3-0DF2-0700ED7C4562}"/>
              </a:ext>
            </a:extLst>
          </p:cNvPr>
          <p:cNvSpPr txBox="1"/>
          <p:nvPr/>
        </p:nvSpPr>
        <p:spPr>
          <a:xfrm>
            <a:off x="-2" y="1182058"/>
            <a:ext cx="5145089" cy="646331"/>
          </a:xfrm>
          <a:prstGeom prst="rect">
            <a:avLst/>
          </a:prstGeom>
          <a:noFill/>
        </p:spPr>
        <p:txBody>
          <a:bodyPr wrap="square" rtlCol="0">
            <a:spAutoFit/>
          </a:bodyPr>
          <a:lstStyle/>
          <a:p>
            <a:pPr algn="ctr"/>
            <a:r>
              <a:rPr lang="es-ES_tradnl" sz="1200" b="1" dirty="0">
                <a:solidFill>
                  <a:schemeClr val="bg1"/>
                </a:solidFill>
                <a:latin typeface="Aptos Black" panose="020F0502020204030204" pitchFamily="34" charset="0"/>
                <a:ea typeface="Arial" charset="0"/>
                <a:cs typeface="Arial" charset="0"/>
              </a:rPr>
              <a:t>CARACTERÍSTICAS CLÍNICAS Y BIOMARCADORES DE SUJETOS</a:t>
            </a:r>
            <a:br>
              <a:rPr lang="es-ES_tradnl" sz="1200" b="1" dirty="0">
                <a:solidFill>
                  <a:schemeClr val="bg1"/>
                </a:solidFill>
                <a:latin typeface="Aptos Black" panose="020F0502020204030204" pitchFamily="34" charset="0"/>
                <a:ea typeface="Arial" charset="0"/>
                <a:cs typeface="Arial" charset="0"/>
              </a:rPr>
            </a:br>
            <a:r>
              <a:rPr lang="es-ES_tradnl" sz="1200" b="1" dirty="0">
                <a:solidFill>
                  <a:schemeClr val="bg1"/>
                </a:solidFill>
                <a:latin typeface="Aptos Black" panose="020F0502020204030204" pitchFamily="34" charset="0"/>
                <a:ea typeface="Arial" charset="0"/>
                <a:cs typeface="Arial" charset="0"/>
              </a:rPr>
              <a:t>CON ASMA GRAVE NO T2 SEGUIDOS EN UN CONSULTORIO ESPECIALIZADO A UN AÑO DE SEGUIMIENTO. </a:t>
            </a:r>
          </a:p>
        </p:txBody>
      </p:sp>
      <p:sp>
        <p:nvSpPr>
          <p:cNvPr id="11" name="Rectángulo 10">
            <a:extLst>
              <a:ext uri="{FF2B5EF4-FFF2-40B4-BE49-F238E27FC236}">
                <a16:creationId xmlns:a16="http://schemas.microsoft.com/office/drawing/2014/main" id="{51DA2661-E90A-2A47-3D85-6DD7B5C71DA4}"/>
              </a:ext>
            </a:extLst>
          </p:cNvPr>
          <p:cNvSpPr/>
          <p:nvPr/>
        </p:nvSpPr>
        <p:spPr>
          <a:xfrm>
            <a:off x="0" y="1788392"/>
            <a:ext cx="5145088" cy="369332"/>
          </a:xfrm>
          <a:prstGeom prst="rect">
            <a:avLst/>
          </a:prstGeom>
        </p:spPr>
        <p:txBody>
          <a:bodyPr wrap="square">
            <a:spAutoFit/>
          </a:bodyPr>
          <a:lstStyle/>
          <a:p>
            <a:pPr algn="ctr"/>
            <a:r>
              <a:rPr lang="es-ES" sz="900" b="1" dirty="0">
                <a:solidFill>
                  <a:schemeClr val="bg1"/>
                </a:solidFill>
                <a:latin typeface="Aptos" panose="020B0004020202020204" pitchFamily="34" charset="0"/>
                <a:ea typeface="Arial" charset="0"/>
              </a:rPr>
              <a:t>BRICHETTI VALERIA</a:t>
            </a:r>
            <a:r>
              <a:rPr lang="es-ES" sz="900" b="1" baseline="30000" dirty="0">
                <a:solidFill>
                  <a:schemeClr val="bg1"/>
                </a:solidFill>
                <a:latin typeface="Aptos" panose="020B0004020202020204" pitchFamily="34" charset="0"/>
                <a:ea typeface="Arial" charset="0"/>
              </a:rPr>
              <a:t>1</a:t>
            </a:r>
            <a:r>
              <a:rPr lang="es-ES" sz="900" dirty="0">
                <a:solidFill>
                  <a:schemeClr val="bg1"/>
                </a:solidFill>
                <a:latin typeface="Aptos" panose="020B0004020202020204" pitchFamily="34" charset="0"/>
                <a:ea typeface="Arial" charset="0"/>
              </a:rPr>
              <a:t>, BERTOZZI MATIAS</a:t>
            </a:r>
            <a:r>
              <a:rPr lang="es-ES" sz="900" baseline="30000" dirty="0">
                <a:solidFill>
                  <a:schemeClr val="bg1"/>
                </a:solidFill>
                <a:latin typeface="Aptos" panose="020B0004020202020204" pitchFamily="34" charset="0"/>
                <a:ea typeface="Arial" charset="0"/>
              </a:rPr>
              <a:t>1,2</a:t>
            </a:r>
            <a:r>
              <a:rPr lang="es-ES" sz="900" dirty="0">
                <a:solidFill>
                  <a:schemeClr val="bg1"/>
                </a:solidFill>
                <a:latin typeface="Aptos" panose="020B0004020202020204" pitchFamily="34" charset="0"/>
                <a:ea typeface="Arial" charset="0"/>
              </a:rPr>
              <a:t>, ANDREU MAURO</a:t>
            </a:r>
            <a:r>
              <a:rPr lang="es-ES" sz="900" baseline="30000" dirty="0">
                <a:solidFill>
                  <a:schemeClr val="bg1"/>
                </a:solidFill>
                <a:latin typeface="Aptos" panose="020B0004020202020204" pitchFamily="34" charset="0"/>
                <a:ea typeface="Arial" charset="0"/>
              </a:rPr>
              <a:t>1,2</a:t>
            </a:r>
            <a:r>
              <a:rPr lang="es-ES" sz="900" dirty="0">
                <a:solidFill>
                  <a:schemeClr val="bg1"/>
                </a:solidFill>
                <a:latin typeface="Aptos" panose="020B0004020202020204" pitchFamily="34" charset="0"/>
                <a:ea typeface="Arial" charset="0"/>
              </a:rPr>
              <a:t>, SIVORI MARTIN</a:t>
            </a:r>
            <a:r>
              <a:rPr lang="es-ES" sz="900" baseline="30000" dirty="0">
                <a:solidFill>
                  <a:schemeClr val="bg1"/>
                </a:solidFill>
                <a:latin typeface="Aptos" panose="020B0004020202020204" pitchFamily="34" charset="0"/>
                <a:ea typeface="Arial" charset="0"/>
              </a:rPr>
              <a:t>3</a:t>
            </a:r>
            <a:r>
              <a:rPr lang="es-ES" sz="900" dirty="0">
                <a:solidFill>
                  <a:schemeClr val="bg1"/>
                </a:solidFill>
                <a:latin typeface="Aptos" panose="020B0004020202020204" pitchFamily="34" charset="0"/>
                <a:ea typeface="Arial" charset="0"/>
              </a:rPr>
              <a:t>, GUZMAN CYNTIA</a:t>
            </a:r>
            <a:r>
              <a:rPr lang="es-ES" sz="900" baseline="30000" dirty="0">
                <a:solidFill>
                  <a:schemeClr val="bg1"/>
                </a:solidFill>
                <a:latin typeface="Aptos" panose="020B0004020202020204" pitchFamily="34" charset="0"/>
                <a:ea typeface="Arial" charset="0"/>
              </a:rPr>
              <a:t>1</a:t>
            </a:r>
            <a:r>
              <a:rPr lang="es-ES" sz="900" dirty="0">
                <a:solidFill>
                  <a:schemeClr val="bg1"/>
                </a:solidFill>
                <a:latin typeface="Aptos" panose="020B0004020202020204" pitchFamily="34" charset="0"/>
                <a:ea typeface="Arial" charset="0"/>
              </a:rPr>
              <a:t>, AVILA TORRES GIOVANNI1, LOPRETE LUCRECIA</a:t>
            </a:r>
            <a:r>
              <a:rPr lang="es-ES" sz="900" baseline="30000" dirty="0">
                <a:solidFill>
                  <a:schemeClr val="bg1"/>
                </a:solidFill>
                <a:latin typeface="Aptos" panose="020B0004020202020204" pitchFamily="34" charset="0"/>
                <a:ea typeface="Arial" charset="0"/>
              </a:rPr>
              <a:t>1,</a:t>
            </a:r>
            <a:r>
              <a:rPr lang="es-ES" sz="900" dirty="0">
                <a:solidFill>
                  <a:schemeClr val="bg1"/>
                </a:solidFill>
                <a:latin typeface="Aptos" panose="020B0004020202020204" pitchFamily="34" charset="0"/>
                <a:ea typeface="Arial" charset="0"/>
              </a:rPr>
              <a:t> SALDARINI FERNANDO</a:t>
            </a:r>
            <a:r>
              <a:rPr lang="es-ES" sz="900" baseline="30000" dirty="0">
                <a:solidFill>
                  <a:schemeClr val="bg1"/>
                </a:solidFill>
                <a:latin typeface="Aptos" panose="020B0004020202020204" pitchFamily="34" charset="0"/>
                <a:ea typeface="Arial" charset="0"/>
              </a:rPr>
              <a:t>1.</a:t>
            </a:r>
            <a:r>
              <a:rPr lang="es-ES" sz="900" dirty="0">
                <a:solidFill>
                  <a:schemeClr val="bg1"/>
                </a:solidFill>
                <a:latin typeface="Aptos" panose="020B0004020202020204" pitchFamily="34" charset="0"/>
                <a:ea typeface="Arial" charset="0"/>
              </a:rPr>
              <a:t> </a:t>
            </a:r>
            <a:endParaRPr lang="es-ES_tradnl" sz="900" dirty="0">
              <a:latin typeface="Aptos" panose="020B0004020202020204" pitchFamily="34" charset="0"/>
            </a:endParaRPr>
          </a:p>
        </p:txBody>
      </p:sp>
      <p:sp>
        <p:nvSpPr>
          <p:cNvPr id="12" name="Rectángulo 11">
            <a:extLst>
              <a:ext uri="{FF2B5EF4-FFF2-40B4-BE49-F238E27FC236}">
                <a16:creationId xmlns:a16="http://schemas.microsoft.com/office/drawing/2014/main" id="{4E49847C-2A7A-A65F-55C6-54797F5B99FF}"/>
              </a:ext>
            </a:extLst>
          </p:cNvPr>
          <p:cNvSpPr/>
          <p:nvPr/>
        </p:nvSpPr>
        <p:spPr>
          <a:xfrm>
            <a:off x="-2" y="2055448"/>
            <a:ext cx="5145088" cy="243721"/>
          </a:xfrm>
          <a:prstGeom prst="rect">
            <a:avLst/>
          </a:prstGeom>
        </p:spPr>
        <p:txBody>
          <a:bodyPr wrap="square">
            <a:spAutoFit/>
          </a:bodyPr>
          <a:lstStyle/>
          <a:p>
            <a:pPr lvl="0" algn="ctr">
              <a:lnSpc>
                <a:spcPct val="115000"/>
              </a:lnSpc>
              <a:spcBef>
                <a:spcPts val="200"/>
              </a:spcBef>
              <a:spcAft>
                <a:spcPts val="0"/>
              </a:spcAft>
            </a:pPr>
            <a:r>
              <a:rPr lang="es-ES" sz="900" dirty="0">
                <a:solidFill>
                  <a:schemeClr val="bg1"/>
                </a:solidFill>
                <a:latin typeface="Aptos" panose="020B0004020202020204" pitchFamily="34" charset="0"/>
                <a:ea typeface="Arial" charset="0"/>
              </a:rPr>
              <a:t>1. Hospital D. Francisco Santojanni 2. Universidad Nacional La Matanza 3. Hospital Ramos Mejía.</a:t>
            </a:r>
            <a:endParaRPr lang="es-ES_tradnl" sz="900" dirty="0">
              <a:solidFill>
                <a:schemeClr val="bg1"/>
              </a:solidFill>
              <a:latin typeface="Aptos" panose="020B0004020202020204" pitchFamily="34" charset="0"/>
              <a:ea typeface="Arial" charset="0"/>
            </a:endParaRPr>
          </a:p>
        </p:txBody>
      </p:sp>
      <p:cxnSp>
        <p:nvCxnSpPr>
          <p:cNvPr id="8" name="Conector recto 7">
            <a:extLst>
              <a:ext uri="{FF2B5EF4-FFF2-40B4-BE49-F238E27FC236}">
                <a16:creationId xmlns:a16="http://schemas.microsoft.com/office/drawing/2014/main" id="{4209837A-50C7-087A-7EBF-38AACF238CAF}"/>
              </a:ext>
            </a:extLst>
          </p:cNvPr>
          <p:cNvCxnSpPr/>
          <p:nvPr/>
        </p:nvCxnSpPr>
        <p:spPr>
          <a:xfrm>
            <a:off x="0" y="1124456"/>
            <a:ext cx="5145088" cy="0"/>
          </a:xfrm>
          <a:prstGeom prst="line">
            <a:avLst/>
          </a:prstGeom>
          <a:ln>
            <a:solidFill>
              <a:srgbClr val="58B9EA"/>
            </a:solidFill>
          </a:ln>
        </p:spPr>
        <p:style>
          <a:lnRef idx="2">
            <a:schemeClr val="accent1"/>
          </a:lnRef>
          <a:fillRef idx="0">
            <a:schemeClr val="accent1"/>
          </a:fillRef>
          <a:effectRef idx="1">
            <a:schemeClr val="accent1"/>
          </a:effectRef>
          <a:fontRef idx="minor">
            <a:schemeClr val="tx1"/>
          </a:fontRef>
        </p:style>
      </p:cxnSp>
      <p:cxnSp>
        <p:nvCxnSpPr>
          <p:cNvPr id="18" name="Conector recto 17">
            <a:extLst>
              <a:ext uri="{FF2B5EF4-FFF2-40B4-BE49-F238E27FC236}">
                <a16:creationId xmlns:a16="http://schemas.microsoft.com/office/drawing/2014/main" id="{453E552E-6008-62A0-28D8-BD8007FADEF2}"/>
              </a:ext>
            </a:extLst>
          </p:cNvPr>
          <p:cNvCxnSpPr/>
          <p:nvPr/>
        </p:nvCxnSpPr>
        <p:spPr>
          <a:xfrm>
            <a:off x="0" y="2324096"/>
            <a:ext cx="5145088" cy="0"/>
          </a:xfrm>
          <a:prstGeom prst="line">
            <a:avLst/>
          </a:prstGeom>
          <a:ln>
            <a:solidFill>
              <a:srgbClr val="58B9EA"/>
            </a:solidFill>
          </a:ln>
        </p:spPr>
        <p:style>
          <a:lnRef idx="2">
            <a:schemeClr val="accent1"/>
          </a:lnRef>
          <a:fillRef idx="0">
            <a:schemeClr val="accent1"/>
          </a:fillRef>
          <a:effectRef idx="1">
            <a:schemeClr val="accent1"/>
          </a:effectRef>
          <a:fontRef idx="minor">
            <a:schemeClr val="tx1"/>
          </a:fontRef>
        </p:style>
      </p:cxnSp>
      <p:sp>
        <p:nvSpPr>
          <p:cNvPr id="3" name="Subtítulo 2">
            <a:extLst>
              <a:ext uri="{FF2B5EF4-FFF2-40B4-BE49-F238E27FC236}">
                <a16:creationId xmlns:a16="http://schemas.microsoft.com/office/drawing/2014/main" id="{D202EA8A-5BD0-0F7F-7D3F-393D422B3DD8}"/>
              </a:ext>
            </a:extLst>
          </p:cNvPr>
          <p:cNvSpPr>
            <a:spLocks noGrp="1"/>
          </p:cNvSpPr>
          <p:nvPr>
            <p:ph type="subTitle" idx="1"/>
          </p:nvPr>
        </p:nvSpPr>
        <p:spPr>
          <a:xfrm>
            <a:off x="64066" y="2358427"/>
            <a:ext cx="2508478" cy="6698205"/>
          </a:xfrm>
        </p:spPr>
        <p:txBody>
          <a:bodyPr>
            <a:normAutofit/>
          </a:bodyPr>
          <a:lstStyle/>
          <a:p>
            <a:pPr algn="just"/>
            <a:r>
              <a:rPr lang="es-ES" sz="900" b="1" dirty="0">
                <a:solidFill>
                  <a:schemeClr val="bg1"/>
                </a:solidFill>
              </a:rPr>
              <a:t>Introducción: </a:t>
            </a:r>
            <a:r>
              <a:rPr lang="es-ES" sz="900" dirty="0">
                <a:solidFill>
                  <a:schemeClr val="bg1"/>
                </a:solidFill>
              </a:rPr>
              <a:t>La prevalencia del fenotipo no T2 es incierta, se estima entre 10-14% de los pacientes con asma grave. La </a:t>
            </a:r>
            <a:r>
              <a:rPr lang="es-ES" sz="900" dirty="0" err="1">
                <a:solidFill>
                  <a:schemeClr val="bg1"/>
                </a:solidFill>
              </a:rPr>
              <a:t>patobiología</a:t>
            </a:r>
            <a:r>
              <a:rPr lang="es-ES" sz="900" dirty="0">
                <a:solidFill>
                  <a:schemeClr val="bg1"/>
                </a:solidFill>
              </a:rPr>
              <a:t> está orquestada por citocinas T2 bajo. Cursa sin eosinofilia (ni en sangre periférica, ni en esputo) y muestra un perfil </a:t>
            </a:r>
            <a:r>
              <a:rPr lang="es-ES" sz="900" dirty="0" err="1">
                <a:solidFill>
                  <a:schemeClr val="bg1"/>
                </a:solidFill>
              </a:rPr>
              <a:t>paucigranulocítico</a:t>
            </a:r>
            <a:r>
              <a:rPr lang="es-ES" sz="900" dirty="0">
                <a:solidFill>
                  <a:schemeClr val="bg1"/>
                </a:solidFill>
              </a:rPr>
              <a:t> o neutrofílico, con niveles bajos de FENO  y una pobre respuesta a los glucocorticoides.</a:t>
            </a:r>
          </a:p>
          <a:p>
            <a:pPr algn="just"/>
            <a:r>
              <a:rPr lang="es-ES" sz="900" b="1" dirty="0">
                <a:solidFill>
                  <a:schemeClr val="bg1"/>
                </a:solidFill>
              </a:rPr>
              <a:t>Objetivos: </a:t>
            </a:r>
            <a:r>
              <a:rPr lang="es-ES" sz="900" dirty="0">
                <a:solidFill>
                  <a:schemeClr val="bg1"/>
                </a:solidFill>
              </a:rPr>
              <a:t>Describir las características clínicas y biomarcadores de sujetos con asma grave no T2 y su evolución clínica a un año.</a:t>
            </a:r>
          </a:p>
          <a:p>
            <a:pPr algn="just"/>
            <a:r>
              <a:rPr lang="es-ES" sz="900" b="1" dirty="0">
                <a:solidFill>
                  <a:schemeClr val="bg1"/>
                </a:solidFill>
              </a:rPr>
              <a:t>Material y métodos: </a:t>
            </a:r>
            <a:r>
              <a:rPr lang="es-ES" sz="900" dirty="0">
                <a:solidFill>
                  <a:schemeClr val="bg1"/>
                </a:solidFill>
              </a:rPr>
              <a:t>Serie de casos. Se recabaron datos de pacientes atendidos entre 2010 y 2024 en el consultorio especializado multidisciplinario en asma grave Hospital Donación F. Santojanni, se incluyeron sujetos con asma grave no T2 (GEMA 5.4) que recibieron seguimiento por 12 meses y se recolectaron datos clínicos, demográficos, tratamiento y valoración funcional respiratoria. Las variables continuas se expresan como medias y desvío estándar o mediana y rango intercuartílico, según corresponda. Las variables categóricas se expresan como n (%).</a:t>
            </a: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r>
              <a:rPr lang="es-ES" sz="900" b="1" dirty="0">
                <a:solidFill>
                  <a:schemeClr val="bg1"/>
                </a:solidFill>
              </a:rPr>
              <a:t>Resultados: </a:t>
            </a:r>
            <a:r>
              <a:rPr lang="es-ES" sz="900" dirty="0">
                <a:solidFill>
                  <a:schemeClr val="bg1"/>
                </a:solidFill>
              </a:rPr>
              <a:t>Sobre 72 sujetos incluidos con asma grave, 6 sujetos presentaron fenotipo T2 bajo (8,33%). De ellos 4/6 eran mujeres, con una media de edad de inicio del asma 50 años (DE 20). IMC 31.8 (DE 4.8); Las comorbilidades más frecuentes fueron hipertensión arterial 33% y diabetes 16.6%. Ningún sujeto era ex tabaquista o actual. </a:t>
            </a:r>
            <a:endParaRPr lang="es-AR" sz="900" dirty="0"/>
          </a:p>
        </p:txBody>
      </p:sp>
      <p:pic>
        <p:nvPicPr>
          <p:cNvPr id="20" name="Imagen 19" descr="Tabla&#10;&#10;Descripción generada automáticamente">
            <a:extLst>
              <a:ext uri="{FF2B5EF4-FFF2-40B4-BE49-F238E27FC236}">
                <a16:creationId xmlns:a16="http://schemas.microsoft.com/office/drawing/2014/main" id="{181AD0E5-841A-C362-8468-D1DD505A90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242" y="5645665"/>
            <a:ext cx="2078125" cy="2224098"/>
          </a:xfrm>
          <a:prstGeom prst="rect">
            <a:avLst/>
          </a:prstGeom>
        </p:spPr>
      </p:pic>
      <p:sp>
        <p:nvSpPr>
          <p:cNvPr id="23" name="Subtítulo 2">
            <a:extLst>
              <a:ext uri="{FF2B5EF4-FFF2-40B4-BE49-F238E27FC236}">
                <a16:creationId xmlns:a16="http://schemas.microsoft.com/office/drawing/2014/main" id="{3AB436BF-7C47-9F7F-8680-E479EC4F1156}"/>
              </a:ext>
            </a:extLst>
          </p:cNvPr>
          <p:cNvSpPr txBox="1">
            <a:spLocks/>
          </p:cNvSpPr>
          <p:nvPr/>
        </p:nvSpPr>
        <p:spPr>
          <a:xfrm>
            <a:off x="2572543" y="2358427"/>
            <a:ext cx="2508478" cy="6698210"/>
          </a:xfrm>
          <a:prstGeom prst="rect">
            <a:avLst/>
          </a:prstGeom>
        </p:spPr>
        <p:txBody>
          <a:bodyPr vert="horz" lIns="91440" tIns="45720" rIns="91440" bIns="45720" rtlCol="0">
            <a:noAutofit/>
          </a:bodyPr>
          <a:lstStyle>
            <a:lvl1pPr marL="0" indent="0" algn="ctr" defTabSz="514533" rtl="0" eaLnBrk="1" latinLnBrk="0" hangingPunct="1">
              <a:lnSpc>
                <a:spcPct val="90000"/>
              </a:lnSpc>
              <a:spcBef>
                <a:spcPts val="563"/>
              </a:spcBef>
              <a:buFont typeface="Arial" panose="020B0604020202020204" pitchFamily="34" charset="0"/>
              <a:buNone/>
              <a:defRPr sz="1350" kern="1200">
                <a:solidFill>
                  <a:schemeClr val="tx1"/>
                </a:solidFill>
                <a:latin typeface="+mn-lt"/>
                <a:ea typeface="+mn-ea"/>
                <a:cs typeface="+mn-cs"/>
              </a:defRPr>
            </a:lvl1pPr>
            <a:lvl2pPr marL="257266" indent="0" algn="ctr" defTabSz="514533" rtl="0" eaLnBrk="1" latinLnBrk="0" hangingPunct="1">
              <a:lnSpc>
                <a:spcPct val="90000"/>
              </a:lnSpc>
              <a:spcBef>
                <a:spcPts val="281"/>
              </a:spcBef>
              <a:buFont typeface="Arial" panose="020B0604020202020204" pitchFamily="34" charset="0"/>
              <a:buNone/>
              <a:defRPr sz="1125" kern="1200">
                <a:solidFill>
                  <a:schemeClr val="tx1"/>
                </a:solidFill>
                <a:latin typeface="+mn-lt"/>
                <a:ea typeface="+mn-ea"/>
                <a:cs typeface="+mn-cs"/>
              </a:defRPr>
            </a:lvl2pPr>
            <a:lvl3pPr marL="514533" indent="0" algn="ctr" defTabSz="514533" rtl="0" eaLnBrk="1" latinLnBrk="0" hangingPunct="1">
              <a:lnSpc>
                <a:spcPct val="90000"/>
              </a:lnSpc>
              <a:spcBef>
                <a:spcPts val="281"/>
              </a:spcBef>
              <a:buFont typeface="Arial" panose="020B0604020202020204" pitchFamily="34" charset="0"/>
              <a:buNone/>
              <a:defRPr sz="1013" kern="1200">
                <a:solidFill>
                  <a:schemeClr val="tx1"/>
                </a:solidFill>
                <a:latin typeface="+mn-lt"/>
                <a:ea typeface="+mn-ea"/>
                <a:cs typeface="+mn-cs"/>
              </a:defRPr>
            </a:lvl3pPr>
            <a:lvl4pPr marL="771799"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4pPr>
            <a:lvl5pPr marL="1029066"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5pPr>
            <a:lvl6pPr marL="1286332"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6pPr>
            <a:lvl7pPr marL="1543599"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7pPr>
            <a:lvl8pPr marL="1800865"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8pPr>
            <a:lvl9pPr marL="2058132"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9pPr>
          </a:lstStyle>
          <a:p>
            <a:pPr algn="just"/>
            <a:r>
              <a:rPr lang="es-ES" sz="900" dirty="0">
                <a:solidFill>
                  <a:schemeClr val="bg1"/>
                </a:solidFill>
              </a:rPr>
              <a:t>Cinco sujetos presentaban ERGE y la misma cantidad RSC sin poliposis. La media de eosinófilos fue de 132 (DE 62.8) µL, IgE 31 (DE 28) mg/l, VEF1 69 (DE 25.5) % y FENO 15,3 PPM (DE 3.8). </a:t>
            </a: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endParaRPr lang="es-ES" sz="900" dirty="0">
              <a:solidFill>
                <a:schemeClr val="bg1"/>
              </a:solidFill>
            </a:endParaRPr>
          </a:p>
          <a:p>
            <a:pPr algn="just"/>
            <a:r>
              <a:rPr lang="es-ES" sz="900" dirty="0">
                <a:solidFill>
                  <a:schemeClr val="bg1"/>
                </a:solidFill>
              </a:rPr>
              <a:t>Al ingreso la media de exacerbaciones en el último año fue de 6 (DE 3), todos requirieron consultas no programadas, cinco consultas a emergencias y dos sujetos habían requerido internación en cuidados intensivos. Presentaban puntaje de ACT 15, TAI 48. Todos los sujetos ingresaron al consultorio especializado utilizando el último año corticoides inhalados en dosis elevadas + LABA + LAMA y corticoides sistémicos, dosis media 7,5 mg/d de </a:t>
            </a:r>
            <a:r>
              <a:rPr lang="es-ES" sz="900" dirty="0" err="1">
                <a:solidFill>
                  <a:schemeClr val="bg1"/>
                </a:solidFill>
              </a:rPr>
              <a:t>meprednisona</a:t>
            </a:r>
            <a:r>
              <a:rPr lang="es-ES" sz="900" dirty="0">
                <a:solidFill>
                  <a:schemeClr val="bg1"/>
                </a:solidFill>
              </a:rPr>
              <a:t>. Se les ofreció seguimiento estrecho, se trabajó en la técnica inhalatoria, adherencia, comorbilidades y factores de riesgo asociados a exacerbaciones. Se les agregó azitromicina 500 mg trisemanal. A los 12 meses de seguimiento, la media de exacerbaciones fue de 0.8 (DE 0.7). Cuatro de seis sujetos requirió consultas no programadas, solo una consulta a emergencias y ninguna internación en cuidados intensivos. La media de ACT fue de 19, media de TAI 48, y se logró bajar la dosis media de corticoides sistémicos a 4 mg/d.</a:t>
            </a:r>
          </a:p>
          <a:p>
            <a:pPr algn="just"/>
            <a:r>
              <a:rPr lang="es-ES" sz="900" b="1" dirty="0">
                <a:solidFill>
                  <a:schemeClr val="bg1"/>
                </a:solidFill>
              </a:rPr>
              <a:t>Discusión y conclusiones: </a:t>
            </a:r>
            <a:r>
              <a:rPr lang="es-ES" sz="900" dirty="0">
                <a:solidFill>
                  <a:schemeClr val="bg1"/>
                </a:solidFill>
              </a:rPr>
              <a:t>En sujetos con asma grave no T2 la intervención por un consultorio especializado multidisciplinario podría relacionarse con la reducción en el número de exacerbaciones y el número de visitas e internaciones hospitalarias. Estudios con mayor tamaño muestral podrían precisar esta información.</a:t>
            </a:r>
            <a:endParaRPr lang="es-AR" sz="900" dirty="0"/>
          </a:p>
        </p:txBody>
      </p:sp>
      <p:pic>
        <p:nvPicPr>
          <p:cNvPr id="25" name="Imagen 24" descr="Imagen que contiene firmar, señal&#10;&#10;Descripción generada automáticamente">
            <a:extLst>
              <a:ext uri="{FF2B5EF4-FFF2-40B4-BE49-F238E27FC236}">
                <a16:creationId xmlns:a16="http://schemas.microsoft.com/office/drawing/2014/main" id="{4A152569-A434-5ECE-8ECF-BA28490562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50319" y="336393"/>
            <a:ext cx="588245" cy="622015"/>
          </a:xfrm>
          <a:prstGeom prst="rect">
            <a:avLst/>
          </a:prstGeom>
        </p:spPr>
      </p:pic>
      <p:pic>
        <p:nvPicPr>
          <p:cNvPr id="28" name="Imagen 27" descr="Gráfico, Gráfico de cajas y bigotes&#10;&#10;Descripción generada automáticamente">
            <a:extLst>
              <a:ext uri="{FF2B5EF4-FFF2-40B4-BE49-F238E27FC236}">
                <a16:creationId xmlns:a16="http://schemas.microsoft.com/office/drawing/2014/main" id="{6B98B5A7-D469-545A-24E8-FAF69670F2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91983" y="3148809"/>
            <a:ext cx="2069597" cy="1762810"/>
          </a:xfrm>
          <a:prstGeom prst="rect">
            <a:avLst/>
          </a:prstGeom>
        </p:spPr>
      </p:pic>
      <p:pic>
        <p:nvPicPr>
          <p:cNvPr id="7" name="Imagen 6" descr="Un dibujo de una cara feliz&#10;&#10;Descripción generada automáticamente con confianza baja">
            <a:extLst>
              <a:ext uri="{FF2B5EF4-FFF2-40B4-BE49-F238E27FC236}">
                <a16:creationId xmlns:a16="http://schemas.microsoft.com/office/drawing/2014/main" id="{E3E13C6F-9A5F-34F1-C12C-FFE3DCF28F45}"/>
              </a:ext>
            </a:extLst>
          </p:cNvPr>
          <p:cNvPicPr>
            <a:picLocks noChangeAspect="1"/>
          </p:cNvPicPr>
          <p:nvPr/>
        </p:nvPicPr>
        <p:blipFill>
          <a:blip r:embed="rId5"/>
          <a:stretch>
            <a:fillRect/>
          </a:stretch>
        </p:blipFill>
        <p:spPr>
          <a:xfrm>
            <a:off x="-2" y="0"/>
            <a:ext cx="4338482" cy="1125294"/>
          </a:xfrm>
          <a:prstGeom prst="rect">
            <a:avLst/>
          </a:prstGeom>
        </p:spPr>
      </p:pic>
    </p:spTree>
    <p:extLst>
      <p:ext uri="{BB962C8B-B14F-4D97-AF65-F5344CB8AC3E}">
        <p14:creationId xmlns:p14="http://schemas.microsoft.com/office/powerpoint/2010/main" val="138276146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155</TotalTime>
  <Words>591</Words>
  <Application>Microsoft Office PowerPoint</Application>
  <PresentationFormat>Personalizado</PresentationFormat>
  <Paragraphs>33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Aptos</vt:lpstr>
      <vt:lpstr>Aptos Black</vt:lpstr>
      <vt:lpstr>Aptos Display</vt:lpstr>
      <vt:lpstr>Arial</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Valeria Brichetti</dc:creator>
  <cp:lastModifiedBy>Valeria Brichetti</cp:lastModifiedBy>
  <cp:revision>1</cp:revision>
  <dcterms:created xsi:type="dcterms:W3CDTF">2024-10-13T19:39:26Z</dcterms:created>
  <dcterms:modified xsi:type="dcterms:W3CDTF">2024-10-17T22:27:32Z</dcterms:modified>
</cp:coreProperties>
</file>