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5088" cy="9144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lm6/ee4EnuA/0Pu0nE6LbzWHG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262" y="78"/>
      </p:cViewPr>
      <p:guideLst>
        <p:guide orient="horz" pos="2880"/>
        <p:guide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5019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593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328348" y="3116240"/>
            <a:ext cx="5801784" cy="443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362100" y="3806687"/>
            <a:ext cx="7749117" cy="110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888876" y="2729434"/>
            <a:ext cx="7749117" cy="326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6"/>
              <a:buFont typeface="Calibri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04701" y="2434167"/>
            <a:ext cx="218666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439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4396" y="3340100"/>
            <a:ext cx="217661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604701" y="2241551"/>
            <a:ext cx="218733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604701" y="3340100"/>
            <a:ext cx="218733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6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1pPr>
            <a:lvl2pPr marL="914400" lvl="1" indent="-328676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76"/>
              <a:buChar char="•"/>
              <a:defRPr sz="1576"/>
            </a:lvl2pPr>
            <a:lvl3pPr marL="1371600" lvl="2" indent="-314325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marL="2286000" lvl="4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marL="2743200" lvl="5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marL="3200400" lvl="6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marL="3657600" lvl="7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marL="4114800" lvl="8" indent="-300037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Calibri"/>
              <a:buNone/>
              <a:defRPr sz="18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87332" y="1316568"/>
            <a:ext cx="2604701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4395" y="2743200"/>
            <a:ext cx="165942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3725" y="486835"/>
            <a:ext cx="4437638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6"/>
              <a:buFont typeface="Calibri"/>
              <a:buNone/>
              <a:defRPr sz="24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76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6"/>
              <a:buFont typeface="Arial"/>
              <a:buChar char="•"/>
              <a:defRPr sz="15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8859" y="274212"/>
            <a:ext cx="5106300" cy="6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LESIÓN CAVITADA Y PATRÓN MILIAR NO ES SINÓNIMO DE TUBERCULOSIS</a:t>
            </a:r>
            <a:endParaRPr sz="10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Estebarena</a:t>
            </a: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A.; </a:t>
            </a:r>
            <a:r>
              <a:rPr lang="es-AR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Lafont</a:t>
            </a: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L.; Vilca V.; </a:t>
            </a:r>
            <a:r>
              <a:rPr lang="es-AR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Iannella</a:t>
            </a: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H; Berenguer R.; </a:t>
            </a:r>
            <a:r>
              <a:rPr lang="es-AR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Limongi</a:t>
            </a: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L; </a:t>
            </a:r>
            <a:r>
              <a:rPr lang="es-AR" sz="12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Putruele</a:t>
            </a: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A.</a:t>
            </a:r>
            <a:endParaRPr sz="10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Hospital de Clínicas José de San Martin</a:t>
            </a:r>
            <a:endParaRPr sz="1050" b="0" i="0" u="none" strike="noStrike" cap="none" dirty="0">
              <a:solidFill>
                <a:srgbClr val="222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8846" y="2424898"/>
            <a:ext cx="5106300" cy="330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Caso clínico: 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Una mujer de 61 años, no fumadora, consultó por síndrome constitucional de 4 meses de evolución. La TC de tórax mostraba una masa pulmonar (36 x 25 mm en plano axial) de bordes irregulares y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espiculados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en la proximidad del bronquio del lóbulo superior izquierdo, asociada una imagen nodular satélite de 12 mm y múltiples imágenes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micronodulares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de distribución bilateral y difusa. El laboratorio de ingreso  no presentaba hallazgos relevantes. Se indicó una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fibrobroncoscopia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(FBC) que permitió identificar a nivel del bronquio del lóbulo superior izquierdo, compresión extrínseca  con eritema y congestión de la mucosa. Se realizó lavado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broncoalveolar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(BAL) y biopsias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transbronquiales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(BTB) a la masa. Los directos y cultivos del BAL para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micobacterias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y hongos fueron negativos, siendo relevado sólo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Streptococcus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Pneumoniae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por lo que cumplió tratamiento antibiótico y fue dada de alta.  La anatomía patológica informó un adenocarcinoma de pulmón con positividad para TTF1.</a:t>
            </a:r>
            <a:endParaRPr sz="95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Dos semanas después volvió al hospital con tos, expectoración y fiebre. Los análisis de laboratorio mostraron leucocitosis y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trombocitosis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En nueva TC de tórax se evidenció progresión de las imágenes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micronodulares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de distribución bilateral (patrón miliar) y cavitación de la masa pulmonar preexistente.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Ante sospecha de TBC miliar, se realizó una segunda FBC con BAL, y BTB. Fueron enviadas muestras para pruebas adicionales, incluido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GeneXpert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cultivo de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micobacterias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Se reciben resultados de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baciloscopia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del Lavado Bronquial (LB) (+) y BAL negativo. En este contexto se decide iniciar en forma empírica tratamiento antifímico. Posteriormente al obtener resultados definitivos negativos de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GeneXpert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y cultivos, tanto del BAL como de la pieza histológica, se decide suspender dicho tratamiento, interpretándose dicho rescate del LB como una probable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micobacteria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ambiental.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informe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anatomopatológico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de la BTB reportó adenocarcinoma de pulmón con positividad para TTF1, concluyendo que tanto la masa como los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micronódulos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pulmonares correspondían a un mismo diagnóstico.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 inició tratamiento con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afatinib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(inhibidor de la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tirosin-kinasa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).</a:t>
            </a:r>
            <a:endParaRPr sz="95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8859" y="968544"/>
            <a:ext cx="5106300" cy="1408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Introducción: 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patrón miliar en imágenes de tórax puede ser observado en diversas etiologías tales como tuberculosis miliar, histoplasmosis,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sarcoidosis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neumoconiosis, adenocarcinoma, siderosis pulmonar y metástasis.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Las lesiones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cavitarias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solitarias se observan con frecuencia en el cáncer de pulmón primario y en los abscesos pulmonares, mientras que las lesiones múltiples son más características de etiologías como embolia séptica,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granulomatosis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con </a:t>
            </a:r>
            <a:r>
              <a:rPr lang="es-AR" sz="95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poliangeítis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(GPA), nódulos reumatoides y metástasis. </a:t>
            </a:r>
            <a:endParaRPr sz="95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En no fumadores y en mujeres el adenocarcinoma de pulmón es el tipo histológico prevalente. Los hallazgos radiológicos típicos incluyen nódulos con apariencia de vidrio esmerilado, sólidos o mixtos en la tomografía computarizada (TC). Sin embargo, en casos raros, puede adoptar un patrón miliar.</a:t>
            </a:r>
            <a:endParaRPr sz="95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8858" y="7066480"/>
            <a:ext cx="4986300" cy="1262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Discusión y Conclusiones: </a:t>
            </a: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Dada la variedad de enfermedades infecciosas y no infecciosas asociadas con las cavidades pulmonares se puede facilitar la aproximación al diagnóstico diferencial mediante una revisión cuidadosa de la historia del paciente, los datos radiográficos, complementándose con evaluaciones microbiológicas y patológicas enfocadas de los sitios afectados.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carcinoma de células escamosas es el tipo histológico más frecuente que se presenta como cavitación, seguido del adenocarcinoma y el carcinoma de células grandes.</a:t>
            </a:r>
            <a:b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AR" sz="95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pesar de ser el patrón miliar una forma extremadamente rara de presentación del adenocarcinoma de pulmón, este diagnóstico debe ser considerado al momento de solicitar los estudios complementarios.</a:t>
            </a:r>
            <a:endParaRPr sz="95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8858" y="8377418"/>
            <a:ext cx="4986300" cy="65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50" b="1" i="0" u="none" strike="noStrike" cap="none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Bibliografía:</a:t>
            </a:r>
            <a:r>
              <a:rPr lang="es-AR" sz="950" b="1" dirty="0">
                <a:solidFill>
                  <a:srgbClr val="222A35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Raboso Moreno B,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Marguenda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Contreras P,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Matesanz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López C. Presentación radiológica infrecuente del adenocarcinoma de pulmón: a propósito de un caso clínico [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Uncommon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Radiological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Presentation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of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Lung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Adenocarcinoma: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About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a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Clinical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Case]. Open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Respir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Arch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. 2021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Aug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27;3(4):100129.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Spanish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es-AR" sz="900" dirty="0" err="1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doi</a:t>
            </a:r>
            <a:r>
              <a:rPr lang="es-AR" sz="900" dirty="0">
                <a:solidFill>
                  <a:srgbClr val="1B1B1B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: 10.1016/j.opresp.2021.100129. PMID: 37496841; PMCID: PMC10369560.</a:t>
            </a:r>
            <a:endParaRPr sz="950" b="1" i="0" u="none" strike="noStrike" cap="none" dirty="0">
              <a:solidFill>
                <a:srgbClr val="222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303401" y="-18920"/>
            <a:ext cx="9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8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P-062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45320" t="39557" r="31172" b="27195"/>
          <a:stretch/>
        </p:blipFill>
        <p:spPr>
          <a:xfrm>
            <a:off x="721475" y="5769875"/>
            <a:ext cx="1587176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title="TTF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52" y="5769875"/>
            <a:ext cx="1668949" cy="12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Arial Narrow</vt:lpstr>
      <vt:lpstr>Arial</vt:lpstr>
      <vt:lpstr>Office 2013 - Tema de 2022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Lucía Senorans</dc:creator>
  <cp:lastModifiedBy>neumonologia</cp:lastModifiedBy>
  <cp:revision>1</cp:revision>
  <dcterms:created xsi:type="dcterms:W3CDTF">2019-08-05T18:41:14Z</dcterms:created>
  <dcterms:modified xsi:type="dcterms:W3CDTF">2024-10-18T14:37:32Z</dcterms:modified>
</cp:coreProperties>
</file>