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5111750" cy="9144000"/>
  <p:notesSz cx="6858000" cy="9144000"/>
  <p:defaultTextStyle>
    <a:defPPr>
      <a:defRPr lang="es-AR"/>
    </a:defPPr>
    <a:lvl1pPr marL="0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1pPr>
    <a:lvl2pPr marL="192405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2pPr>
    <a:lvl3pPr marL="384810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3pPr>
    <a:lvl4pPr marL="577215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4pPr>
    <a:lvl5pPr marL="769620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5pPr>
    <a:lvl6pPr marL="962025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6pPr>
    <a:lvl7pPr marL="1154430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7pPr>
    <a:lvl8pPr marL="1346835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8pPr>
    <a:lvl9pPr marL="1539240" algn="l" defTabSz="384810" rtl="0" eaLnBrk="1" latinLnBrk="0" hangingPunct="1">
      <a:defRPr sz="7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14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8969" y="1496484"/>
            <a:ext cx="3833813" cy="3183467"/>
          </a:xfrm>
        </p:spPr>
        <p:txBody>
          <a:bodyPr anchor="b"/>
          <a:lstStyle>
            <a:lvl1pPr algn="ctr">
              <a:defRPr sz="2515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638969" y="4802717"/>
            <a:ext cx="3833813" cy="2207683"/>
          </a:xfrm>
        </p:spPr>
        <p:txBody>
          <a:bodyPr/>
          <a:lstStyle>
            <a:lvl1pPr marL="0" indent="0" algn="ctr">
              <a:buNone/>
              <a:defRPr sz="1005"/>
            </a:lvl1pPr>
            <a:lvl2pPr marL="191770" indent="0" algn="ctr">
              <a:buNone/>
              <a:defRPr sz="840"/>
            </a:lvl2pPr>
            <a:lvl3pPr marL="383540" indent="0" algn="ctr">
              <a:buNone/>
              <a:defRPr sz="755"/>
            </a:lvl3pPr>
            <a:lvl4pPr marL="575310" indent="0" algn="ctr">
              <a:buNone/>
              <a:defRPr sz="670"/>
            </a:lvl4pPr>
            <a:lvl5pPr marL="767080" indent="0" algn="ctr">
              <a:buNone/>
              <a:defRPr sz="670"/>
            </a:lvl5pPr>
            <a:lvl6pPr marL="958215" indent="0" algn="ctr">
              <a:buNone/>
              <a:defRPr sz="670"/>
            </a:lvl6pPr>
            <a:lvl7pPr marL="1149985" indent="0" algn="ctr">
              <a:buNone/>
              <a:defRPr sz="670"/>
            </a:lvl7pPr>
            <a:lvl8pPr marL="1341755" indent="0" algn="ctr">
              <a:buNone/>
              <a:defRPr sz="670"/>
            </a:lvl8pPr>
            <a:lvl9pPr marL="1533525" indent="0" algn="ctr">
              <a:buNone/>
              <a:defRPr sz="67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58096" y="486834"/>
            <a:ext cx="1102221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351433" y="486834"/>
            <a:ext cx="3242766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771" y="2279652"/>
            <a:ext cx="4408884" cy="3803649"/>
          </a:xfrm>
        </p:spPr>
        <p:txBody>
          <a:bodyPr anchor="b"/>
          <a:lstStyle>
            <a:lvl1pPr>
              <a:defRPr sz="2515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348771" y="6119285"/>
            <a:ext cx="4408884" cy="2000249"/>
          </a:xfrm>
        </p:spPr>
        <p:txBody>
          <a:bodyPr/>
          <a:lstStyle>
            <a:lvl1pPr marL="0" indent="0">
              <a:buNone/>
              <a:defRPr sz="1005">
                <a:solidFill>
                  <a:schemeClr val="tx1">
                    <a:tint val="75000"/>
                  </a:schemeClr>
                </a:solidFill>
              </a:defRPr>
            </a:lvl1pPr>
            <a:lvl2pPr marL="19177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2pPr>
            <a:lvl3pPr marL="383540" indent="0">
              <a:buNone/>
              <a:defRPr sz="755">
                <a:solidFill>
                  <a:schemeClr val="tx1">
                    <a:tint val="75000"/>
                  </a:schemeClr>
                </a:solidFill>
              </a:defRPr>
            </a:lvl3pPr>
            <a:lvl4pPr marL="575310" indent="0">
              <a:buNone/>
              <a:defRPr sz="670">
                <a:solidFill>
                  <a:schemeClr val="tx1">
                    <a:tint val="75000"/>
                  </a:schemeClr>
                </a:solidFill>
              </a:defRPr>
            </a:lvl4pPr>
            <a:lvl5pPr marL="767080" indent="0">
              <a:buNone/>
              <a:defRPr sz="670">
                <a:solidFill>
                  <a:schemeClr val="tx1">
                    <a:tint val="75000"/>
                  </a:schemeClr>
                </a:solidFill>
              </a:defRPr>
            </a:lvl5pPr>
            <a:lvl6pPr marL="958215" indent="0">
              <a:buNone/>
              <a:defRPr sz="670">
                <a:solidFill>
                  <a:schemeClr val="tx1">
                    <a:tint val="75000"/>
                  </a:schemeClr>
                </a:solidFill>
              </a:defRPr>
            </a:lvl6pPr>
            <a:lvl7pPr marL="1149985" indent="0">
              <a:buNone/>
              <a:defRPr sz="670">
                <a:solidFill>
                  <a:schemeClr val="tx1">
                    <a:tint val="75000"/>
                  </a:schemeClr>
                </a:solidFill>
              </a:defRPr>
            </a:lvl7pPr>
            <a:lvl8pPr marL="1341755" indent="0">
              <a:buNone/>
              <a:defRPr sz="670">
                <a:solidFill>
                  <a:schemeClr val="tx1">
                    <a:tint val="75000"/>
                  </a:schemeClr>
                </a:solidFill>
              </a:defRPr>
            </a:lvl8pPr>
            <a:lvl9pPr marL="1533525" indent="0">
              <a:buNone/>
              <a:defRPr sz="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351433" y="2434167"/>
            <a:ext cx="2172494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2587823" y="2434167"/>
            <a:ext cx="2172494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099" y="486834"/>
            <a:ext cx="4408884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352099" y="2241551"/>
            <a:ext cx="2162510" cy="1098549"/>
          </a:xfrm>
        </p:spPr>
        <p:txBody>
          <a:bodyPr anchor="b"/>
          <a:lstStyle>
            <a:lvl1pPr marL="0" indent="0">
              <a:buNone/>
              <a:defRPr sz="1005" b="1"/>
            </a:lvl1pPr>
            <a:lvl2pPr marL="191770" indent="0">
              <a:buNone/>
              <a:defRPr sz="840" b="1"/>
            </a:lvl2pPr>
            <a:lvl3pPr marL="383540" indent="0">
              <a:buNone/>
              <a:defRPr sz="755" b="1"/>
            </a:lvl3pPr>
            <a:lvl4pPr marL="575310" indent="0">
              <a:buNone/>
              <a:defRPr sz="670" b="1"/>
            </a:lvl4pPr>
            <a:lvl5pPr marL="767080" indent="0">
              <a:buNone/>
              <a:defRPr sz="670" b="1"/>
            </a:lvl5pPr>
            <a:lvl6pPr marL="958215" indent="0">
              <a:buNone/>
              <a:defRPr sz="670" b="1"/>
            </a:lvl6pPr>
            <a:lvl7pPr marL="1149985" indent="0">
              <a:buNone/>
              <a:defRPr sz="670" b="1"/>
            </a:lvl7pPr>
            <a:lvl8pPr marL="1341755" indent="0">
              <a:buNone/>
              <a:defRPr sz="670" b="1"/>
            </a:lvl8pPr>
            <a:lvl9pPr marL="1533525" indent="0">
              <a:buNone/>
              <a:defRPr sz="67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352099" y="3340100"/>
            <a:ext cx="2162510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2587823" y="2241551"/>
            <a:ext cx="2173160" cy="1098549"/>
          </a:xfrm>
        </p:spPr>
        <p:txBody>
          <a:bodyPr anchor="b"/>
          <a:lstStyle>
            <a:lvl1pPr marL="0" indent="0">
              <a:buNone/>
              <a:defRPr sz="1005" b="1"/>
            </a:lvl1pPr>
            <a:lvl2pPr marL="191770" indent="0">
              <a:buNone/>
              <a:defRPr sz="840" b="1"/>
            </a:lvl2pPr>
            <a:lvl3pPr marL="383540" indent="0">
              <a:buNone/>
              <a:defRPr sz="755" b="1"/>
            </a:lvl3pPr>
            <a:lvl4pPr marL="575310" indent="0">
              <a:buNone/>
              <a:defRPr sz="670" b="1"/>
            </a:lvl4pPr>
            <a:lvl5pPr marL="767080" indent="0">
              <a:buNone/>
              <a:defRPr sz="670" b="1"/>
            </a:lvl5pPr>
            <a:lvl6pPr marL="958215" indent="0">
              <a:buNone/>
              <a:defRPr sz="670" b="1"/>
            </a:lvl6pPr>
            <a:lvl7pPr marL="1149985" indent="0">
              <a:buNone/>
              <a:defRPr sz="670" b="1"/>
            </a:lvl7pPr>
            <a:lvl8pPr marL="1341755" indent="0">
              <a:buNone/>
              <a:defRPr sz="670" b="1"/>
            </a:lvl8pPr>
            <a:lvl9pPr marL="1533525" indent="0">
              <a:buNone/>
              <a:defRPr sz="67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2587823" y="3340100"/>
            <a:ext cx="2173160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099" y="609600"/>
            <a:ext cx="1648672" cy="2133600"/>
          </a:xfrm>
        </p:spPr>
        <p:txBody>
          <a:bodyPr anchor="b"/>
          <a:lstStyle>
            <a:lvl1pPr>
              <a:defRPr sz="134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2173160" y="1316567"/>
            <a:ext cx="2587823" cy="6498167"/>
          </a:xfrm>
        </p:spPr>
        <p:txBody>
          <a:bodyPr/>
          <a:lstStyle>
            <a:lvl1pPr>
              <a:defRPr sz="1340"/>
            </a:lvl1pPr>
            <a:lvl2pPr>
              <a:defRPr sz="1175"/>
            </a:lvl2pPr>
            <a:lvl3pPr>
              <a:defRPr sz="1005"/>
            </a:lvl3pPr>
            <a:lvl4pPr>
              <a:defRPr sz="840"/>
            </a:lvl4pPr>
            <a:lvl5pPr>
              <a:defRPr sz="840"/>
            </a:lvl5pPr>
            <a:lvl6pPr>
              <a:defRPr sz="840"/>
            </a:lvl6pPr>
            <a:lvl7pPr>
              <a:defRPr sz="840"/>
            </a:lvl7pPr>
            <a:lvl8pPr>
              <a:defRPr sz="840"/>
            </a:lvl8pPr>
            <a:lvl9pPr>
              <a:defRPr sz="84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352099" y="2743200"/>
            <a:ext cx="1648672" cy="5082117"/>
          </a:xfrm>
        </p:spPr>
        <p:txBody>
          <a:bodyPr/>
          <a:lstStyle>
            <a:lvl1pPr marL="0" indent="0">
              <a:buNone/>
              <a:defRPr sz="670"/>
            </a:lvl1pPr>
            <a:lvl2pPr marL="191770" indent="0">
              <a:buNone/>
              <a:defRPr sz="585"/>
            </a:lvl2pPr>
            <a:lvl3pPr marL="383540" indent="0">
              <a:buNone/>
              <a:defRPr sz="505"/>
            </a:lvl3pPr>
            <a:lvl4pPr marL="575310" indent="0">
              <a:buNone/>
              <a:defRPr sz="420"/>
            </a:lvl4pPr>
            <a:lvl5pPr marL="767080" indent="0">
              <a:buNone/>
              <a:defRPr sz="420"/>
            </a:lvl5pPr>
            <a:lvl6pPr marL="958215" indent="0">
              <a:buNone/>
              <a:defRPr sz="420"/>
            </a:lvl6pPr>
            <a:lvl7pPr marL="1149985" indent="0">
              <a:buNone/>
              <a:defRPr sz="420"/>
            </a:lvl7pPr>
            <a:lvl8pPr marL="1341755" indent="0">
              <a:buNone/>
              <a:defRPr sz="420"/>
            </a:lvl8pPr>
            <a:lvl9pPr marL="1533525" indent="0">
              <a:buNone/>
              <a:defRPr sz="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2099" y="609600"/>
            <a:ext cx="1648672" cy="2133600"/>
          </a:xfrm>
        </p:spPr>
        <p:txBody>
          <a:bodyPr anchor="b"/>
          <a:lstStyle>
            <a:lvl1pPr>
              <a:defRPr sz="134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173160" y="1316567"/>
            <a:ext cx="2587823" cy="6498167"/>
          </a:xfrm>
        </p:spPr>
        <p:txBody>
          <a:bodyPr/>
          <a:lstStyle>
            <a:lvl1pPr marL="0" indent="0">
              <a:buNone/>
              <a:defRPr sz="1340"/>
            </a:lvl1pPr>
            <a:lvl2pPr marL="191770" indent="0">
              <a:buNone/>
              <a:defRPr sz="1175"/>
            </a:lvl2pPr>
            <a:lvl3pPr marL="383540" indent="0">
              <a:buNone/>
              <a:defRPr sz="1005"/>
            </a:lvl3pPr>
            <a:lvl4pPr marL="575310" indent="0">
              <a:buNone/>
              <a:defRPr sz="840"/>
            </a:lvl4pPr>
            <a:lvl5pPr marL="767080" indent="0">
              <a:buNone/>
              <a:defRPr sz="840"/>
            </a:lvl5pPr>
            <a:lvl6pPr marL="958215" indent="0">
              <a:buNone/>
              <a:defRPr sz="840"/>
            </a:lvl6pPr>
            <a:lvl7pPr marL="1149985" indent="0">
              <a:buNone/>
              <a:defRPr sz="840"/>
            </a:lvl7pPr>
            <a:lvl8pPr marL="1341755" indent="0">
              <a:buNone/>
              <a:defRPr sz="840"/>
            </a:lvl8pPr>
            <a:lvl9pPr marL="1533525" indent="0">
              <a:buNone/>
              <a:defRPr sz="84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352099" y="2743200"/>
            <a:ext cx="1648672" cy="5082117"/>
          </a:xfrm>
        </p:spPr>
        <p:txBody>
          <a:bodyPr/>
          <a:lstStyle>
            <a:lvl1pPr marL="0" indent="0">
              <a:buNone/>
              <a:defRPr sz="670"/>
            </a:lvl1pPr>
            <a:lvl2pPr marL="191770" indent="0">
              <a:buNone/>
              <a:defRPr sz="585"/>
            </a:lvl2pPr>
            <a:lvl3pPr marL="383540" indent="0">
              <a:buNone/>
              <a:defRPr sz="505"/>
            </a:lvl3pPr>
            <a:lvl4pPr marL="575310" indent="0">
              <a:buNone/>
              <a:defRPr sz="420"/>
            </a:lvl4pPr>
            <a:lvl5pPr marL="767080" indent="0">
              <a:buNone/>
              <a:defRPr sz="420"/>
            </a:lvl5pPr>
            <a:lvl6pPr marL="958215" indent="0">
              <a:buNone/>
              <a:defRPr sz="420"/>
            </a:lvl6pPr>
            <a:lvl7pPr marL="1149985" indent="0">
              <a:buNone/>
              <a:defRPr sz="420"/>
            </a:lvl7pPr>
            <a:lvl8pPr marL="1341755" indent="0">
              <a:buNone/>
              <a:defRPr sz="420"/>
            </a:lvl8pPr>
            <a:lvl9pPr marL="1533525" indent="0">
              <a:buNone/>
              <a:defRPr sz="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51433" y="486834"/>
            <a:ext cx="4408884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1433" y="2434167"/>
            <a:ext cx="4408884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51433" y="8475134"/>
            <a:ext cx="115014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6B538-18C1-4E61-AF3F-F531678778CF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693267" y="8475134"/>
            <a:ext cx="172521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610173" y="8475134"/>
            <a:ext cx="115014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68E1D-7DA0-4BC7-8E1F-DB48E7DE5260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83540" rtl="0" eaLnBrk="1" latinLnBrk="0" hangingPunct="1">
        <a:lnSpc>
          <a:spcPct val="90000"/>
        </a:lnSpc>
        <a:spcBef>
          <a:spcPct val="0"/>
        </a:spcBef>
        <a:buNone/>
        <a:defRPr sz="18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885" indent="-95885" algn="l" defTabSz="383540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175" kern="1200">
          <a:solidFill>
            <a:schemeClr val="tx1"/>
          </a:solidFill>
          <a:latin typeface="+mn-lt"/>
          <a:ea typeface="+mn-ea"/>
          <a:cs typeface="+mn-cs"/>
        </a:defRPr>
      </a:lvl1pPr>
      <a:lvl2pPr marL="287655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1005" kern="1200">
          <a:solidFill>
            <a:schemeClr val="tx1"/>
          </a:solidFill>
          <a:latin typeface="+mn-lt"/>
          <a:ea typeface="+mn-ea"/>
          <a:cs typeface="+mn-cs"/>
        </a:defRPr>
      </a:lvl2pPr>
      <a:lvl3pPr marL="479425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3pPr>
      <a:lvl4pPr marL="671195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5" kern="1200">
          <a:solidFill>
            <a:schemeClr val="tx1"/>
          </a:solidFill>
          <a:latin typeface="+mn-lt"/>
          <a:ea typeface="+mn-ea"/>
          <a:cs typeface="+mn-cs"/>
        </a:defRPr>
      </a:lvl4pPr>
      <a:lvl5pPr marL="862965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5" kern="1200">
          <a:solidFill>
            <a:schemeClr val="tx1"/>
          </a:solidFill>
          <a:latin typeface="+mn-lt"/>
          <a:ea typeface="+mn-ea"/>
          <a:cs typeface="+mn-cs"/>
        </a:defRPr>
      </a:lvl5pPr>
      <a:lvl6pPr marL="1054100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5" kern="1200">
          <a:solidFill>
            <a:schemeClr val="tx1"/>
          </a:solidFill>
          <a:latin typeface="+mn-lt"/>
          <a:ea typeface="+mn-ea"/>
          <a:cs typeface="+mn-cs"/>
        </a:defRPr>
      </a:lvl6pPr>
      <a:lvl7pPr marL="1245870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5" kern="1200">
          <a:solidFill>
            <a:schemeClr val="tx1"/>
          </a:solidFill>
          <a:latin typeface="+mn-lt"/>
          <a:ea typeface="+mn-ea"/>
          <a:cs typeface="+mn-cs"/>
        </a:defRPr>
      </a:lvl7pPr>
      <a:lvl8pPr marL="1437640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5" kern="1200">
          <a:solidFill>
            <a:schemeClr val="tx1"/>
          </a:solidFill>
          <a:latin typeface="+mn-lt"/>
          <a:ea typeface="+mn-ea"/>
          <a:cs typeface="+mn-cs"/>
        </a:defRPr>
      </a:lvl8pPr>
      <a:lvl9pPr marL="1629410" indent="-95885" algn="l" defTabSz="383540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1pPr>
      <a:lvl2pPr marL="191770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2pPr>
      <a:lvl3pPr marL="383540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3pPr>
      <a:lvl4pPr marL="575310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4pPr>
      <a:lvl5pPr marL="767080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5pPr>
      <a:lvl6pPr marL="958215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6pPr>
      <a:lvl7pPr marL="1149985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7pPr>
      <a:lvl8pPr marL="1341755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8pPr>
      <a:lvl9pPr marL="1533525" algn="l" defTabSz="383540" rtl="0" eaLnBrk="1" latinLnBrk="0" hangingPunct="1">
        <a:defRPr sz="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890" y="300216"/>
            <a:ext cx="4377531" cy="69834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TUBERCULOSIS DISEMINADA QUE SIMULA TUMOR DE OVARIO </a:t>
            </a:r>
            <a:br>
              <a:rPr lang="es-AR" dirty="0"/>
            </a:br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4092371" y="-159549"/>
            <a:ext cx="1054100" cy="50800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800" b="1">
                <a:solidFill>
                  <a:sysClr val="windowText" lastClr="000000"/>
                </a:solidFill>
              </a:rPr>
              <a:t>P 067</a:t>
            </a:r>
            <a:endParaRPr lang="es-AR" sz="1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-71840" y="5902841"/>
            <a:ext cx="5131443" cy="19003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0" y="823356"/>
            <a:ext cx="4444023" cy="637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Mamani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Nelida,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Raisa,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Asquineyer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Yanina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 Alejandro Posadas, Buenos Aires, Argentina</a:t>
            </a:r>
            <a:endParaRPr lang="es-A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A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1" b="7946"/>
          <a:stretch/>
        </p:blipFill>
        <p:spPr>
          <a:xfrm>
            <a:off x="3210700" y="3772010"/>
            <a:ext cx="1848903" cy="117621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E6D3419-B7C1-4058-BF5E-5AA012722303}"/>
              </a:ext>
            </a:extLst>
          </p:cNvPr>
          <p:cNvSpPr/>
          <p:nvPr/>
        </p:nvSpPr>
        <p:spPr>
          <a:xfrm>
            <a:off x="77410" y="2153165"/>
            <a:ext cx="3029690" cy="2991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CLINICO</a:t>
            </a:r>
            <a:endParaRPr lang="es-AR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24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sin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patológicos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Consultó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dolor abdominal,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pérdida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peso,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plenitud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postprandial y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sudoración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nocturna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FUM  2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consulta.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Adelgazada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palidez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cutaneomucosa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abdomen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distendido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doloroso a la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palpación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Tumoración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abdomen y pelvis. </a:t>
            </a:r>
            <a:r>
              <a:rPr lang="en-US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Ecografía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abdominal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voluminosa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predominio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quístico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abarca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hipogastrio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hasta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flanco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izquierdo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líquido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libre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cavidad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Ecografía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transvaginal: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quística-sólida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multilocular de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aproximadamente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224 x136 x 210 mm,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rodeando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útero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extendiéndose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abdomen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FDCFF92-8565-4FAA-A6A1-62D3B66E5E8A}"/>
              </a:ext>
            </a:extLst>
          </p:cNvPr>
          <p:cNvSpPr/>
          <p:nvPr/>
        </p:nvSpPr>
        <p:spPr>
          <a:xfrm>
            <a:off x="89543" y="5265192"/>
            <a:ext cx="4925028" cy="15193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CA125 y ACE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elevados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serologías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negativas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 de </a:t>
            </a:r>
            <a:r>
              <a:rPr lang="en-US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tórax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infiltrado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alveolar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LSD. </a:t>
            </a:r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 de TAP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LSD y LSI con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cavitacion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colección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peritoneal de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distribución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supra e infra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mesocolónica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realce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peritoneal post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contraste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realizó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BAL y paracentesis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Ambos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ZN+ y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cultivo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Mycobacterium tuberculosis,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resistente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Isoniacida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Etionamida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Rifampicina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etambutol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pirazinamida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levofloxacina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AR" sz="900" dirty="0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C173F63-EC07-46B6-92A8-A3CF3895C943}"/>
              </a:ext>
            </a:extLst>
          </p:cNvPr>
          <p:cNvSpPr/>
          <p:nvPr/>
        </p:nvSpPr>
        <p:spPr>
          <a:xfrm>
            <a:off x="89543" y="6939023"/>
            <a:ext cx="4925028" cy="897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DISCUSION</a:t>
            </a:r>
            <a:endParaRPr lang="es-AR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TB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diseminada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principalmente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inmunocomprometidos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se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evidenció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inmunocompromiso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signo-sintomatología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digestiva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marcador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CA-125 se 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asoció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una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sospecha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tumor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ovárico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A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94E7085-68B6-4DE1-AEA8-02FB872D851B}"/>
              </a:ext>
            </a:extLst>
          </p:cNvPr>
          <p:cNvSpPr/>
          <p:nvPr/>
        </p:nvSpPr>
        <p:spPr>
          <a:xfrm>
            <a:off x="89543" y="7957595"/>
            <a:ext cx="4925028" cy="10882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A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TB 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requiere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sospecha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clínica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temprano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TB peritoneal es uno de los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diferenciales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presencia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ascitis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masa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plvica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séricos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elevados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 125.</a:t>
            </a:r>
            <a:endParaRPr lang="es-A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AR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AA4109F-EBB3-4316-ADA3-7769B2B1DF20}"/>
              </a:ext>
            </a:extLst>
          </p:cNvPr>
          <p:cNvSpPr/>
          <p:nvPr/>
        </p:nvSpPr>
        <p:spPr>
          <a:xfrm>
            <a:off x="77410" y="1281556"/>
            <a:ext cx="4970060" cy="771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INTRODUCCION</a:t>
            </a:r>
            <a:endParaRPr lang="es-A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TB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diseminada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inusual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inmunocompetentes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sospecha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y es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confirmada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bacteriológicos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órganos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afectados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AR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9EEC4FE0-2708-4966-A4B8-F512D3A9C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34" y="2278828"/>
            <a:ext cx="1782397" cy="117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701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320</Words>
  <Application>Microsoft Office PowerPoint</Application>
  <PresentationFormat>Personalizado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TUBERCULOSIS DISEMINADA QUE SIMULA TUMOR DE OVARIO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User</cp:lastModifiedBy>
  <cp:revision>30</cp:revision>
  <dcterms:created xsi:type="dcterms:W3CDTF">2024-10-07T03:08:00Z</dcterms:created>
  <dcterms:modified xsi:type="dcterms:W3CDTF">2024-10-18T19:48:09Z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81B3A9725D254A9EA97925FC99D0D00D_12</vt:lpwstr>
  </property>
  <property fmtid="{D5CDD505-2E9C-101B-9397-08002B2CF9AE}" pid="3" name="KSOProductBuildVer">
    <vt:lpwstr>3082-12.2.0.18165</vt:lpwstr>
  </property>
</Properties>
</file>