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1"/>
  </p:sldMasterIdLst>
  <p:notesMasterIdLst>
    <p:notesMasterId r:id="rId3"/>
  </p:notesMasterIdLst>
  <p:sldIdLst>
    <p:sldId id="256" r:id="rId2"/>
  </p:sldIdLst>
  <p:sldSz cx="5145088" cy="9144000"/>
  <p:notesSz cx="9144000" cy="6858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33"/>
  </p:normalViewPr>
  <p:slideViewPr>
    <p:cSldViewPr snapToGrid="0" snapToObjects="1">
      <p:cViewPr>
        <p:scale>
          <a:sx n="170" d="100"/>
          <a:sy n="170" d="100"/>
        </p:scale>
        <p:origin x="22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3A7B9586-B085-784D-A2C2-97DC902305C7}" type="datetimeFigureOut">
              <a:rPr lang="es-AR" smtClean="0"/>
              <a:t>17/10/24</a:t>
            </a:fld>
            <a:endParaRPr lang="es-AR"/>
          </a:p>
        </p:txBody>
      </p:sp>
      <p:sp>
        <p:nvSpPr>
          <p:cNvPr id="4" name="Marcador de imagen de diapositiva 3"/>
          <p:cNvSpPr>
            <a:spLocks noGrp="1" noRot="1" noChangeAspect="1"/>
          </p:cNvSpPr>
          <p:nvPr>
            <p:ph type="sldImg" idx="2"/>
          </p:nvPr>
        </p:nvSpPr>
        <p:spPr>
          <a:xfrm>
            <a:off x="3921125" y="857250"/>
            <a:ext cx="1301750" cy="2314575"/>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endParaRPr lang="es-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BD473A8-7C8C-864E-B0F2-511C9685D5DC}" type="slidenum">
              <a:rPr lang="es-AR" smtClean="0"/>
              <a:t>‹Nº›</a:t>
            </a:fld>
            <a:endParaRPr lang="es-AR"/>
          </a:p>
        </p:txBody>
      </p:sp>
    </p:spTree>
    <p:extLst>
      <p:ext uri="{BB962C8B-B14F-4D97-AF65-F5344CB8AC3E}">
        <p14:creationId xmlns:p14="http://schemas.microsoft.com/office/powerpoint/2010/main" val="5736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BBD473A8-7C8C-864E-B0F2-511C9685D5DC}" type="slidenum">
              <a:rPr lang="es-AR" smtClean="0"/>
              <a:t>1</a:t>
            </a:fld>
            <a:endParaRPr lang="es-AR"/>
          </a:p>
        </p:txBody>
      </p:sp>
    </p:spTree>
    <p:extLst>
      <p:ext uri="{BB962C8B-B14F-4D97-AF65-F5344CB8AC3E}">
        <p14:creationId xmlns:p14="http://schemas.microsoft.com/office/powerpoint/2010/main" val="659093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DAE454-E639-1641-928D-D8BB90C83330}"/>
              </a:ext>
            </a:extLst>
          </p:cNvPr>
          <p:cNvSpPr>
            <a:spLocks noGrp="1"/>
          </p:cNvSpPr>
          <p:nvPr>
            <p:ph type="ctrTitle"/>
          </p:nvPr>
        </p:nvSpPr>
        <p:spPr>
          <a:xfrm>
            <a:off x="643136" y="1496484"/>
            <a:ext cx="3858816" cy="3183467"/>
          </a:xfrm>
        </p:spPr>
        <p:txBody>
          <a:bodyPr anchor="b"/>
          <a:lstStyle>
            <a:lvl1pPr algn="ctr">
              <a:defRPr sz="2532"/>
            </a:lvl1pPr>
          </a:lstStyle>
          <a:p>
            <a:r>
              <a:rPr lang="es-ES"/>
              <a:t>Haga clic para modificar el estilo de título del patrón</a:t>
            </a:r>
            <a:endParaRPr lang="es-AR"/>
          </a:p>
        </p:txBody>
      </p:sp>
      <p:sp>
        <p:nvSpPr>
          <p:cNvPr id="3" name="Subtítulo 2">
            <a:extLst>
              <a:ext uri="{FF2B5EF4-FFF2-40B4-BE49-F238E27FC236}">
                <a16:creationId xmlns:a16="http://schemas.microsoft.com/office/drawing/2014/main" id="{4E6C7CD4-4A92-C043-A42D-BFD4A81C070D}"/>
              </a:ext>
            </a:extLst>
          </p:cNvPr>
          <p:cNvSpPr>
            <a:spLocks noGrp="1"/>
          </p:cNvSpPr>
          <p:nvPr>
            <p:ph type="subTitle" idx="1"/>
          </p:nvPr>
        </p:nvSpPr>
        <p:spPr>
          <a:xfrm>
            <a:off x="643136" y="4802717"/>
            <a:ext cx="3858816" cy="2207683"/>
          </a:xfrm>
        </p:spPr>
        <p:txBody>
          <a:bodyPr/>
          <a:lstStyle>
            <a:lvl1pPr marL="0" indent="0" algn="ctr">
              <a:buNone/>
              <a:defRPr sz="1013"/>
            </a:lvl1pPr>
            <a:lvl2pPr marL="192938" indent="0" algn="ctr">
              <a:buNone/>
              <a:defRPr sz="844"/>
            </a:lvl2pPr>
            <a:lvl3pPr marL="385877" indent="0" algn="ctr">
              <a:buNone/>
              <a:defRPr sz="760"/>
            </a:lvl3pPr>
            <a:lvl4pPr marL="578815" indent="0" algn="ctr">
              <a:buNone/>
              <a:defRPr sz="675"/>
            </a:lvl4pPr>
            <a:lvl5pPr marL="771754" indent="0" algn="ctr">
              <a:buNone/>
              <a:defRPr sz="675"/>
            </a:lvl5pPr>
            <a:lvl6pPr marL="964692" indent="0" algn="ctr">
              <a:buNone/>
              <a:defRPr sz="675"/>
            </a:lvl6pPr>
            <a:lvl7pPr marL="1157630" indent="0" algn="ctr">
              <a:buNone/>
              <a:defRPr sz="675"/>
            </a:lvl7pPr>
            <a:lvl8pPr marL="1350569" indent="0" algn="ctr">
              <a:buNone/>
              <a:defRPr sz="675"/>
            </a:lvl8pPr>
            <a:lvl9pPr marL="1543507" indent="0" algn="ctr">
              <a:buNone/>
              <a:defRPr sz="675"/>
            </a:lvl9pPr>
          </a:lstStyle>
          <a:p>
            <a:r>
              <a:rPr lang="es-ES"/>
              <a:t>Haga clic para modificar el estilo de subtítulo del patrón</a:t>
            </a:r>
            <a:endParaRPr lang="es-AR"/>
          </a:p>
        </p:txBody>
      </p:sp>
      <p:sp>
        <p:nvSpPr>
          <p:cNvPr id="4" name="Marcador de fecha 3">
            <a:extLst>
              <a:ext uri="{FF2B5EF4-FFF2-40B4-BE49-F238E27FC236}">
                <a16:creationId xmlns:a16="http://schemas.microsoft.com/office/drawing/2014/main" id="{7D09BC23-4845-F84D-B6D8-B0F7B3C9B49A}"/>
              </a:ext>
            </a:extLst>
          </p:cNvPr>
          <p:cNvSpPr>
            <a:spLocks noGrp="1"/>
          </p:cNvSpPr>
          <p:nvPr>
            <p:ph type="dt" sz="half" idx="10"/>
          </p:nvPr>
        </p:nvSpPr>
        <p:spPr/>
        <p:txBody>
          <a:bodyPr/>
          <a:lstStyle/>
          <a:p>
            <a:fld id="{5E606413-10DA-A04A-94B5-46175990B655}" type="datetimeFigureOut">
              <a:rPr lang="es-AR" smtClean="0"/>
              <a:t>17/10/24</a:t>
            </a:fld>
            <a:endParaRPr lang="es-AR"/>
          </a:p>
        </p:txBody>
      </p:sp>
      <p:sp>
        <p:nvSpPr>
          <p:cNvPr id="5" name="Marcador de pie de página 4">
            <a:extLst>
              <a:ext uri="{FF2B5EF4-FFF2-40B4-BE49-F238E27FC236}">
                <a16:creationId xmlns:a16="http://schemas.microsoft.com/office/drawing/2014/main" id="{88BD6E35-2B5D-1E4C-B446-9CE05AB35770}"/>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566E5AB2-4984-1D44-B246-395039A48581}"/>
              </a:ext>
            </a:extLst>
          </p:cNvPr>
          <p:cNvSpPr>
            <a:spLocks noGrp="1"/>
          </p:cNvSpPr>
          <p:nvPr>
            <p:ph type="sldNum" sz="quarter" idx="12"/>
          </p:nvPr>
        </p:nvSpPr>
        <p:spPr/>
        <p:txBody>
          <a:bodyPr/>
          <a:lstStyle/>
          <a:p>
            <a:fld id="{CFDAFA52-4086-624E-84FC-AFB742032863}" type="slidenum">
              <a:rPr lang="es-AR" smtClean="0"/>
              <a:t>‹Nº›</a:t>
            </a:fld>
            <a:endParaRPr lang="es-AR"/>
          </a:p>
        </p:txBody>
      </p:sp>
    </p:spTree>
    <p:extLst>
      <p:ext uri="{BB962C8B-B14F-4D97-AF65-F5344CB8AC3E}">
        <p14:creationId xmlns:p14="http://schemas.microsoft.com/office/powerpoint/2010/main" val="7841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211503-DDCA-A744-BF26-F88044A36C75}"/>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6E9CD376-D5DC-6146-9885-9589DB0C6CC8}"/>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AR"/>
          </a:p>
        </p:txBody>
      </p:sp>
      <p:sp>
        <p:nvSpPr>
          <p:cNvPr id="4" name="Marcador de fecha 3">
            <a:extLst>
              <a:ext uri="{FF2B5EF4-FFF2-40B4-BE49-F238E27FC236}">
                <a16:creationId xmlns:a16="http://schemas.microsoft.com/office/drawing/2014/main" id="{CAC0D63F-4218-A14F-817B-B942C3288ABD}"/>
              </a:ext>
            </a:extLst>
          </p:cNvPr>
          <p:cNvSpPr>
            <a:spLocks noGrp="1"/>
          </p:cNvSpPr>
          <p:nvPr>
            <p:ph type="dt" sz="half" idx="10"/>
          </p:nvPr>
        </p:nvSpPr>
        <p:spPr/>
        <p:txBody>
          <a:bodyPr/>
          <a:lstStyle/>
          <a:p>
            <a:fld id="{5E606413-10DA-A04A-94B5-46175990B655}" type="datetimeFigureOut">
              <a:rPr lang="es-AR" smtClean="0"/>
              <a:t>17/10/24</a:t>
            </a:fld>
            <a:endParaRPr lang="es-AR"/>
          </a:p>
        </p:txBody>
      </p:sp>
      <p:sp>
        <p:nvSpPr>
          <p:cNvPr id="5" name="Marcador de pie de página 4">
            <a:extLst>
              <a:ext uri="{FF2B5EF4-FFF2-40B4-BE49-F238E27FC236}">
                <a16:creationId xmlns:a16="http://schemas.microsoft.com/office/drawing/2014/main" id="{CC8BDB27-9E25-AC4B-B093-56F758D02E92}"/>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197C4747-EB84-E447-9513-1589D2F3D0C7}"/>
              </a:ext>
            </a:extLst>
          </p:cNvPr>
          <p:cNvSpPr>
            <a:spLocks noGrp="1"/>
          </p:cNvSpPr>
          <p:nvPr>
            <p:ph type="sldNum" sz="quarter" idx="12"/>
          </p:nvPr>
        </p:nvSpPr>
        <p:spPr/>
        <p:txBody>
          <a:bodyPr/>
          <a:lstStyle/>
          <a:p>
            <a:fld id="{CFDAFA52-4086-624E-84FC-AFB742032863}" type="slidenum">
              <a:rPr lang="es-AR" smtClean="0"/>
              <a:t>‹Nº›</a:t>
            </a:fld>
            <a:endParaRPr lang="es-AR"/>
          </a:p>
        </p:txBody>
      </p:sp>
    </p:spTree>
    <p:extLst>
      <p:ext uri="{BB962C8B-B14F-4D97-AF65-F5344CB8AC3E}">
        <p14:creationId xmlns:p14="http://schemas.microsoft.com/office/powerpoint/2010/main" val="1611020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2CD7773-01C6-494A-84F5-BCCEFE10513E}"/>
              </a:ext>
            </a:extLst>
          </p:cNvPr>
          <p:cNvSpPr>
            <a:spLocks noGrp="1"/>
          </p:cNvSpPr>
          <p:nvPr>
            <p:ph type="title" orient="vert"/>
          </p:nvPr>
        </p:nvSpPr>
        <p:spPr>
          <a:xfrm>
            <a:off x="3681953" y="486834"/>
            <a:ext cx="1109410" cy="7749117"/>
          </a:xfrm>
        </p:spPr>
        <p:txBody>
          <a:bodyPr vert="eaVert"/>
          <a:lstStyle/>
          <a:p>
            <a:r>
              <a:rPr lang="es-ES"/>
              <a:t>Haga clic para modificar el estilo de título del patrón</a:t>
            </a:r>
            <a:endParaRPr lang="es-AR"/>
          </a:p>
        </p:txBody>
      </p:sp>
      <p:sp>
        <p:nvSpPr>
          <p:cNvPr id="3" name="Marcador de texto vertical 2">
            <a:extLst>
              <a:ext uri="{FF2B5EF4-FFF2-40B4-BE49-F238E27FC236}">
                <a16:creationId xmlns:a16="http://schemas.microsoft.com/office/drawing/2014/main" id="{50BE4E06-2444-B04E-8BD0-E09AAD9542C5}"/>
              </a:ext>
            </a:extLst>
          </p:cNvPr>
          <p:cNvSpPr>
            <a:spLocks noGrp="1"/>
          </p:cNvSpPr>
          <p:nvPr>
            <p:ph type="body" orient="vert" idx="1"/>
          </p:nvPr>
        </p:nvSpPr>
        <p:spPr>
          <a:xfrm>
            <a:off x="353725" y="486834"/>
            <a:ext cx="3263915" cy="7749117"/>
          </a:xfrm>
        </p:spPr>
        <p:txBody>
          <a:bodyPr vert="eaVert"/>
          <a:lstStyle/>
          <a:p>
            <a:r>
              <a:rPr lang="es-ES"/>
              <a:t>Editar los estilos de texto del patrón
Segundo nivel
Tercer nivel
Cuarto nivel
Quinto nivel</a:t>
            </a:r>
            <a:endParaRPr lang="es-AR"/>
          </a:p>
        </p:txBody>
      </p:sp>
      <p:sp>
        <p:nvSpPr>
          <p:cNvPr id="4" name="Marcador de fecha 3">
            <a:extLst>
              <a:ext uri="{FF2B5EF4-FFF2-40B4-BE49-F238E27FC236}">
                <a16:creationId xmlns:a16="http://schemas.microsoft.com/office/drawing/2014/main" id="{0142D939-7651-0143-A7A4-1E0BEBB81A8D}"/>
              </a:ext>
            </a:extLst>
          </p:cNvPr>
          <p:cNvSpPr>
            <a:spLocks noGrp="1"/>
          </p:cNvSpPr>
          <p:nvPr>
            <p:ph type="dt" sz="half" idx="10"/>
          </p:nvPr>
        </p:nvSpPr>
        <p:spPr/>
        <p:txBody>
          <a:bodyPr/>
          <a:lstStyle/>
          <a:p>
            <a:fld id="{5E606413-10DA-A04A-94B5-46175990B655}" type="datetimeFigureOut">
              <a:rPr lang="es-AR" smtClean="0"/>
              <a:t>17/10/24</a:t>
            </a:fld>
            <a:endParaRPr lang="es-AR"/>
          </a:p>
        </p:txBody>
      </p:sp>
      <p:sp>
        <p:nvSpPr>
          <p:cNvPr id="5" name="Marcador de pie de página 4">
            <a:extLst>
              <a:ext uri="{FF2B5EF4-FFF2-40B4-BE49-F238E27FC236}">
                <a16:creationId xmlns:a16="http://schemas.microsoft.com/office/drawing/2014/main" id="{D5ECBDBF-3DD3-1F4D-969E-185020B165C5}"/>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0832E485-30E9-274A-82B3-B8F6F553851C}"/>
              </a:ext>
            </a:extLst>
          </p:cNvPr>
          <p:cNvSpPr>
            <a:spLocks noGrp="1"/>
          </p:cNvSpPr>
          <p:nvPr>
            <p:ph type="sldNum" sz="quarter" idx="12"/>
          </p:nvPr>
        </p:nvSpPr>
        <p:spPr/>
        <p:txBody>
          <a:bodyPr/>
          <a:lstStyle/>
          <a:p>
            <a:fld id="{CFDAFA52-4086-624E-84FC-AFB742032863}" type="slidenum">
              <a:rPr lang="es-AR" smtClean="0"/>
              <a:t>‹Nº›</a:t>
            </a:fld>
            <a:endParaRPr lang="es-AR"/>
          </a:p>
        </p:txBody>
      </p:sp>
    </p:spTree>
    <p:extLst>
      <p:ext uri="{BB962C8B-B14F-4D97-AF65-F5344CB8AC3E}">
        <p14:creationId xmlns:p14="http://schemas.microsoft.com/office/powerpoint/2010/main" val="13166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64125B-1D37-6446-9403-CD37587F3DA8}"/>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9A7D4437-1AA7-BD45-A9E2-CC882A3BECA8}"/>
              </a:ext>
            </a:extLst>
          </p:cNvPr>
          <p:cNvSpPr>
            <a:spLocks noGrp="1"/>
          </p:cNvSpPr>
          <p:nvPr>
            <p:ph idx="1"/>
          </p:nvPr>
        </p:nvSpPr>
        <p:spPr/>
        <p:txBody>
          <a:bodyPr/>
          <a:lstStyle/>
          <a:p>
            <a:r>
              <a:rPr lang="es-ES"/>
              <a:t>Editar los estilos de texto del patrón
Segundo nivel
Tercer nivel
Cuarto nivel
Quinto nivel</a:t>
            </a:r>
            <a:endParaRPr lang="es-AR"/>
          </a:p>
        </p:txBody>
      </p:sp>
      <p:sp>
        <p:nvSpPr>
          <p:cNvPr id="4" name="Marcador de fecha 3">
            <a:extLst>
              <a:ext uri="{FF2B5EF4-FFF2-40B4-BE49-F238E27FC236}">
                <a16:creationId xmlns:a16="http://schemas.microsoft.com/office/drawing/2014/main" id="{BE42CD6A-1BB6-6D41-B0FF-CE2E8CF6DD69}"/>
              </a:ext>
            </a:extLst>
          </p:cNvPr>
          <p:cNvSpPr>
            <a:spLocks noGrp="1"/>
          </p:cNvSpPr>
          <p:nvPr>
            <p:ph type="dt" sz="half" idx="10"/>
          </p:nvPr>
        </p:nvSpPr>
        <p:spPr/>
        <p:txBody>
          <a:bodyPr/>
          <a:lstStyle/>
          <a:p>
            <a:fld id="{5E606413-10DA-A04A-94B5-46175990B655}" type="datetimeFigureOut">
              <a:rPr lang="es-AR" smtClean="0"/>
              <a:t>17/10/24</a:t>
            </a:fld>
            <a:endParaRPr lang="es-AR"/>
          </a:p>
        </p:txBody>
      </p:sp>
      <p:sp>
        <p:nvSpPr>
          <p:cNvPr id="5" name="Marcador de pie de página 4">
            <a:extLst>
              <a:ext uri="{FF2B5EF4-FFF2-40B4-BE49-F238E27FC236}">
                <a16:creationId xmlns:a16="http://schemas.microsoft.com/office/drawing/2014/main" id="{24909E0C-B3E7-4848-9675-E62DF7A67A3C}"/>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A9FE055-94F8-7142-BEF4-DDF1EAD45B4D}"/>
              </a:ext>
            </a:extLst>
          </p:cNvPr>
          <p:cNvSpPr>
            <a:spLocks noGrp="1"/>
          </p:cNvSpPr>
          <p:nvPr>
            <p:ph type="sldNum" sz="quarter" idx="12"/>
          </p:nvPr>
        </p:nvSpPr>
        <p:spPr/>
        <p:txBody>
          <a:bodyPr/>
          <a:lstStyle/>
          <a:p>
            <a:fld id="{CFDAFA52-4086-624E-84FC-AFB742032863}" type="slidenum">
              <a:rPr lang="es-AR" smtClean="0"/>
              <a:t>‹Nº›</a:t>
            </a:fld>
            <a:endParaRPr lang="es-AR"/>
          </a:p>
        </p:txBody>
      </p:sp>
    </p:spTree>
    <p:extLst>
      <p:ext uri="{BB962C8B-B14F-4D97-AF65-F5344CB8AC3E}">
        <p14:creationId xmlns:p14="http://schemas.microsoft.com/office/powerpoint/2010/main" val="310710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F2578-9A14-524C-BD55-64F9C806440D}"/>
              </a:ext>
            </a:extLst>
          </p:cNvPr>
          <p:cNvSpPr>
            <a:spLocks noGrp="1"/>
          </p:cNvSpPr>
          <p:nvPr>
            <p:ph type="title"/>
          </p:nvPr>
        </p:nvSpPr>
        <p:spPr>
          <a:xfrm>
            <a:off x="351045" y="2279652"/>
            <a:ext cx="4437638" cy="3803649"/>
          </a:xfrm>
        </p:spPr>
        <p:txBody>
          <a:bodyPr anchor="b"/>
          <a:lstStyle>
            <a:lvl1pPr>
              <a:defRPr sz="2532"/>
            </a:lvl1p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38DCBEAE-3091-1A4E-8C51-09AC09A6091F}"/>
              </a:ext>
            </a:extLst>
          </p:cNvPr>
          <p:cNvSpPr>
            <a:spLocks noGrp="1"/>
          </p:cNvSpPr>
          <p:nvPr>
            <p:ph type="body" idx="1"/>
          </p:nvPr>
        </p:nvSpPr>
        <p:spPr>
          <a:xfrm>
            <a:off x="351045" y="6119285"/>
            <a:ext cx="4437638" cy="2000249"/>
          </a:xfrm>
        </p:spPr>
        <p:txBody>
          <a:bodyPr/>
          <a:lstStyle>
            <a:lvl1pPr marL="0" indent="0">
              <a:buNone/>
              <a:defRPr sz="1013">
                <a:solidFill>
                  <a:schemeClr val="tx1">
                    <a:tint val="75000"/>
                  </a:schemeClr>
                </a:solidFill>
              </a:defRPr>
            </a:lvl1pPr>
            <a:lvl2pPr marL="192938" indent="0">
              <a:buNone/>
              <a:defRPr sz="844">
                <a:solidFill>
                  <a:schemeClr val="tx1">
                    <a:tint val="75000"/>
                  </a:schemeClr>
                </a:solidFill>
              </a:defRPr>
            </a:lvl2pPr>
            <a:lvl3pPr marL="385877" indent="0">
              <a:buNone/>
              <a:defRPr sz="760">
                <a:solidFill>
                  <a:schemeClr val="tx1">
                    <a:tint val="75000"/>
                  </a:schemeClr>
                </a:solidFill>
              </a:defRPr>
            </a:lvl3pPr>
            <a:lvl4pPr marL="578815" indent="0">
              <a:buNone/>
              <a:defRPr sz="675">
                <a:solidFill>
                  <a:schemeClr val="tx1">
                    <a:tint val="75000"/>
                  </a:schemeClr>
                </a:solidFill>
              </a:defRPr>
            </a:lvl4pPr>
            <a:lvl5pPr marL="771754" indent="0">
              <a:buNone/>
              <a:defRPr sz="675">
                <a:solidFill>
                  <a:schemeClr val="tx1">
                    <a:tint val="75000"/>
                  </a:schemeClr>
                </a:solidFill>
              </a:defRPr>
            </a:lvl5pPr>
            <a:lvl6pPr marL="964692" indent="0">
              <a:buNone/>
              <a:defRPr sz="675">
                <a:solidFill>
                  <a:schemeClr val="tx1">
                    <a:tint val="75000"/>
                  </a:schemeClr>
                </a:solidFill>
              </a:defRPr>
            </a:lvl6pPr>
            <a:lvl7pPr marL="1157630" indent="0">
              <a:buNone/>
              <a:defRPr sz="675">
                <a:solidFill>
                  <a:schemeClr val="tx1">
                    <a:tint val="75000"/>
                  </a:schemeClr>
                </a:solidFill>
              </a:defRPr>
            </a:lvl7pPr>
            <a:lvl8pPr marL="1350569" indent="0">
              <a:buNone/>
              <a:defRPr sz="675">
                <a:solidFill>
                  <a:schemeClr val="tx1">
                    <a:tint val="75000"/>
                  </a:schemeClr>
                </a:solidFill>
              </a:defRPr>
            </a:lvl8pPr>
            <a:lvl9pPr marL="1543507" indent="0">
              <a:buNone/>
              <a:defRPr sz="675">
                <a:solidFill>
                  <a:schemeClr val="tx1">
                    <a:tint val="75000"/>
                  </a:schemeClr>
                </a:solidFill>
              </a:defRPr>
            </a:lvl9pPr>
          </a:lstStyle>
          <a:p>
            <a:r>
              <a:rPr lang="es-ES"/>
              <a:t>Editar los estilos de texto del patrón
Segundo nivel
Tercer nivel
Cuarto nivel
Quinto nivel</a:t>
            </a:r>
            <a:endParaRPr lang="es-AR"/>
          </a:p>
        </p:txBody>
      </p:sp>
      <p:sp>
        <p:nvSpPr>
          <p:cNvPr id="4" name="Marcador de fecha 3">
            <a:extLst>
              <a:ext uri="{FF2B5EF4-FFF2-40B4-BE49-F238E27FC236}">
                <a16:creationId xmlns:a16="http://schemas.microsoft.com/office/drawing/2014/main" id="{AE548138-C5DD-A445-8DD8-49675AA0E050}"/>
              </a:ext>
            </a:extLst>
          </p:cNvPr>
          <p:cNvSpPr>
            <a:spLocks noGrp="1"/>
          </p:cNvSpPr>
          <p:nvPr>
            <p:ph type="dt" sz="half" idx="10"/>
          </p:nvPr>
        </p:nvSpPr>
        <p:spPr/>
        <p:txBody>
          <a:bodyPr/>
          <a:lstStyle/>
          <a:p>
            <a:fld id="{5E606413-10DA-A04A-94B5-46175990B655}" type="datetimeFigureOut">
              <a:rPr lang="es-AR" smtClean="0"/>
              <a:t>17/10/24</a:t>
            </a:fld>
            <a:endParaRPr lang="es-AR"/>
          </a:p>
        </p:txBody>
      </p:sp>
      <p:sp>
        <p:nvSpPr>
          <p:cNvPr id="5" name="Marcador de pie de página 4">
            <a:extLst>
              <a:ext uri="{FF2B5EF4-FFF2-40B4-BE49-F238E27FC236}">
                <a16:creationId xmlns:a16="http://schemas.microsoft.com/office/drawing/2014/main" id="{62B4DD26-68B6-5945-AD55-C5217CAA39A3}"/>
              </a:ext>
            </a:extLst>
          </p:cNvPr>
          <p:cNvSpPr>
            <a:spLocks noGrp="1"/>
          </p:cNvSpPr>
          <p:nvPr>
            <p:ph type="ftr" sz="quarter" idx="11"/>
          </p:nvPr>
        </p:nvSpPr>
        <p:spPr/>
        <p:txBody>
          <a:bodyPr/>
          <a:lstStyle/>
          <a:p>
            <a:endParaRPr lang="es-AR"/>
          </a:p>
        </p:txBody>
      </p:sp>
      <p:sp>
        <p:nvSpPr>
          <p:cNvPr id="6" name="Marcador de número de diapositiva 5">
            <a:extLst>
              <a:ext uri="{FF2B5EF4-FFF2-40B4-BE49-F238E27FC236}">
                <a16:creationId xmlns:a16="http://schemas.microsoft.com/office/drawing/2014/main" id="{C6867BF1-E605-6A46-B184-945A5ECA6B08}"/>
              </a:ext>
            </a:extLst>
          </p:cNvPr>
          <p:cNvSpPr>
            <a:spLocks noGrp="1"/>
          </p:cNvSpPr>
          <p:nvPr>
            <p:ph type="sldNum" sz="quarter" idx="12"/>
          </p:nvPr>
        </p:nvSpPr>
        <p:spPr/>
        <p:txBody>
          <a:bodyPr/>
          <a:lstStyle/>
          <a:p>
            <a:fld id="{CFDAFA52-4086-624E-84FC-AFB742032863}" type="slidenum">
              <a:rPr lang="es-AR" smtClean="0"/>
              <a:t>‹Nº›</a:t>
            </a:fld>
            <a:endParaRPr lang="es-AR"/>
          </a:p>
        </p:txBody>
      </p:sp>
    </p:spTree>
    <p:extLst>
      <p:ext uri="{BB962C8B-B14F-4D97-AF65-F5344CB8AC3E}">
        <p14:creationId xmlns:p14="http://schemas.microsoft.com/office/powerpoint/2010/main" val="276847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662249-846D-C940-A625-D2A55E73546B}"/>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B67D133D-2D38-F644-A15F-1929B3E716FA}"/>
              </a:ext>
            </a:extLst>
          </p:cNvPr>
          <p:cNvSpPr>
            <a:spLocks noGrp="1"/>
          </p:cNvSpPr>
          <p:nvPr>
            <p:ph sz="half" idx="1"/>
          </p:nvPr>
        </p:nvSpPr>
        <p:spPr>
          <a:xfrm>
            <a:off x="353725" y="2434167"/>
            <a:ext cx="2186662" cy="5801784"/>
          </a:xfrm>
        </p:spPr>
        <p:txBody>
          <a:bodyPr/>
          <a:lstStyle/>
          <a:p>
            <a:r>
              <a:rPr lang="es-ES"/>
              <a:t>Editar los estilos de texto del patrón
Segundo nivel
Tercer nivel
Cuarto nivel
Quinto nivel</a:t>
            </a:r>
            <a:endParaRPr lang="es-AR"/>
          </a:p>
        </p:txBody>
      </p:sp>
      <p:sp>
        <p:nvSpPr>
          <p:cNvPr id="4" name="Marcador de contenido 3">
            <a:extLst>
              <a:ext uri="{FF2B5EF4-FFF2-40B4-BE49-F238E27FC236}">
                <a16:creationId xmlns:a16="http://schemas.microsoft.com/office/drawing/2014/main" id="{3B50FB9C-2F9B-8A4D-B8CB-A1925B4AFF32}"/>
              </a:ext>
            </a:extLst>
          </p:cNvPr>
          <p:cNvSpPr>
            <a:spLocks noGrp="1"/>
          </p:cNvSpPr>
          <p:nvPr>
            <p:ph sz="half" idx="2"/>
          </p:nvPr>
        </p:nvSpPr>
        <p:spPr>
          <a:xfrm>
            <a:off x="2604701" y="2434167"/>
            <a:ext cx="2186662" cy="5801784"/>
          </a:xfrm>
        </p:spPr>
        <p:txBody>
          <a:bodyPr/>
          <a:lstStyle/>
          <a:p>
            <a:r>
              <a:rPr lang="es-ES"/>
              <a:t>Editar los estilos de texto del patrón
Segundo nivel
Tercer nivel
Cuarto nivel
Quinto nivel</a:t>
            </a:r>
            <a:endParaRPr lang="es-AR"/>
          </a:p>
        </p:txBody>
      </p:sp>
      <p:sp>
        <p:nvSpPr>
          <p:cNvPr id="5" name="Marcador de fecha 4">
            <a:extLst>
              <a:ext uri="{FF2B5EF4-FFF2-40B4-BE49-F238E27FC236}">
                <a16:creationId xmlns:a16="http://schemas.microsoft.com/office/drawing/2014/main" id="{B06CE75D-2FBC-8E46-883E-70E158F8B33A}"/>
              </a:ext>
            </a:extLst>
          </p:cNvPr>
          <p:cNvSpPr>
            <a:spLocks noGrp="1"/>
          </p:cNvSpPr>
          <p:nvPr>
            <p:ph type="dt" sz="half" idx="10"/>
          </p:nvPr>
        </p:nvSpPr>
        <p:spPr/>
        <p:txBody>
          <a:bodyPr/>
          <a:lstStyle/>
          <a:p>
            <a:fld id="{5E606413-10DA-A04A-94B5-46175990B655}" type="datetimeFigureOut">
              <a:rPr lang="es-AR" smtClean="0"/>
              <a:t>17/10/24</a:t>
            </a:fld>
            <a:endParaRPr lang="es-AR"/>
          </a:p>
        </p:txBody>
      </p:sp>
      <p:sp>
        <p:nvSpPr>
          <p:cNvPr id="6" name="Marcador de pie de página 5">
            <a:extLst>
              <a:ext uri="{FF2B5EF4-FFF2-40B4-BE49-F238E27FC236}">
                <a16:creationId xmlns:a16="http://schemas.microsoft.com/office/drawing/2014/main" id="{B32E252A-8DAC-9143-A39D-79F0F2F27B21}"/>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2DECEF04-7E83-0349-B0AF-41735CB2374D}"/>
              </a:ext>
            </a:extLst>
          </p:cNvPr>
          <p:cNvSpPr>
            <a:spLocks noGrp="1"/>
          </p:cNvSpPr>
          <p:nvPr>
            <p:ph type="sldNum" sz="quarter" idx="12"/>
          </p:nvPr>
        </p:nvSpPr>
        <p:spPr/>
        <p:txBody>
          <a:bodyPr/>
          <a:lstStyle/>
          <a:p>
            <a:fld id="{CFDAFA52-4086-624E-84FC-AFB742032863}" type="slidenum">
              <a:rPr lang="es-AR" smtClean="0"/>
              <a:t>‹Nº›</a:t>
            </a:fld>
            <a:endParaRPr lang="es-AR"/>
          </a:p>
        </p:txBody>
      </p:sp>
    </p:spTree>
    <p:extLst>
      <p:ext uri="{BB962C8B-B14F-4D97-AF65-F5344CB8AC3E}">
        <p14:creationId xmlns:p14="http://schemas.microsoft.com/office/powerpoint/2010/main" val="4242368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444B14-BD18-7146-8B8C-43BE301EC35C}"/>
              </a:ext>
            </a:extLst>
          </p:cNvPr>
          <p:cNvSpPr>
            <a:spLocks noGrp="1"/>
          </p:cNvSpPr>
          <p:nvPr>
            <p:ph type="title"/>
          </p:nvPr>
        </p:nvSpPr>
        <p:spPr>
          <a:xfrm>
            <a:off x="354395" y="486834"/>
            <a:ext cx="4437638" cy="1767417"/>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0EAE49C8-E185-E94A-8E31-880CD9F98304}"/>
              </a:ext>
            </a:extLst>
          </p:cNvPr>
          <p:cNvSpPr>
            <a:spLocks noGrp="1"/>
          </p:cNvSpPr>
          <p:nvPr>
            <p:ph type="body" idx="1"/>
          </p:nvPr>
        </p:nvSpPr>
        <p:spPr>
          <a:xfrm>
            <a:off x="354395" y="2241551"/>
            <a:ext cx="2176613" cy="1098549"/>
          </a:xfrm>
        </p:spPr>
        <p:txBody>
          <a:bodyPr anchor="b"/>
          <a:lstStyle>
            <a:lvl1pPr marL="0" indent="0">
              <a:buNone/>
              <a:defRPr sz="1013" b="1"/>
            </a:lvl1pPr>
            <a:lvl2pPr marL="192938" indent="0">
              <a:buNone/>
              <a:defRPr sz="844" b="1"/>
            </a:lvl2pPr>
            <a:lvl3pPr marL="385877" indent="0">
              <a:buNone/>
              <a:defRPr sz="760" b="1"/>
            </a:lvl3pPr>
            <a:lvl4pPr marL="578815" indent="0">
              <a:buNone/>
              <a:defRPr sz="675" b="1"/>
            </a:lvl4pPr>
            <a:lvl5pPr marL="771754" indent="0">
              <a:buNone/>
              <a:defRPr sz="675" b="1"/>
            </a:lvl5pPr>
            <a:lvl6pPr marL="964692" indent="0">
              <a:buNone/>
              <a:defRPr sz="675" b="1"/>
            </a:lvl6pPr>
            <a:lvl7pPr marL="1157630" indent="0">
              <a:buNone/>
              <a:defRPr sz="675" b="1"/>
            </a:lvl7pPr>
            <a:lvl8pPr marL="1350569" indent="0">
              <a:buNone/>
              <a:defRPr sz="675" b="1"/>
            </a:lvl8pPr>
            <a:lvl9pPr marL="1543507" indent="0">
              <a:buNone/>
              <a:defRPr sz="675" b="1"/>
            </a:lvl9pPr>
          </a:lstStyle>
          <a:p>
            <a:r>
              <a:rPr lang="es-ES"/>
              <a:t>Editar los estilos de texto del patrón
Segundo nivel
Tercer nivel
Cuarto nivel
Quinto nivel</a:t>
            </a:r>
            <a:endParaRPr lang="es-AR"/>
          </a:p>
        </p:txBody>
      </p:sp>
      <p:sp>
        <p:nvSpPr>
          <p:cNvPr id="4" name="Marcador de contenido 3">
            <a:extLst>
              <a:ext uri="{FF2B5EF4-FFF2-40B4-BE49-F238E27FC236}">
                <a16:creationId xmlns:a16="http://schemas.microsoft.com/office/drawing/2014/main" id="{E707A988-7EAC-6B47-BEC5-52877549BE96}"/>
              </a:ext>
            </a:extLst>
          </p:cNvPr>
          <p:cNvSpPr>
            <a:spLocks noGrp="1"/>
          </p:cNvSpPr>
          <p:nvPr>
            <p:ph sz="half" idx="2"/>
          </p:nvPr>
        </p:nvSpPr>
        <p:spPr>
          <a:xfrm>
            <a:off x="354395" y="3340100"/>
            <a:ext cx="2176613" cy="4912784"/>
          </a:xfrm>
        </p:spPr>
        <p:txBody>
          <a:bodyPr/>
          <a:lstStyle/>
          <a:p>
            <a:r>
              <a:rPr lang="es-ES"/>
              <a:t>Editar los estilos de texto del patrón
Segundo nivel
Tercer nivel
Cuarto nivel
Quinto nivel</a:t>
            </a:r>
            <a:endParaRPr lang="es-AR"/>
          </a:p>
        </p:txBody>
      </p:sp>
      <p:sp>
        <p:nvSpPr>
          <p:cNvPr id="5" name="Marcador de texto 4">
            <a:extLst>
              <a:ext uri="{FF2B5EF4-FFF2-40B4-BE49-F238E27FC236}">
                <a16:creationId xmlns:a16="http://schemas.microsoft.com/office/drawing/2014/main" id="{09295786-0D6B-9746-8AA8-29715426CA06}"/>
              </a:ext>
            </a:extLst>
          </p:cNvPr>
          <p:cNvSpPr>
            <a:spLocks noGrp="1"/>
          </p:cNvSpPr>
          <p:nvPr>
            <p:ph type="body" sz="quarter" idx="3"/>
          </p:nvPr>
        </p:nvSpPr>
        <p:spPr>
          <a:xfrm>
            <a:off x="2604701" y="2241551"/>
            <a:ext cx="2187333" cy="1098549"/>
          </a:xfrm>
        </p:spPr>
        <p:txBody>
          <a:bodyPr anchor="b"/>
          <a:lstStyle>
            <a:lvl1pPr marL="0" indent="0">
              <a:buNone/>
              <a:defRPr sz="1013" b="1"/>
            </a:lvl1pPr>
            <a:lvl2pPr marL="192938" indent="0">
              <a:buNone/>
              <a:defRPr sz="844" b="1"/>
            </a:lvl2pPr>
            <a:lvl3pPr marL="385877" indent="0">
              <a:buNone/>
              <a:defRPr sz="760" b="1"/>
            </a:lvl3pPr>
            <a:lvl4pPr marL="578815" indent="0">
              <a:buNone/>
              <a:defRPr sz="675" b="1"/>
            </a:lvl4pPr>
            <a:lvl5pPr marL="771754" indent="0">
              <a:buNone/>
              <a:defRPr sz="675" b="1"/>
            </a:lvl5pPr>
            <a:lvl6pPr marL="964692" indent="0">
              <a:buNone/>
              <a:defRPr sz="675" b="1"/>
            </a:lvl6pPr>
            <a:lvl7pPr marL="1157630" indent="0">
              <a:buNone/>
              <a:defRPr sz="675" b="1"/>
            </a:lvl7pPr>
            <a:lvl8pPr marL="1350569" indent="0">
              <a:buNone/>
              <a:defRPr sz="675" b="1"/>
            </a:lvl8pPr>
            <a:lvl9pPr marL="1543507" indent="0">
              <a:buNone/>
              <a:defRPr sz="675" b="1"/>
            </a:lvl9pPr>
          </a:lstStyle>
          <a:p>
            <a:r>
              <a:rPr lang="es-ES"/>
              <a:t>Editar los estilos de texto del patrón
Segundo nivel
Tercer nivel
Cuarto nivel
Quinto nivel</a:t>
            </a:r>
            <a:endParaRPr lang="es-AR"/>
          </a:p>
        </p:txBody>
      </p:sp>
      <p:sp>
        <p:nvSpPr>
          <p:cNvPr id="6" name="Marcador de contenido 5">
            <a:extLst>
              <a:ext uri="{FF2B5EF4-FFF2-40B4-BE49-F238E27FC236}">
                <a16:creationId xmlns:a16="http://schemas.microsoft.com/office/drawing/2014/main" id="{1057896A-0126-8241-BD3F-4B30CBC24B49}"/>
              </a:ext>
            </a:extLst>
          </p:cNvPr>
          <p:cNvSpPr>
            <a:spLocks noGrp="1"/>
          </p:cNvSpPr>
          <p:nvPr>
            <p:ph sz="quarter" idx="4"/>
          </p:nvPr>
        </p:nvSpPr>
        <p:spPr>
          <a:xfrm>
            <a:off x="2604701" y="3340100"/>
            <a:ext cx="2187333" cy="4912784"/>
          </a:xfrm>
        </p:spPr>
        <p:txBody>
          <a:bodyPr/>
          <a:lstStyle/>
          <a:p>
            <a:r>
              <a:rPr lang="es-ES"/>
              <a:t>Editar los estilos de texto del patrón
Segundo nivel
Tercer nivel
Cuarto nivel
Quinto nivel</a:t>
            </a:r>
            <a:endParaRPr lang="es-AR"/>
          </a:p>
        </p:txBody>
      </p:sp>
      <p:sp>
        <p:nvSpPr>
          <p:cNvPr id="7" name="Marcador de fecha 6">
            <a:extLst>
              <a:ext uri="{FF2B5EF4-FFF2-40B4-BE49-F238E27FC236}">
                <a16:creationId xmlns:a16="http://schemas.microsoft.com/office/drawing/2014/main" id="{F36C29CE-6837-924D-89B1-483DA27B7522}"/>
              </a:ext>
            </a:extLst>
          </p:cNvPr>
          <p:cNvSpPr>
            <a:spLocks noGrp="1"/>
          </p:cNvSpPr>
          <p:nvPr>
            <p:ph type="dt" sz="half" idx="10"/>
          </p:nvPr>
        </p:nvSpPr>
        <p:spPr/>
        <p:txBody>
          <a:bodyPr/>
          <a:lstStyle/>
          <a:p>
            <a:fld id="{5E606413-10DA-A04A-94B5-46175990B655}" type="datetimeFigureOut">
              <a:rPr lang="es-AR" smtClean="0"/>
              <a:t>17/10/24</a:t>
            </a:fld>
            <a:endParaRPr lang="es-AR"/>
          </a:p>
        </p:txBody>
      </p:sp>
      <p:sp>
        <p:nvSpPr>
          <p:cNvPr id="8" name="Marcador de pie de página 7">
            <a:extLst>
              <a:ext uri="{FF2B5EF4-FFF2-40B4-BE49-F238E27FC236}">
                <a16:creationId xmlns:a16="http://schemas.microsoft.com/office/drawing/2014/main" id="{FAD5E102-CB3C-8942-8116-FB4060058A29}"/>
              </a:ext>
            </a:extLst>
          </p:cNvPr>
          <p:cNvSpPr>
            <a:spLocks noGrp="1"/>
          </p:cNvSpPr>
          <p:nvPr>
            <p:ph type="ftr" sz="quarter" idx="11"/>
          </p:nvPr>
        </p:nvSpPr>
        <p:spPr/>
        <p:txBody>
          <a:bodyPr/>
          <a:lstStyle/>
          <a:p>
            <a:endParaRPr lang="es-AR"/>
          </a:p>
        </p:txBody>
      </p:sp>
      <p:sp>
        <p:nvSpPr>
          <p:cNvPr id="9" name="Marcador de número de diapositiva 8">
            <a:extLst>
              <a:ext uri="{FF2B5EF4-FFF2-40B4-BE49-F238E27FC236}">
                <a16:creationId xmlns:a16="http://schemas.microsoft.com/office/drawing/2014/main" id="{5390CE96-DC09-AD4C-A94F-26F0F9495081}"/>
              </a:ext>
            </a:extLst>
          </p:cNvPr>
          <p:cNvSpPr>
            <a:spLocks noGrp="1"/>
          </p:cNvSpPr>
          <p:nvPr>
            <p:ph type="sldNum" sz="quarter" idx="12"/>
          </p:nvPr>
        </p:nvSpPr>
        <p:spPr/>
        <p:txBody>
          <a:bodyPr/>
          <a:lstStyle/>
          <a:p>
            <a:fld id="{CFDAFA52-4086-624E-84FC-AFB742032863}" type="slidenum">
              <a:rPr lang="es-AR" smtClean="0"/>
              <a:t>‹Nº›</a:t>
            </a:fld>
            <a:endParaRPr lang="es-AR"/>
          </a:p>
        </p:txBody>
      </p:sp>
    </p:spTree>
    <p:extLst>
      <p:ext uri="{BB962C8B-B14F-4D97-AF65-F5344CB8AC3E}">
        <p14:creationId xmlns:p14="http://schemas.microsoft.com/office/powerpoint/2010/main" val="2626073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3D3FCB-231E-7745-9250-8FEA94CCFF07}"/>
              </a:ext>
            </a:extLst>
          </p:cNvPr>
          <p:cNvSpPr>
            <a:spLocks noGrp="1"/>
          </p:cNvSpPr>
          <p:nvPr>
            <p:ph type="title"/>
          </p:nvPr>
        </p:nvSpPr>
        <p:spPr/>
        <p:txBody>
          <a:bodyPr/>
          <a:lstStyle/>
          <a:p>
            <a:r>
              <a:rPr lang="es-ES"/>
              <a:t>Haga clic para modificar el estilo de título del patrón</a:t>
            </a:r>
            <a:endParaRPr lang="es-AR"/>
          </a:p>
        </p:txBody>
      </p:sp>
      <p:sp>
        <p:nvSpPr>
          <p:cNvPr id="3" name="Marcador de fecha 2">
            <a:extLst>
              <a:ext uri="{FF2B5EF4-FFF2-40B4-BE49-F238E27FC236}">
                <a16:creationId xmlns:a16="http://schemas.microsoft.com/office/drawing/2014/main" id="{06AA2053-0295-1443-8FBC-25A6E8AF8ADE}"/>
              </a:ext>
            </a:extLst>
          </p:cNvPr>
          <p:cNvSpPr>
            <a:spLocks noGrp="1"/>
          </p:cNvSpPr>
          <p:nvPr>
            <p:ph type="dt" sz="half" idx="10"/>
          </p:nvPr>
        </p:nvSpPr>
        <p:spPr/>
        <p:txBody>
          <a:bodyPr/>
          <a:lstStyle/>
          <a:p>
            <a:fld id="{5E606413-10DA-A04A-94B5-46175990B655}" type="datetimeFigureOut">
              <a:rPr lang="es-AR" smtClean="0"/>
              <a:t>17/10/24</a:t>
            </a:fld>
            <a:endParaRPr lang="es-AR"/>
          </a:p>
        </p:txBody>
      </p:sp>
      <p:sp>
        <p:nvSpPr>
          <p:cNvPr id="4" name="Marcador de pie de página 3">
            <a:extLst>
              <a:ext uri="{FF2B5EF4-FFF2-40B4-BE49-F238E27FC236}">
                <a16:creationId xmlns:a16="http://schemas.microsoft.com/office/drawing/2014/main" id="{9FD58F73-8BAE-5B41-B938-8FEE2C6188A3}"/>
              </a:ext>
            </a:extLst>
          </p:cNvPr>
          <p:cNvSpPr>
            <a:spLocks noGrp="1"/>
          </p:cNvSpPr>
          <p:nvPr>
            <p:ph type="ftr" sz="quarter" idx="11"/>
          </p:nvPr>
        </p:nvSpPr>
        <p:spPr/>
        <p:txBody>
          <a:bodyPr/>
          <a:lstStyle/>
          <a:p>
            <a:endParaRPr lang="es-AR"/>
          </a:p>
        </p:txBody>
      </p:sp>
      <p:sp>
        <p:nvSpPr>
          <p:cNvPr id="5" name="Marcador de número de diapositiva 4">
            <a:extLst>
              <a:ext uri="{FF2B5EF4-FFF2-40B4-BE49-F238E27FC236}">
                <a16:creationId xmlns:a16="http://schemas.microsoft.com/office/drawing/2014/main" id="{44980708-AE6D-C440-8523-DFA8DF775630}"/>
              </a:ext>
            </a:extLst>
          </p:cNvPr>
          <p:cNvSpPr>
            <a:spLocks noGrp="1"/>
          </p:cNvSpPr>
          <p:nvPr>
            <p:ph type="sldNum" sz="quarter" idx="12"/>
          </p:nvPr>
        </p:nvSpPr>
        <p:spPr/>
        <p:txBody>
          <a:bodyPr/>
          <a:lstStyle/>
          <a:p>
            <a:fld id="{CFDAFA52-4086-624E-84FC-AFB742032863}" type="slidenum">
              <a:rPr lang="es-AR" smtClean="0"/>
              <a:t>‹Nº›</a:t>
            </a:fld>
            <a:endParaRPr lang="es-AR"/>
          </a:p>
        </p:txBody>
      </p:sp>
    </p:spTree>
    <p:extLst>
      <p:ext uri="{BB962C8B-B14F-4D97-AF65-F5344CB8AC3E}">
        <p14:creationId xmlns:p14="http://schemas.microsoft.com/office/powerpoint/2010/main" val="40384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4DD55B2-B7E4-D84C-88DD-D3616FDF586B}"/>
              </a:ext>
            </a:extLst>
          </p:cNvPr>
          <p:cNvSpPr>
            <a:spLocks noGrp="1"/>
          </p:cNvSpPr>
          <p:nvPr>
            <p:ph type="dt" sz="half" idx="10"/>
          </p:nvPr>
        </p:nvSpPr>
        <p:spPr/>
        <p:txBody>
          <a:bodyPr/>
          <a:lstStyle/>
          <a:p>
            <a:fld id="{5E606413-10DA-A04A-94B5-46175990B655}" type="datetimeFigureOut">
              <a:rPr lang="es-AR" smtClean="0"/>
              <a:t>17/10/24</a:t>
            </a:fld>
            <a:endParaRPr lang="es-AR"/>
          </a:p>
        </p:txBody>
      </p:sp>
      <p:sp>
        <p:nvSpPr>
          <p:cNvPr id="3" name="Marcador de pie de página 2">
            <a:extLst>
              <a:ext uri="{FF2B5EF4-FFF2-40B4-BE49-F238E27FC236}">
                <a16:creationId xmlns:a16="http://schemas.microsoft.com/office/drawing/2014/main" id="{DABD87EF-BA3B-C545-838D-0C112EF85897}"/>
              </a:ext>
            </a:extLst>
          </p:cNvPr>
          <p:cNvSpPr>
            <a:spLocks noGrp="1"/>
          </p:cNvSpPr>
          <p:nvPr>
            <p:ph type="ftr" sz="quarter" idx="11"/>
          </p:nvPr>
        </p:nvSpPr>
        <p:spPr/>
        <p:txBody>
          <a:bodyPr/>
          <a:lstStyle/>
          <a:p>
            <a:endParaRPr lang="es-AR"/>
          </a:p>
        </p:txBody>
      </p:sp>
      <p:sp>
        <p:nvSpPr>
          <p:cNvPr id="4" name="Marcador de número de diapositiva 3">
            <a:extLst>
              <a:ext uri="{FF2B5EF4-FFF2-40B4-BE49-F238E27FC236}">
                <a16:creationId xmlns:a16="http://schemas.microsoft.com/office/drawing/2014/main" id="{6D2D73FF-A22A-3448-B85B-CE919570FC7A}"/>
              </a:ext>
            </a:extLst>
          </p:cNvPr>
          <p:cNvSpPr>
            <a:spLocks noGrp="1"/>
          </p:cNvSpPr>
          <p:nvPr>
            <p:ph type="sldNum" sz="quarter" idx="12"/>
          </p:nvPr>
        </p:nvSpPr>
        <p:spPr/>
        <p:txBody>
          <a:bodyPr/>
          <a:lstStyle/>
          <a:p>
            <a:fld id="{CFDAFA52-4086-624E-84FC-AFB742032863}" type="slidenum">
              <a:rPr lang="es-AR" smtClean="0"/>
              <a:t>‹Nº›</a:t>
            </a:fld>
            <a:endParaRPr lang="es-AR"/>
          </a:p>
        </p:txBody>
      </p:sp>
    </p:spTree>
    <p:extLst>
      <p:ext uri="{BB962C8B-B14F-4D97-AF65-F5344CB8AC3E}">
        <p14:creationId xmlns:p14="http://schemas.microsoft.com/office/powerpoint/2010/main" val="287758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BB0C0B-1E80-B949-8899-9441759DEB62}"/>
              </a:ext>
            </a:extLst>
          </p:cNvPr>
          <p:cNvSpPr>
            <a:spLocks noGrp="1"/>
          </p:cNvSpPr>
          <p:nvPr>
            <p:ph type="title"/>
          </p:nvPr>
        </p:nvSpPr>
        <p:spPr>
          <a:xfrm>
            <a:off x="354395" y="609600"/>
            <a:ext cx="1659425" cy="2133600"/>
          </a:xfrm>
        </p:spPr>
        <p:txBody>
          <a:bodyPr anchor="b"/>
          <a:lstStyle>
            <a:lvl1pPr>
              <a:defRPr sz="1350"/>
            </a:lvl1pPr>
          </a:lstStyle>
          <a:p>
            <a:r>
              <a:rPr lang="es-ES"/>
              <a:t>Haga clic para modificar el estilo de título del patrón</a:t>
            </a:r>
            <a:endParaRPr lang="es-AR"/>
          </a:p>
        </p:txBody>
      </p:sp>
      <p:sp>
        <p:nvSpPr>
          <p:cNvPr id="3" name="Marcador de contenido 2">
            <a:extLst>
              <a:ext uri="{FF2B5EF4-FFF2-40B4-BE49-F238E27FC236}">
                <a16:creationId xmlns:a16="http://schemas.microsoft.com/office/drawing/2014/main" id="{533202FF-6B6B-294E-AEA0-A92F61C7D0BA}"/>
              </a:ext>
            </a:extLst>
          </p:cNvPr>
          <p:cNvSpPr>
            <a:spLocks noGrp="1"/>
          </p:cNvSpPr>
          <p:nvPr>
            <p:ph idx="1"/>
          </p:nvPr>
        </p:nvSpPr>
        <p:spPr>
          <a:xfrm>
            <a:off x="2187332" y="1316567"/>
            <a:ext cx="2604701" cy="6498167"/>
          </a:xfrm>
        </p:spPr>
        <p:txBody>
          <a:bodyPr/>
          <a:lstStyle>
            <a:lvl1pPr>
              <a:defRPr sz="1350"/>
            </a:lvl1pPr>
            <a:lvl2pPr>
              <a:defRPr sz="1182"/>
            </a:lvl2pPr>
            <a:lvl3pPr>
              <a:defRPr sz="1013"/>
            </a:lvl3pPr>
            <a:lvl4pPr>
              <a:defRPr sz="844"/>
            </a:lvl4pPr>
            <a:lvl5pPr>
              <a:defRPr sz="844"/>
            </a:lvl5pPr>
            <a:lvl6pPr>
              <a:defRPr sz="844"/>
            </a:lvl6pPr>
            <a:lvl7pPr>
              <a:defRPr sz="844"/>
            </a:lvl7pPr>
            <a:lvl8pPr>
              <a:defRPr sz="844"/>
            </a:lvl8pPr>
            <a:lvl9pPr>
              <a:defRPr sz="844"/>
            </a:lvl9pPr>
          </a:lstStyle>
          <a:p>
            <a:r>
              <a:rPr lang="es-ES"/>
              <a:t>Editar los estilos de texto del patrón
Segundo nivel
Tercer nivel
Cuarto nivel
Quinto nivel</a:t>
            </a:r>
            <a:endParaRPr lang="es-AR"/>
          </a:p>
        </p:txBody>
      </p:sp>
      <p:sp>
        <p:nvSpPr>
          <p:cNvPr id="4" name="Marcador de texto 3">
            <a:extLst>
              <a:ext uri="{FF2B5EF4-FFF2-40B4-BE49-F238E27FC236}">
                <a16:creationId xmlns:a16="http://schemas.microsoft.com/office/drawing/2014/main" id="{AE084C32-D427-F543-BCEA-B85324186BE2}"/>
              </a:ext>
            </a:extLst>
          </p:cNvPr>
          <p:cNvSpPr>
            <a:spLocks noGrp="1"/>
          </p:cNvSpPr>
          <p:nvPr>
            <p:ph type="body" sz="half" idx="2"/>
          </p:nvPr>
        </p:nvSpPr>
        <p:spPr>
          <a:xfrm>
            <a:off x="354395" y="2743200"/>
            <a:ext cx="1659425" cy="5082117"/>
          </a:xfrm>
        </p:spPr>
        <p:txBody>
          <a:bodyPr/>
          <a:lstStyle>
            <a:lvl1pPr marL="0" indent="0">
              <a:buNone/>
              <a:defRPr sz="675"/>
            </a:lvl1pPr>
            <a:lvl2pPr marL="192938" indent="0">
              <a:buNone/>
              <a:defRPr sz="591"/>
            </a:lvl2pPr>
            <a:lvl3pPr marL="385877" indent="0">
              <a:buNone/>
              <a:defRPr sz="506"/>
            </a:lvl3pPr>
            <a:lvl4pPr marL="578815" indent="0">
              <a:buNone/>
              <a:defRPr sz="422"/>
            </a:lvl4pPr>
            <a:lvl5pPr marL="771754" indent="0">
              <a:buNone/>
              <a:defRPr sz="422"/>
            </a:lvl5pPr>
            <a:lvl6pPr marL="964692" indent="0">
              <a:buNone/>
              <a:defRPr sz="422"/>
            </a:lvl6pPr>
            <a:lvl7pPr marL="1157630" indent="0">
              <a:buNone/>
              <a:defRPr sz="422"/>
            </a:lvl7pPr>
            <a:lvl8pPr marL="1350569" indent="0">
              <a:buNone/>
              <a:defRPr sz="422"/>
            </a:lvl8pPr>
            <a:lvl9pPr marL="1543507" indent="0">
              <a:buNone/>
              <a:defRPr sz="422"/>
            </a:lvl9pPr>
          </a:lstStyle>
          <a:p>
            <a:r>
              <a:rPr lang="es-ES"/>
              <a:t>Editar los estilos de texto del patrón
Segundo nivel
Tercer nivel
Cuarto nivel
Quinto nivel</a:t>
            </a:r>
            <a:endParaRPr lang="es-AR"/>
          </a:p>
        </p:txBody>
      </p:sp>
      <p:sp>
        <p:nvSpPr>
          <p:cNvPr id="5" name="Marcador de fecha 4">
            <a:extLst>
              <a:ext uri="{FF2B5EF4-FFF2-40B4-BE49-F238E27FC236}">
                <a16:creationId xmlns:a16="http://schemas.microsoft.com/office/drawing/2014/main" id="{50C30996-E53C-D045-925E-0FFA7D06A8FF}"/>
              </a:ext>
            </a:extLst>
          </p:cNvPr>
          <p:cNvSpPr>
            <a:spLocks noGrp="1"/>
          </p:cNvSpPr>
          <p:nvPr>
            <p:ph type="dt" sz="half" idx="10"/>
          </p:nvPr>
        </p:nvSpPr>
        <p:spPr/>
        <p:txBody>
          <a:bodyPr/>
          <a:lstStyle/>
          <a:p>
            <a:fld id="{5E606413-10DA-A04A-94B5-46175990B655}" type="datetimeFigureOut">
              <a:rPr lang="es-AR" smtClean="0"/>
              <a:t>17/10/24</a:t>
            </a:fld>
            <a:endParaRPr lang="es-AR"/>
          </a:p>
        </p:txBody>
      </p:sp>
      <p:sp>
        <p:nvSpPr>
          <p:cNvPr id="6" name="Marcador de pie de página 5">
            <a:extLst>
              <a:ext uri="{FF2B5EF4-FFF2-40B4-BE49-F238E27FC236}">
                <a16:creationId xmlns:a16="http://schemas.microsoft.com/office/drawing/2014/main" id="{06B53349-BBFC-5B41-B2FD-8461E4A5C333}"/>
              </a:ext>
            </a:extLst>
          </p:cNvPr>
          <p:cNvSpPr>
            <a:spLocks noGrp="1"/>
          </p:cNvSpPr>
          <p:nvPr>
            <p:ph type="ftr" sz="quarter" idx="11"/>
          </p:nvPr>
        </p:nvSpPr>
        <p:spPr/>
        <p:txBody>
          <a:bodyPr/>
          <a:lstStyle/>
          <a:p>
            <a:endParaRPr lang="es-AR"/>
          </a:p>
        </p:txBody>
      </p:sp>
      <p:sp>
        <p:nvSpPr>
          <p:cNvPr id="7" name="Marcador de número de diapositiva 6">
            <a:extLst>
              <a:ext uri="{FF2B5EF4-FFF2-40B4-BE49-F238E27FC236}">
                <a16:creationId xmlns:a16="http://schemas.microsoft.com/office/drawing/2014/main" id="{7CC3B4F1-12F5-A24C-A860-81467FC1AE26}"/>
              </a:ext>
            </a:extLst>
          </p:cNvPr>
          <p:cNvSpPr>
            <a:spLocks noGrp="1"/>
          </p:cNvSpPr>
          <p:nvPr>
            <p:ph type="sldNum" sz="quarter" idx="12"/>
          </p:nvPr>
        </p:nvSpPr>
        <p:spPr/>
        <p:txBody>
          <a:bodyPr/>
          <a:lstStyle/>
          <a:p>
            <a:fld id="{CFDAFA52-4086-624E-84FC-AFB742032863}" type="slidenum">
              <a:rPr lang="es-AR" smtClean="0"/>
              <a:t>‹Nº›</a:t>
            </a:fld>
            <a:endParaRPr lang="es-AR"/>
          </a:p>
        </p:txBody>
      </p:sp>
    </p:spTree>
    <p:extLst>
      <p:ext uri="{BB962C8B-B14F-4D97-AF65-F5344CB8AC3E}">
        <p14:creationId xmlns:p14="http://schemas.microsoft.com/office/powerpoint/2010/main" val="2141855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111DE8-AD63-3449-A15A-1F17012889DB}"/>
              </a:ext>
            </a:extLst>
          </p:cNvPr>
          <p:cNvSpPr>
            <a:spLocks noGrp="1"/>
          </p:cNvSpPr>
          <p:nvPr>
            <p:ph type="title"/>
          </p:nvPr>
        </p:nvSpPr>
        <p:spPr>
          <a:xfrm>
            <a:off x="354395" y="609600"/>
            <a:ext cx="1659425" cy="2133600"/>
          </a:xfrm>
        </p:spPr>
        <p:txBody>
          <a:bodyPr anchor="b"/>
          <a:lstStyle>
            <a:lvl1pPr>
              <a:defRPr sz="1350"/>
            </a:lvl1pPr>
          </a:lstStyle>
          <a:p>
            <a:r>
              <a:rPr lang="es-ES"/>
              <a:t>Haga clic para modificar el estilo de título del patrón</a:t>
            </a:r>
            <a:endParaRPr lang="es-AR"/>
          </a:p>
        </p:txBody>
      </p:sp>
      <p:sp>
        <p:nvSpPr>
          <p:cNvPr id="3" name="Marcador de posición de imagen 2">
            <a:extLst>
              <a:ext uri="{FF2B5EF4-FFF2-40B4-BE49-F238E27FC236}">
                <a16:creationId xmlns:a16="http://schemas.microsoft.com/office/drawing/2014/main" id="{A459A2F6-BABC-9A46-90FA-59538C55FC97}"/>
              </a:ext>
            </a:extLst>
          </p:cNvPr>
          <p:cNvSpPr>
            <a:spLocks noGrp="1"/>
          </p:cNvSpPr>
          <p:nvPr>
            <p:ph type="pic" idx="1"/>
          </p:nvPr>
        </p:nvSpPr>
        <p:spPr>
          <a:xfrm>
            <a:off x="2187332" y="1316567"/>
            <a:ext cx="2604701" cy="6498167"/>
          </a:xfrm>
        </p:spPr>
        <p:txBody>
          <a:bodyPr/>
          <a:lstStyle>
            <a:lvl1pPr marL="0" indent="0">
              <a:buNone/>
              <a:defRPr sz="1350"/>
            </a:lvl1pPr>
            <a:lvl2pPr marL="192938" indent="0">
              <a:buNone/>
              <a:defRPr sz="1182"/>
            </a:lvl2pPr>
            <a:lvl3pPr marL="385877" indent="0">
              <a:buNone/>
              <a:defRPr sz="1013"/>
            </a:lvl3pPr>
            <a:lvl4pPr marL="578815" indent="0">
              <a:buNone/>
              <a:defRPr sz="844"/>
            </a:lvl4pPr>
            <a:lvl5pPr marL="771754" indent="0">
              <a:buNone/>
              <a:defRPr sz="844"/>
            </a:lvl5pPr>
            <a:lvl6pPr marL="964692" indent="0">
              <a:buNone/>
              <a:defRPr sz="844"/>
            </a:lvl6pPr>
            <a:lvl7pPr marL="1157630" indent="0">
              <a:buNone/>
              <a:defRPr sz="844"/>
            </a:lvl7pPr>
            <a:lvl8pPr marL="1350569" indent="0">
              <a:buNone/>
              <a:defRPr sz="844"/>
            </a:lvl8pPr>
            <a:lvl9pPr marL="1543507" indent="0">
              <a:buNone/>
              <a:defRPr sz="844"/>
            </a:lvl9pPr>
          </a:lstStyle>
          <a:p>
            <a:endParaRPr lang="es-AR"/>
          </a:p>
        </p:txBody>
      </p:sp>
      <p:sp>
        <p:nvSpPr>
          <p:cNvPr id="4" name="Marcador de texto 3">
            <a:extLst>
              <a:ext uri="{FF2B5EF4-FFF2-40B4-BE49-F238E27FC236}">
                <a16:creationId xmlns:a16="http://schemas.microsoft.com/office/drawing/2014/main" id="{9E19EAA6-74FE-EE47-848E-63745176505A}"/>
              </a:ext>
            </a:extLst>
          </p:cNvPr>
          <p:cNvSpPr>
            <a:spLocks noGrp="1"/>
          </p:cNvSpPr>
          <p:nvPr>
            <p:ph type="body" sz="half" idx="2"/>
          </p:nvPr>
        </p:nvSpPr>
        <p:spPr>
          <a:xfrm>
            <a:off x="354395" y="2743200"/>
            <a:ext cx="1659425" cy="5082117"/>
          </a:xfrm>
        </p:spPr>
        <p:txBody>
          <a:bodyPr/>
          <a:lstStyle>
            <a:lvl1pPr marL="0" indent="0">
              <a:buNone/>
              <a:defRPr sz="675"/>
            </a:lvl1pPr>
            <a:lvl2pPr marL="192938" indent="0">
              <a:buNone/>
              <a:defRPr sz="591"/>
            </a:lvl2pPr>
            <a:lvl3pPr marL="385877" indent="0">
              <a:buNone/>
              <a:defRPr sz="506"/>
            </a:lvl3pPr>
            <a:lvl4pPr marL="578815" indent="0">
              <a:buNone/>
              <a:defRPr sz="422"/>
            </a:lvl4pPr>
            <a:lvl5pPr marL="771754" indent="0">
              <a:buNone/>
              <a:defRPr sz="422"/>
            </a:lvl5pPr>
            <a:lvl6pPr marL="964692" indent="0">
              <a:buNone/>
              <a:defRPr sz="422"/>
            </a:lvl6pPr>
            <a:lvl7pPr marL="1157630" indent="0">
              <a:buNone/>
              <a:defRPr sz="422"/>
            </a:lvl7pPr>
            <a:lvl8pPr marL="1350569" indent="0">
              <a:buNone/>
              <a:defRPr sz="422"/>
            </a:lvl8pPr>
            <a:lvl9pPr marL="1543507" indent="0">
              <a:buNone/>
              <a:defRPr sz="422"/>
            </a:lvl9pPr>
          </a:lstStyle>
          <a:p>
            <a:r>
              <a:rPr lang="es-ES"/>
              <a:t>Editar los estilos de texto del patrón
Segundo nivel
Tercer nivel
Cuarto nivel
Quinto nivel</a:t>
            </a:r>
            <a:endParaRPr lang="es-AR"/>
          </a:p>
        </p:txBody>
      </p:sp>
      <p:sp>
        <p:nvSpPr>
          <p:cNvPr id="5" name="Marcador de fecha 4">
            <a:extLst>
              <a:ext uri="{FF2B5EF4-FFF2-40B4-BE49-F238E27FC236}">
                <a16:creationId xmlns:a16="http://schemas.microsoft.com/office/drawing/2014/main" id="{5E1F9CCE-17DC-CE4E-9E38-2E2032E641AA}"/>
              </a:ext>
            </a:extLst>
          </p:cNvPr>
          <p:cNvSpPr>
            <a:spLocks noGrp="1"/>
          </p:cNvSpPr>
          <p:nvPr>
            <p:ph type="dt" sz="half" idx="10"/>
          </p:nvPr>
        </p:nvSpPr>
        <p:spPr/>
        <p:txBody>
          <a:bodyPr/>
          <a:lstStyle/>
          <a:p>
            <a:fld id="{5E606413-10DA-A04A-94B5-46175990B655}" type="datetimeFigureOut">
              <a:rPr lang="es-AR" smtClean="0"/>
              <a:t>17/10/24</a:t>
            </a:fld>
            <a:endParaRPr lang="es-AR"/>
          </a:p>
        </p:txBody>
      </p:sp>
      <p:sp>
        <p:nvSpPr>
          <p:cNvPr id="6" name="Marcador de pie de página 5">
            <a:extLst>
              <a:ext uri="{FF2B5EF4-FFF2-40B4-BE49-F238E27FC236}">
                <a16:creationId xmlns:a16="http://schemas.microsoft.com/office/drawing/2014/main" id="{B705FE63-B193-CF4E-933E-B6D18298D6A7}"/>
              </a:ext>
            </a:extLst>
          </p:cNvPr>
          <p:cNvSpPr>
            <a:spLocks noGrp="1"/>
          </p:cNvSpPr>
          <p:nvPr>
            <p:ph type="ftr" sz="quarter" idx="11"/>
          </p:nvPr>
        </p:nvSpPr>
        <p:spPr/>
        <p:txBody>
          <a:bodyPr/>
          <a:lstStyle/>
          <a:p>
            <a:endParaRPr lang="en-US" dirty="0"/>
          </a:p>
        </p:txBody>
      </p:sp>
      <p:sp>
        <p:nvSpPr>
          <p:cNvPr id="7" name="Marcador de número de diapositiva 6">
            <a:extLst>
              <a:ext uri="{FF2B5EF4-FFF2-40B4-BE49-F238E27FC236}">
                <a16:creationId xmlns:a16="http://schemas.microsoft.com/office/drawing/2014/main" id="{D9C04089-8B56-A34E-80CB-95560A8505BD}"/>
              </a:ext>
            </a:extLst>
          </p:cNvPr>
          <p:cNvSpPr>
            <a:spLocks noGrp="1"/>
          </p:cNvSpPr>
          <p:nvPr>
            <p:ph type="sldNum" sz="quarter" idx="12"/>
          </p:nvPr>
        </p:nvSpPr>
        <p:spPr/>
        <p:txBody>
          <a:bodyPr/>
          <a:lstStyle/>
          <a:p>
            <a:fld id="{CFDAFA52-4086-624E-84FC-AFB742032863}" type="slidenum">
              <a:rPr lang="es-AR" smtClean="0"/>
              <a:t>‹Nº›</a:t>
            </a:fld>
            <a:endParaRPr lang="es-AR"/>
          </a:p>
        </p:txBody>
      </p:sp>
    </p:spTree>
    <p:extLst>
      <p:ext uri="{BB962C8B-B14F-4D97-AF65-F5344CB8AC3E}">
        <p14:creationId xmlns:p14="http://schemas.microsoft.com/office/powerpoint/2010/main" val="121297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AA25DF4-39BD-6540-92F2-F7D9BE1CBF6B}"/>
              </a:ext>
            </a:extLst>
          </p:cNvPr>
          <p:cNvSpPr>
            <a:spLocks noGrp="1"/>
          </p:cNvSpPr>
          <p:nvPr>
            <p:ph type="title"/>
          </p:nvPr>
        </p:nvSpPr>
        <p:spPr>
          <a:xfrm>
            <a:off x="353725" y="486834"/>
            <a:ext cx="4437638" cy="1767417"/>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C0AC51E6-63A2-6244-8BCF-9F939FC39DFE}"/>
              </a:ext>
            </a:extLst>
          </p:cNvPr>
          <p:cNvSpPr>
            <a:spLocks noGrp="1"/>
          </p:cNvSpPr>
          <p:nvPr>
            <p:ph type="body" idx="1"/>
          </p:nvPr>
        </p:nvSpPr>
        <p:spPr>
          <a:xfrm>
            <a:off x="353725" y="2434167"/>
            <a:ext cx="4437638" cy="5801784"/>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AR"/>
          </a:p>
        </p:txBody>
      </p:sp>
      <p:sp>
        <p:nvSpPr>
          <p:cNvPr id="4" name="Marcador de fecha 3">
            <a:extLst>
              <a:ext uri="{FF2B5EF4-FFF2-40B4-BE49-F238E27FC236}">
                <a16:creationId xmlns:a16="http://schemas.microsoft.com/office/drawing/2014/main" id="{DB2E7642-E7AC-B746-80BE-EC8E860E5FF8}"/>
              </a:ext>
            </a:extLst>
          </p:cNvPr>
          <p:cNvSpPr>
            <a:spLocks noGrp="1"/>
          </p:cNvSpPr>
          <p:nvPr>
            <p:ph type="dt" sz="half" idx="2"/>
          </p:nvPr>
        </p:nvSpPr>
        <p:spPr>
          <a:xfrm>
            <a:off x="353725" y="8475134"/>
            <a:ext cx="1157645" cy="486833"/>
          </a:xfrm>
          <a:prstGeom prst="rect">
            <a:avLst/>
          </a:prstGeom>
        </p:spPr>
        <p:txBody>
          <a:bodyPr vert="horz" lIns="91440" tIns="45720" rIns="91440" bIns="45720" rtlCol="0" anchor="ctr"/>
          <a:lstStyle>
            <a:lvl1pPr algn="l">
              <a:defRPr sz="506">
                <a:solidFill>
                  <a:schemeClr val="tx1">
                    <a:tint val="75000"/>
                  </a:schemeClr>
                </a:solidFill>
              </a:defRPr>
            </a:lvl1pPr>
          </a:lstStyle>
          <a:p>
            <a:fld id="{5E606413-10DA-A04A-94B5-46175990B655}" type="datetimeFigureOut">
              <a:rPr lang="es-AR" smtClean="0"/>
              <a:t>17/10/24</a:t>
            </a:fld>
            <a:endParaRPr lang="es-AR"/>
          </a:p>
        </p:txBody>
      </p:sp>
      <p:sp>
        <p:nvSpPr>
          <p:cNvPr id="5" name="Marcador de pie de página 4">
            <a:extLst>
              <a:ext uri="{FF2B5EF4-FFF2-40B4-BE49-F238E27FC236}">
                <a16:creationId xmlns:a16="http://schemas.microsoft.com/office/drawing/2014/main" id="{B23CD0C0-E4F6-574A-9F97-F20B0697FECC}"/>
              </a:ext>
            </a:extLst>
          </p:cNvPr>
          <p:cNvSpPr>
            <a:spLocks noGrp="1"/>
          </p:cNvSpPr>
          <p:nvPr>
            <p:ph type="ftr" sz="quarter" idx="3"/>
          </p:nvPr>
        </p:nvSpPr>
        <p:spPr>
          <a:xfrm>
            <a:off x="1704311" y="8475134"/>
            <a:ext cx="1736467" cy="486833"/>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lang="es-AR"/>
          </a:p>
        </p:txBody>
      </p:sp>
      <p:sp>
        <p:nvSpPr>
          <p:cNvPr id="6" name="Marcador de número de diapositiva 5">
            <a:extLst>
              <a:ext uri="{FF2B5EF4-FFF2-40B4-BE49-F238E27FC236}">
                <a16:creationId xmlns:a16="http://schemas.microsoft.com/office/drawing/2014/main" id="{37F8B593-1A90-DE42-88A5-5D244EDE1873}"/>
              </a:ext>
            </a:extLst>
          </p:cNvPr>
          <p:cNvSpPr>
            <a:spLocks noGrp="1"/>
          </p:cNvSpPr>
          <p:nvPr>
            <p:ph type="sldNum" sz="quarter" idx="4"/>
          </p:nvPr>
        </p:nvSpPr>
        <p:spPr>
          <a:xfrm>
            <a:off x="3633718" y="8475134"/>
            <a:ext cx="1157645" cy="486833"/>
          </a:xfrm>
          <a:prstGeom prst="rect">
            <a:avLst/>
          </a:prstGeom>
        </p:spPr>
        <p:txBody>
          <a:bodyPr vert="horz" lIns="91440" tIns="45720" rIns="91440" bIns="45720" rtlCol="0" anchor="ctr"/>
          <a:lstStyle>
            <a:lvl1pPr algn="r">
              <a:defRPr sz="506">
                <a:solidFill>
                  <a:schemeClr val="tx1">
                    <a:tint val="75000"/>
                  </a:schemeClr>
                </a:solidFill>
              </a:defRPr>
            </a:lvl1pPr>
          </a:lstStyle>
          <a:p>
            <a:fld id="{CFDAFA52-4086-624E-84FC-AFB742032863}" type="slidenum">
              <a:rPr lang="es-AR" smtClean="0"/>
              <a:t>‹Nº›</a:t>
            </a:fld>
            <a:endParaRPr lang="es-AR"/>
          </a:p>
        </p:txBody>
      </p:sp>
    </p:spTree>
    <p:extLst>
      <p:ext uri="{BB962C8B-B14F-4D97-AF65-F5344CB8AC3E}">
        <p14:creationId xmlns:p14="http://schemas.microsoft.com/office/powerpoint/2010/main" val="1468871410"/>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xStyles>
    <p:titleStyle>
      <a:lvl1pPr algn="l" defTabSz="385877" rtl="0" eaLnBrk="1" latinLnBrk="0" hangingPunct="1">
        <a:lnSpc>
          <a:spcPct val="90000"/>
        </a:lnSpc>
        <a:spcBef>
          <a:spcPct val="0"/>
        </a:spcBef>
        <a:buNone/>
        <a:defRPr sz="1857" kern="1200">
          <a:solidFill>
            <a:schemeClr val="tx1"/>
          </a:solidFill>
          <a:latin typeface="+mj-lt"/>
          <a:ea typeface="+mj-ea"/>
          <a:cs typeface="+mj-cs"/>
        </a:defRPr>
      </a:lvl1pPr>
    </p:titleStyle>
    <p:bodyStyle>
      <a:lvl1pPr marL="96469" indent="-96469" algn="l" defTabSz="385877" rtl="0" eaLnBrk="1" latinLnBrk="0" hangingPunct="1">
        <a:lnSpc>
          <a:spcPct val="90000"/>
        </a:lnSpc>
        <a:spcBef>
          <a:spcPts val="422"/>
        </a:spcBef>
        <a:buFont typeface="Arial" panose="020B0604020202020204" pitchFamily="34" charset="0"/>
        <a:buChar char="•"/>
        <a:defRPr sz="1182" kern="1200">
          <a:solidFill>
            <a:schemeClr val="tx1"/>
          </a:solidFill>
          <a:latin typeface="+mn-lt"/>
          <a:ea typeface="+mn-ea"/>
          <a:cs typeface="+mn-cs"/>
        </a:defRPr>
      </a:lvl1pPr>
      <a:lvl2pPr marL="289408" indent="-96469" algn="l" defTabSz="385877"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346" indent="-96469" algn="l" defTabSz="385877"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284" indent="-96469" algn="l" defTabSz="385877"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4pPr>
      <a:lvl5pPr marL="868223" indent="-96469" algn="l" defTabSz="385877"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5pPr>
      <a:lvl6pPr marL="1061161" indent="-96469" algn="l" defTabSz="385877"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4100" indent="-96469" algn="l" defTabSz="385877"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7038" indent="-96469" algn="l" defTabSz="385877"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976" indent="-96469" algn="l" defTabSz="385877"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s-AR"/>
      </a:defPPr>
      <a:lvl1pPr marL="0" algn="l" defTabSz="385877" rtl="0" eaLnBrk="1" latinLnBrk="0" hangingPunct="1">
        <a:defRPr sz="760" kern="1200">
          <a:solidFill>
            <a:schemeClr val="tx1"/>
          </a:solidFill>
          <a:latin typeface="+mn-lt"/>
          <a:ea typeface="+mn-ea"/>
          <a:cs typeface="+mn-cs"/>
        </a:defRPr>
      </a:lvl1pPr>
      <a:lvl2pPr marL="192938" algn="l" defTabSz="385877" rtl="0" eaLnBrk="1" latinLnBrk="0" hangingPunct="1">
        <a:defRPr sz="760" kern="1200">
          <a:solidFill>
            <a:schemeClr val="tx1"/>
          </a:solidFill>
          <a:latin typeface="+mn-lt"/>
          <a:ea typeface="+mn-ea"/>
          <a:cs typeface="+mn-cs"/>
        </a:defRPr>
      </a:lvl2pPr>
      <a:lvl3pPr marL="385877" algn="l" defTabSz="385877" rtl="0" eaLnBrk="1" latinLnBrk="0" hangingPunct="1">
        <a:defRPr sz="760" kern="1200">
          <a:solidFill>
            <a:schemeClr val="tx1"/>
          </a:solidFill>
          <a:latin typeface="+mn-lt"/>
          <a:ea typeface="+mn-ea"/>
          <a:cs typeface="+mn-cs"/>
        </a:defRPr>
      </a:lvl3pPr>
      <a:lvl4pPr marL="578815" algn="l" defTabSz="385877" rtl="0" eaLnBrk="1" latinLnBrk="0" hangingPunct="1">
        <a:defRPr sz="760" kern="1200">
          <a:solidFill>
            <a:schemeClr val="tx1"/>
          </a:solidFill>
          <a:latin typeface="+mn-lt"/>
          <a:ea typeface="+mn-ea"/>
          <a:cs typeface="+mn-cs"/>
        </a:defRPr>
      </a:lvl4pPr>
      <a:lvl5pPr marL="771754" algn="l" defTabSz="385877" rtl="0" eaLnBrk="1" latinLnBrk="0" hangingPunct="1">
        <a:defRPr sz="760" kern="1200">
          <a:solidFill>
            <a:schemeClr val="tx1"/>
          </a:solidFill>
          <a:latin typeface="+mn-lt"/>
          <a:ea typeface="+mn-ea"/>
          <a:cs typeface="+mn-cs"/>
        </a:defRPr>
      </a:lvl5pPr>
      <a:lvl6pPr marL="964692" algn="l" defTabSz="385877" rtl="0" eaLnBrk="1" latinLnBrk="0" hangingPunct="1">
        <a:defRPr sz="760" kern="1200">
          <a:solidFill>
            <a:schemeClr val="tx1"/>
          </a:solidFill>
          <a:latin typeface="+mn-lt"/>
          <a:ea typeface="+mn-ea"/>
          <a:cs typeface="+mn-cs"/>
        </a:defRPr>
      </a:lvl6pPr>
      <a:lvl7pPr marL="1157630" algn="l" defTabSz="385877" rtl="0" eaLnBrk="1" latinLnBrk="0" hangingPunct="1">
        <a:defRPr sz="760" kern="1200">
          <a:solidFill>
            <a:schemeClr val="tx1"/>
          </a:solidFill>
          <a:latin typeface="+mn-lt"/>
          <a:ea typeface="+mn-ea"/>
          <a:cs typeface="+mn-cs"/>
        </a:defRPr>
      </a:lvl7pPr>
      <a:lvl8pPr marL="1350569" algn="l" defTabSz="385877" rtl="0" eaLnBrk="1" latinLnBrk="0" hangingPunct="1">
        <a:defRPr sz="760" kern="1200">
          <a:solidFill>
            <a:schemeClr val="tx1"/>
          </a:solidFill>
          <a:latin typeface="+mn-lt"/>
          <a:ea typeface="+mn-ea"/>
          <a:cs typeface="+mn-cs"/>
        </a:defRPr>
      </a:lvl8pPr>
      <a:lvl9pPr marL="1543507" algn="l" defTabSz="385877" rtl="0" eaLnBrk="1" latinLnBrk="0" hangingPunct="1">
        <a:defRPr sz="76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7A56EEF-78CF-394C-8FB3-3E337E64157A}"/>
              </a:ext>
            </a:extLst>
          </p:cNvPr>
          <p:cNvSpPr>
            <a:spLocks noGrp="1"/>
          </p:cNvSpPr>
          <p:nvPr>
            <p:ph type="title"/>
          </p:nvPr>
        </p:nvSpPr>
        <p:spPr>
          <a:xfrm>
            <a:off x="265470" y="766920"/>
            <a:ext cx="4437089" cy="560299"/>
          </a:xfrm>
        </p:spPr>
        <p:txBody>
          <a:bodyPr>
            <a:normAutofit fontScale="90000"/>
          </a:bodyPr>
          <a:lstStyle/>
          <a:p>
            <a:pPr algn="ctr"/>
            <a:r>
              <a:rPr lang="es-AR" b="1" dirty="0"/>
              <a:t>MASA PULMONAR EN PACIENTE TRASPLANTADO CARDIACO.</a:t>
            </a:r>
            <a:br>
              <a:rPr lang="es-AR" dirty="0"/>
            </a:br>
            <a:br>
              <a:rPr lang="es-AR" dirty="0"/>
            </a:br>
            <a:endParaRPr lang="es-AR" dirty="0"/>
          </a:p>
        </p:txBody>
      </p:sp>
      <p:sp>
        <p:nvSpPr>
          <p:cNvPr id="5" name="CuadroTexto 4">
            <a:extLst>
              <a:ext uri="{FF2B5EF4-FFF2-40B4-BE49-F238E27FC236}">
                <a16:creationId xmlns:a16="http://schemas.microsoft.com/office/drawing/2014/main" id="{3B512B60-DC93-6B4F-BE08-3DB104ABD78C}"/>
              </a:ext>
            </a:extLst>
          </p:cNvPr>
          <p:cNvSpPr txBox="1"/>
          <p:nvPr/>
        </p:nvSpPr>
        <p:spPr>
          <a:xfrm>
            <a:off x="3961435" y="0"/>
            <a:ext cx="910368" cy="369332"/>
          </a:xfrm>
          <a:prstGeom prst="rect">
            <a:avLst/>
          </a:prstGeom>
          <a:noFill/>
        </p:spPr>
        <p:txBody>
          <a:bodyPr wrap="square" rtlCol="0">
            <a:spAutoFit/>
          </a:bodyPr>
          <a:lstStyle/>
          <a:p>
            <a:r>
              <a:rPr lang="es-AR" b="1" dirty="0"/>
              <a:t>P- 071</a:t>
            </a:r>
          </a:p>
        </p:txBody>
      </p:sp>
      <p:sp>
        <p:nvSpPr>
          <p:cNvPr id="6" name="CuadroTexto 5">
            <a:extLst>
              <a:ext uri="{FF2B5EF4-FFF2-40B4-BE49-F238E27FC236}">
                <a16:creationId xmlns:a16="http://schemas.microsoft.com/office/drawing/2014/main" id="{4C493651-70BC-264A-AC93-FFF06EF6D7F8}"/>
              </a:ext>
            </a:extLst>
          </p:cNvPr>
          <p:cNvSpPr txBox="1"/>
          <p:nvPr/>
        </p:nvSpPr>
        <p:spPr>
          <a:xfrm>
            <a:off x="265471" y="1113673"/>
            <a:ext cx="4475087" cy="1938992"/>
          </a:xfrm>
          <a:prstGeom prst="rect">
            <a:avLst/>
          </a:prstGeom>
          <a:noFill/>
        </p:spPr>
        <p:txBody>
          <a:bodyPr wrap="square" rtlCol="0">
            <a:spAutoFit/>
          </a:bodyPr>
          <a:lstStyle/>
          <a:p>
            <a:r>
              <a:rPr lang="es-AR" sz="1000" u="sng" dirty="0">
                <a:latin typeface="Arial" panose="020B0604020202020204" pitchFamily="34" charset="0"/>
                <a:cs typeface="Arial" panose="020B0604020202020204" pitchFamily="34" charset="0"/>
              </a:rPr>
              <a:t>INTRODUCCIÓN:</a:t>
            </a:r>
            <a:r>
              <a:rPr lang="es-AR" sz="1000" dirty="0">
                <a:latin typeface="Arial" panose="020B0604020202020204" pitchFamily="34" charset="0"/>
                <a:cs typeface="Arial" panose="020B0604020202020204" pitchFamily="34" charset="0"/>
              </a:rPr>
              <a:t> Masa pulmonar es una estructura parenquimatosa que mide más de 30 mm, siendo en más del 90% de causa maligna. Sin embargo un pequeño porcentaje de dicha estructura se debe a fenómenos inflamatorios, fenómenos infecciosos.  La TAC de tórax de alta resolución es de suma importancia, ya que proporciona no solo las característica de la masa, sino posibles lesiones adyacentes. Dentro de las causas inflamatorias, la causa más común es la formación de granulomas, tanto únicos como múltiples. Los fenómenos infecciosos representan una pequeña cantidad, donde los causales dependen del estado inmunitario, siendo desde micobacterias hasta hongos.  La inmunosupresión y la alteración de la arquitectura pulmonar constituyen los factores de riesgo más destacables.</a:t>
            </a:r>
          </a:p>
        </p:txBody>
      </p:sp>
      <p:pic>
        <p:nvPicPr>
          <p:cNvPr id="8" name="Imagen 7">
            <a:extLst>
              <a:ext uri="{FF2B5EF4-FFF2-40B4-BE49-F238E27FC236}">
                <a16:creationId xmlns:a16="http://schemas.microsoft.com/office/drawing/2014/main" id="{8F1F8190-8BD6-784C-8DEC-5907AC338272}"/>
              </a:ext>
            </a:extLst>
          </p:cNvPr>
          <p:cNvPicPr>
            <a:picLocks noChangeAspect="1"/>
          </p:cNvPicPr>
          <p:nvPr/>
        </p:nvPicPr>
        <p:blipFill>
          <a:blip r:embed="rId3"/>
          <a:stretch>
            <a:fillRect/>
          </a:stretch>
        </p:blipFill>
        <p:spPr>
          <a:xfrm>
            <a:off x="2713704" y="3222103"/>
            <a:ext cx="1988856" cy="1724651"/>
          </a:xfrm>
          <a:prstGeom prst="rect">
            <a:avLst/>
          </a:prstGeom>
        </p:spPr>
      </p:pic>
      <p:pic>
        <p:nvPicPr>
          <p:cNvPr id="10" name="Imagen 9">
            <a:extLst>
              <a:ext uri="{FF2B5EF4-FFF2-40B4-BE49-F238E27FC236}">
                <a16:creationId xmlns:a16="http://schemas.microsoft.com/office/drawing/2014/main" id="{7E0CE3A2-FE82-DC46-84AD-6BD2F875F4A6}"/>
              </a:ext>
            </a:extLst>
          </p:cNvPr>
          <p:cNvPicPr>
            <a:picLocks noChangeAspect="1"/>
          </p:cNvPicPr>
          <p:nvPr/>
        </p:nvPicPr>
        <p:blipFill>
          <a:blip r:embed="rId4"/>
          <a:stretch>
            <a:fillRect/>
          </a:stretch>
        </p:blipFill>
        <p:spPr>
          <a:xfrm>
            <a:off x="353962" y="5378640"/>
            <a:ext cx="2214370" cy="2094271"/>
          </a:xfrm>
          <a:prstGeom prst="rect">
            <a:avLst/>
          </a:prstGeom>
        </p:spPr>
      </p:pic>
      <p:sp>
        <p:nvSpPr>
          <p:cNvPr id="11" name="CuadroTexto 10">
            <a:extLst>
              <a:ext uri="{FF2B5EF4-FFF2-40B4-BE49-F238E27FC236}">
                <a16:creationId xmlns:a16="http://schemas.microsoft.com/office/drawing/2014/main" id="{5596FBC3-9530-BF4A-994A-3649F10EEB28}"/>
              </a:ext>
            </a:extLst>
          </p:cNvPr>
          <p:cNvSpPr txBox="1"/>
          <p:nvPr/>
        </p:nvSpPr>
        <p:spPr>
          <a:xfrm>
            <a:off x="265471" y="3136606"/>
            <a:ext cx="2448233" cy="2246769"/>
          </a:xfrm>
          <a:prstGeom prst="rect">
            <a:avLst/>
          </a:prstGeom>
          <a:noFill/>
        </p:spPr>
        <p:txBody>
          <a:bodyPr wrap="square" rtlCol="0">
            <a:spAutoFit/>
          </a:bodyPr>
          <a:lstStyle/>
          <a:p>
            <a:r>
              <a:rPr lang="es-AR" sz="1000" u="sng" dirty="0">
                <a:latin typeface="Arial" panose="020B0604020202020204" pitchFamily="34" charset="0"/>
                <a:cs typeface="Arial" panose="020B0604020202020204" pitchFamily="34" charset="0"/>
              </a:rPr>
              <a:t>CASOS  CLÍNICO: </a:t>
            </a:r>
            <a:r>
              <a:rPr lang="es-AR" sz="1000" dirty="0">
                <a:latin typeface="Arial" panose="020B0604020202020204" pitchFamily="34" charset="0"/>
                <a:cs typeface="Arial" panose="020B0604020202020204" pitchFamily="34" charset="0"/>
              </a:rPr>
              <a:t>Masculino 50 años app trasplante cardiaco (azatioprina, prednisona, tacrolimus), consulto por fiebre  y astenia de 1 mes de evolución. TAC Tórax, masa de bordes definidos, discretamente heterogénea de  43 x 47 mm, por lo que se inició antibiótico, falta de respuesta al mismo se decide realizar fibrobroncoscopia exploradora y lavado broncoalveolar. Se aisló Nocardia Farcinica (2da en prevalencia en nocardiosis, mas frecuente N. Brasiliensis). Se realizo tratamiento dirigido (Amikacina-Meropenem).</a:t>
            </a:r>
          </a:p>
        </p:txBody>
      </p:sp>
      <p:sp>
        <p:nvSpPr>
          <p:cNvPr id="12" name="CuadroTexto 11">
            <a:extLst>
              <a:ext uri="{FF2B5EF4-FFF2-40B4-BE49-F238E27FC236}">
                <a16:creationId xmlns:a16="http://schemas.microsoft.com/office/drawing/2014/main" id="{C881B2FF-3B10-194F-BB15-47C92C55C2BD}"/>
              </a:ext>
            </a:extLst>
          </p:cNvPr>
          <p:cNvSpPr txBox="1"/>
          <p:nvPr/>
        </p:nvSpPr>
        <p:spPr>
          <a:xfrm>
            <a:off x="2611520" y="5378640"/>
            <a:ext cx="2260283" cy="2400657"/>
          </a:xfrm>
          <a:prstGeom prst="rect">
            <a:avLst/>
          </a:prstGeom>
          <a:noFill/>
        </p:spPr>
        <p:txBody>
          <a:bodyPr wrap="square" rtlCol="0">
            <a:spAutoFit/>
          </a:bodyPr>
          <a:lstStyle/>
          <a:p>
            <a:r>
              <a:rPr lang="es-AR" sz="1000" u="sng" dirty="0">
                <a:latin typeface="Arial" panose="020B0604020202020204" pitchFamily="34" charset="0"/>
                <a:cs typeface="Arial" panose="020B0604020202020204" pitchFamily="34" charset="0"/>
              </a:rPr>
              <a:t>DISCUSIÓN:</a:t>
            </a:r>
            <a:r>
              <a:rPr lang="es-AR" sz="1000" dirty="0">
                <a:latin typeface="Arial" panose="020B0604020202020204" pitchFamily="34" charset="0"/>
                <a:cs typeface="Arial" panose="020B0604020202020204" pitchFamily="34" charset="0"/>
              </a:rPr>
              <a:t> Presentamos este caso, dado que se trata de una enfermedad muy poco frecuente. Destaca también el rol en este caso clínico de la fibrobroncoscopia exploradora con lavado broncoalveolar, ya que el rendimiento de la misma en contexto de masas pulmonares suele ser bajo. Enfatizando la importancia de un tratamiento precoz, debido a la inmunosupresion en un trasplantado cardiaco, considerando que en nuestra situación presentaba una marcada inmunosupresión.</a:t>
            </a:r>
          </a:p>
        </p:txBody>
      </p:sp>
      <p:sp>
        <p:nvSpPr>
          <p:cNvPr id="13" name="CuadroTexto 12">
            <a:extLst>
              <a:ext uri="{FF2B5EF4-FFF2-40B4-BE49-F238E27FC236}">
                <a16:creationId xmlns:a16="http://schemas.microsoft.com/office/drawing/2014/main" id="{F72AB0E4-CB8D-754E-B2C3-E1D17870228B}"/>
              </a:ext>
            </a:extLst>
          </p:cNvPr>
          <p:cNvSpPr txBox="1"/>
          <p:nvPr/>
        </p:nvSpPr>
        <p:spPr>
          <a:xfrm>
            <a:off x="265470" y="7811788"/>
            <a:ext cx="4606333" cy="1261884"/>
          </a:xfrm>
          <a:prstGeom prst="rect">
            <a:avLst/>
          </a:prstGeom>
          <a:noFill/>
        </p:spPr>
        <p:txBody>
          <a:bodyPr wrap="square" rtlCol="0">
            <a:spAutoFit/>
          </a:bodyPr>
          <a:lstStyle/>
          <a:p>
            <a:r>
              <a:rPr lang="es-AR" sz="1000" u="sng" dirty="0">
                <a:latin typeface="Arial" panose="020B0604020202020204" pitchFamily="34" charset="0"/>
                <a:cs typeface="Arial" panose="020B0604020202020204" pitchFamily="34" charset="0"/>
              </a:rPr>
              <a:t>CONCLUSIÓN: </a:t>
            </a:r>
            <a:r>
              <a:rPr lang="es-AR" sz="1000" dirty="0">
                <a:latin typeface="Arial" panose="020B0604020202020204" pitchFamily="34" charset="0"/>
                <a:cs typeface="Arial" panose="020B0604020202020204" pitchFamily="34" charset="0"/>
              </a:rPr>
              <a:t>Considerar siempre en un paciente inmunosuprimido la posibilidad de presentaciones atípicas de enfermedades pulmonares, con aislamientos de gérmenes infrecuentes, utilizando todos los recursos disponibles para diagnóstico e  inicio de tratamiento dirigido.</a:t>
            </a:r>
            <a:endParaRPr lang="es-AR" sz="1000" dirty="0">
              <a:effectLst/>
              <a:latin typeface="Arial" panose="020B0604020202020204" pitchFamily="34" charset="0"/>
              <a:cs typeface="Arial" panose="020B0604020202020204" pitchFamily="34" charset="0"/>
            </a:endParaRPr>
          </a:p>
          <a:p>
            <a:br>
              <a:rPr lang="es-AR" dirty="0"/>
            </a:br>
            <a:endParaRPr lang="es-AR" dirty="0"/>
          </a:p>
        </p:txBody>
      </p:sp>
      <p:pic>
        <p:nvPicPr>
          <p:cNvPr id="1028" name="Picture 4" descr="https://lh4.googleusercontent.com/OaI1WVnWf-V1q9xiHJbKPPr5nUWL0SnKzyKqP2R_IgeIntNNhaK8O2BlzlFY13zmGwc1sxTeU9ZyjK1Q1fygbwoFnqasByUWiZ0w6veACWE0RpBuVQAcHDfV5OkC4A_Z3iSP0FjZEokXe4qdyzkjtjxZrcxfaQ2nvxjauzIKExs-dBrotb3CaYhGv6X_">
            <a:extLst>
              <a:ext uri="{FF2B5EF4-FFF2-40B4-BE49-F238E27FC236}">
                <a16:creationId xmlns:a16="http://schemas.microsoft.com/office/drawing/2014/main" id="{95ADE1C3-28A6-DB48-BD93-656CB9D618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030" y="32396"/>
            <a:ext cx="1573967" cy="48309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id="{EF3B3C28-FC76-A148-9531-536878AD8496}"/>
              </a:ext>
            </a:extLst>
          </p:cNvPr>
          <p:cNvCxnSpPr>
            <a:cxnSpLocks/>
          </p:cNvCxnSpPr>
          <p:nvPr/>
        </p:nvCxnSpPr>
        <p:spPr>
          <a:xfrm>
            <a:off x="427220" y="8709285"/>
            <a:ext cx="4275339"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6676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721</TotalTime>
  <Words>231</Words>
  <Application>Microsoft Macintosh PowerPoint</Application>
  <PresentationFormat>Personalizado</PresentationFormat>
  <Paragraphs>8</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MASA PULMONAR EN PACIENTE TRASPLANTADO CARDIACO.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Microsoft Office User</cp:lastModifiedBy>
  <cp:revision>10</cp:revision>
  <dcterms:created xsi:type="dcterms:W3CDTF">2024-10-09T00:48:32Z</dcterms:created>
  <dcterms:modified xsi:type="dcterms:W3CDTF">2024-10-17T16:24:18Z</dcterms:modified>
</cp:coreProperties>
</file>