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144000" cx="5143500"/>
  <p:notesSz cx="6858000" cy="9144000"/>
  <p:embeddedFontLst>
    <p:embeddedFont>
      <p:font typeface="Play"/>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h4fx5bAsCpltD69cGUXSSRDF2V1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Play-regular.fntdata"/><Relationship Id="rId7" Type="http://schemas.openxmlformats.org/officeDocument/2006/relationships/font" Target="fonts/Play-bold.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2560638" y="1143000"/>
            <a:ext cx="17367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2560638" y="1143000"/>
            <a:ext cx="17367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385763" y="1496484"/>
            <a:ext cx="4371975"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375"/>
              <a:buFont typeface="Play"/>
              <a:buNone/>
              <a:defRPr sz="33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642938" y="4802717"/>
            <a:ext cx="3857625"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563"/>
              </a:spcBef>
              <a:spcAft>
                <a:spcPts val="0"/>
              </a:spcAft>
              <a:buClr>
                <a:schemeClr val="dk1"/>
              </a:buClr>
              <a:buSzPts val="1350"/>
              <a:buNone/>
              <a:defRPr sz="1350"/>
            </a:lvl1pPr>
            <a:lvl2pPr lvl="1" algn="ctr">
              <a:lnSpc>
                <a:spcPct val="90000"/>
              </a:lnSpc>
              <a:spcBef>
                <a:spcPts val="281"/>
              </a:spcBef>
              <a:spcAft>
                <a:spcPts val="0"/>
              </a:spcAft>
              <a:buClr>
                <a:schemeClr val="dk1"/>
              </a:buClr>
              <a:buSzPts val="1125"/>
              <a:buNone/>
              <a:defRPr sz="1125"/>
            </a:lvl2pPr>
            <a:lvl3pPr lvl="2" algn="ctr">
              <a:lnSpc>
                <a:spcPct val="90000"/>
              </a:lnSpc>
              <a:spcBef>
                <a:spcPts val="281"/>
              </a:spcBef>
              <a:spcAft>
                <a:spcPts val="0"/>
              </a:spcAft>
              <a:buClr>
                <a:schemeClr val="dk1"/>
              </a:buClr>
              <a:buSzPts val="1013"/>
              <a:buNone/>
              <a:defRPr sz="1013"/>
            </a:lvl3pPr>
            <a:lvl4pPr lvl="3" algn="ctr">
              <a:lnSpc>
                <a:spcPct val="90000"/>
              </a:lnSpc>
              <a:spcBef>
                <a:spcPts val="281"/>
              </a:spcBef>
              <a:spcAft>
                <a:spcPts val="0"/>
              </a:spcAft>
              <a:buClr>
                <a:schemeClr val="dk1"/>
              </a:buClr>
              <a:buSzPts val="900"/>
              <a:buNone/>
              <a:defRPr sz="900"/>
            </a:lvl4pPr>
            <a:lvl5pPr lvl="4" algn="ctr">
              <a:lnSpc>
                <a:spcPct val="90000"/>
              </a:lnSpc>
              <a:spcBef>
                <a:spcPts val="281"/>
              </a:spcBef>
              <a:spcAft>
                <a:spcPts val="0"/>
              </a:spcAft>
              <a:buClr>
                <a:schemeClr val="dk1"/>
              </a:buClr>
              <a:buSzPts val="900"/>
              <a:buNone/>
              <a:defRPr sz="900"/>
            </a:lvl5pPr>
            <a:lvl6pPr lvl="5" algn="ctr">
              <a:lnSpc>
                <a:spcPct val="90000"/>
              </a:lnSpc>
              <a:spcBef>
                <a:spcPts val="281"/>
              </a:spcBef>
              <a:spcAft>
                <a:spcPts val="0"/>
              </a:spcAft>
              <a:buClr>
                <a:schemeClr val="dk1"/>
              </a:buClr>
              <a:buSzPts val="900"/>
              <a:buNone/>
              <a:defRPr sz="900"/>
            </a:lvl6pPr>
            <a:lvl7pPr lvl="6" algn="ctr">
              <a:lnSpc>
                <a:spcPct val="90000"/>
              </a:lnSpc>
              <a:spcBef>
                <a:spcPts val="281"/>
              </a:spcBef>
              <a:spcAft>
                <a:spcPts val="0"/>
              </a:spcAft>
              <a:buClr>
                <a:schemeClr val="dk1"/>
              </a:buClr>
              <a:buSzPts val="900"/>
              <a:buNone/>
              <a:defRPr sz="900"/>
            </a:lvl7pPr>
            <a:lvl8pPr lvl="7" algn="ctr">
              <a:lnSpc>
                <a:spcPct val="90000"/>
              </a:lnSpc>
              <a:spcBef>
                <a:spcPts val="281"/>
              </a:spcBef>
              <a:spcAft>
                <a:spcPts val="0"/>
              </a:spcAft>
              <a:buClr>
                <a:schemeClr val="dk1"/>
              </a:buClr>
              <a:buSzPts val="900"/>
              <a:buNone/>
              <a:defRPr sz="900"/>
            </a:lvl8pPr>
            <a:lvl9pPr lvl="8" algn="ctr">
              <a:lnSpc>
                <a:spcPct val="90000"/>
              </a:lnSpc>
              <a:spcBef>
                <a:spcPts val="281"/>
              </a:spcBef>
              <a:spcAft>
                <a:spcPts val="0"/>
              </a:spcAft>
              <a:buClr>
                <a:schemeClr val="dk1"/>
              </a:buClr>
              <a:buSzPts val="900"/>
              <a:buNone/>
              <a:defRPr sz="900"/>
            </a:lvl9pPr>
          </a:lstStyle>
          <a:p/>
        </p:txBody>
      </p:sp>
      <p:sp>
        <p:nvSpPr>
          <p:cNvPr id="18" name="Google Shape;18;p3"/>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353616" y="486836"/>
            <a:ext cx="4436269"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329141" y="3116924"/>
            <a:ext cx="5801784" cy="443626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75" name="Google Shape;75;p12"/>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360793" y="3806859"/>
            <a:ext cx="7749117" cy="110906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1889488" y="2729939"/>
            <a:ext cx="7749117" cy="32629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81" name="Google Shape;81;p13"/>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353616" y="486836"/>
            <a:ext cx="4436269"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353616" y="2434167"/>
            <a:ext cx="4436269"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24" name="Google Shape;24;p4"/>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350937" y="2279653"/>
            <a:ext cx="4436269"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375"/>
              <a:buFont typeface="Play"/>
              <a:buNone/>
              <a:defRPr sz="33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350937" y="6119286"/>
            <a:ext cx="4436269"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563"/>
              </a:spcBef>
              <a:spcAft>
                <a:spcPts val="0"/>
              </a:spcAft>
              <a:buClr>
                <a:srgbClr val="757575"/>
              </a:buClr>
              <a:buSzPts val="1350"/>
              <a:buNone/>
              <a:defRPr sz="1350">
                <a:solidFill>
                  <a:srgbClr val="757575"/>
                </a:solidFill>
              </a:defRPr>
            </a:lvl1pPr>
            <a:lvl2pPr indent="-228600" lvl="1" marL="914400" algn="l">
              <a:lnSpc>
                <a:spcPct val="90000"/>
              </a:lnSpc>
              <a:spcBef>
                <a:spcPts val="281"/>
              </a:spcBef>
              <a:spcAft>
                <a:spcPts val="0"/>
              </a:spcAft>
              <a:buClr>
                <a:srgbClr val="757575"/>
              </a:buClr>
              <a:buSzPts val="1125"/>
              <a:buNone/>
              <a:defRPr sz="1125">
                <a:solidFill>
                  <a:srgbClr val="757575"/>
                </a:solidFill>
              </a:defRPr>
            </a:lvl2pPr>
            <a:lvl3pPr indent="-228600" lvl="2" marL="1371600" algn="l">
              <a:lnSpc>
                <a:spcPct val="90000"/>
              </a:lnSpc>
              <a:spcBef>
                <a:spcPts val="281"/>
              </a:spcBef>
              <a:spcAft>
                <a:spcPts val="0"/>
              </a:spcAft>
              <a:buClr>
                <a:srgbClr val="757575"/>
              </a:buClr>
              <a:buSzPts val="1013"/>
              <a:buNone/>
              <a:defRPr sz="1013">
                <a:solidFill>
                  <a:srgbClr val="757575"/>
                </a:solidFill>
              </a:defRPr>
            </a:lvl3pPr>
            <a:lvl4pPr indent="-228600" lvl="3" marL="1828800" algn="l">
              <a:lnSpc>
                <a:spcPct val="90000"/>
              </a:lnSpc>
              <a:spcBef>
                <a:spcPts val="281"/>
              </a:spcBef>
              <a:spcAft>
                <a:spcPts val="0"/>
              </a:spcAft>
              <a:buClr>
                <a:srgbClr val="757575"/>
              </a:buClr>
              <a:buSzPts val="900"/>
              <a:buNone/>
              <a:defRPr sz="900">
                <a:solidFill>
                  <a:srgbClr val="757575"/>
                </a:solidFill>
              </a:defRPr>
            </a:lvl4pPr>
            <a:lvl5pPr indent="-228600" lvl="4" marL="2286000" algn="l">
              <a:lnSpc>
                <a:spcPct val="90000"/>
              </a:lnSpc>
              <a:spcBef>
                <a:spcPts val="281"/>
              </a:spcBef>
              <a:spcAft>
                <a:spcPts val="0"/>
              </a:spcAft>
              <a:buClr>
                <a:srgbClr val="757575"/>
              </a:buClr>
              <a:buSzPts val="900"/>
              <a:buNone/>
              <a:defRPr sz="900">
                <a:solidFill>
                  <a:srgbClr val="757575"/>
                </a:solidFill>
              </a:defRPr>
            </a:lvl5pPr>
            <a:lvl6pPr indent="-228600" lvl="5" marL="2743200" algn="l">
              <a:lnSpc>
                <a:spcPct val="90000"/>
              </a:lnSpc>
              <a:spcBef>
                <a:spcPts val="281"/>
              </a:spcBef>
              <a:spcAft>
                <a:spcPts val="0"/>
              </a:spcAft>
              <a:buClr>
                <a:srgbClr val="757575"/>
              </a:buClr>
              <a:buSzPts val="900"/>
              <a:buNone/>
              <a:defRPr sz="900">
                <a:solidFill>
                  <a:srgbClr val="757575"/>
                </a:solidFill>
              </a:defRPr>
            </a:lvl6pPr>
            <a:lvl7pPr indent="-228600" lvl="6" marL="3200400" algn="l">
              <a:lnSpc>
                <a:spcPct val="90000"/>
              </a:lnSpc>
              <a:spcBef>
                <a:spcPts val="281"/>
              </a:spcBef>
              <a:spcAft>
                <a:spcPts val="0"/>
              </a:spcAft>
              <a:buClr>
                <a:srgbClr val="757575"/>
              </a:buClr>
              <a:buSzPts val="900"/>
              <a:buNone/>
              <a:defRPr sz="900">
                <a:solidFill>
                  <a:srgbClr val="757575"/>
                </a:solidFill>
              </a:defRPr>
            </a:lvl7pPr>
            <a:lvl8pPr indent="-228600" lvl="7" marL="3657600" algn="l">
              <a:lnSpc>
                <a:spcPct val="90000"/>
              </a:lnSpc>
              <a:spcBef>
                <a:spcPts val="281"/>
              </a:spcBef>
              <a:spcAft>
                <a:spcPts val="0"/>
              </a:spcAft>
              <a:buClr>
                <a:srgbClr val="757575"/>
              </a:buClr>
              <a:buSzPts val="900"/>
              <a:buNone/>
              <a:defRPr sz="900">
                <a:solidFill>
                  <a:srgbClr val="757575"/>
                </a:solidFill>
              </a:defRPr>
            </a:lvl8pPr>
            <a:lvl9pPr indent="-228600" lvl="8" marL="4114800" algn="l">
              <a:lnSpc>
                <a:spcPct val="90000"/>
              </a:lnSpc>
              <a:spcBef>
                <a:spcPts val="281"/>
              </a:spcBef>
              <a:spcAft>
                <a:spcPts val="0"/>
              </a:spcAft>
              <a:buClr>
                <a:srgbClr val="757575"/>
              </a:buClr>
              <a:buSzPts val="900"/>
              <a:buNone/>
              <a:defRPr sz="900">
                <a:solidFill>
                  <a:srgbClr val="757575"/>
                </a:solidFill>
              </a:defRPr>
            </a:lvl9pPr>
          </a:lstStyle>
          <a:p/>
        </p:txBody>
      </p:sp>
      <p:sp>
        <p:nvSpPr>
          <p:cNvPr id="30" name="Google Shape;30;p5"/>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353616" y="486836"/>
            <a:ext cx="4436269"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353615" y="2434167"/>
            <a:ext cx="2185988"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36" name="Google Shape;36;p6"/>
          <p:cNvSpPr txBox="1"/>
          <p:nvPr>
            <p:ph idx="2" type="body"/>
          </p:nvPr>
        </p:nvSpPr>
        <p:spPr>
          <a:xfrm>
            <a:off x="2603897" y="2434167"/>
            <a:ext cx="2185988"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37" name="Google Shape;37;p6"/>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354285" y="486836"/>
            <a:ext cx="4436269"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354286" y="2241551"/>
            <a:ext cx="2175941"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563"/>
              </a:spcBef>
              <a:spcAft>
                <a:spcPts val="0"/>
              </a:spcAft>
              <a:buClr>
                <a:schemeClr val="dk1"/>
              </a:buClr>
              <a:buSzPts val="1350"/>
              <a:buNone/>
              <a:defRPr b="1" sz="1350"/>
            </a:lvl1pPr>
            <a:lvl2pPr indent="-228600" lvl="1" marL="914400" algn="l">
              <a:lnSpc>
                <a:spcPct val="90000"/>
              </a:lnSpc>
              <a:spcBef>
                <a:spcPts val="281"/>
              </a:spcBef>
              <a:spcAft>
                <a:spcPts val="0"/>
              </a:spcAft>
              <a:buClr>
                <a:schemeClr val="dk1"/>
              </a:buClr>
              <a:buSzPts val="1125"/>
              <a:buNone/>
              <a:defRPr b="1" sz="1125"/>
            </a:lvl2pPr>
            <a:lvl3pPr indent="-228600" lvl="2" marL="1371600" algn="l">
              <a:lnSpc>
                <a:spcPct val="90000"/>
              </a:lnSpc>
              <a:spcBef>
                <a:spcPts val="281"/>
              </a:spcBef>
              <a:spcAft>
                <a:spcPts val="0"/>
              </a:spcAft>
              <a:buClr>
                <a:schemeClr val="dk1"/>
              </a:buClr>
              <a:buSzPts val="1013"/>
              <a:buNone/>
              <a:defRPr b="1" sz="1013"/>
            </a:lvl3pPr>
            <a:lvl4pPr indent="-228600" lvl="3" marL="1828800" algn="l">
              <a:lnSpc>
                <a:spcPct val="90000"/>
              </a:lnSpc>
              <a:spcBef>
                <a:spcPts val="281"/>
              </a:spcBef>
              <a:spcAft>
                <a:spcPts val="0"/>
              </a:spcAft>
              <a:buClr>
                <a:schemeClr val="dk1"/>
              </a:buClr>
              <a:buSzPts val="900"/>
              <a:buNone/>
              <a:defRPr b="1" sz="900"/>
            </a:lvl4pPr>
            <a:lvl5pPr indent="-228600" lvl="4" marL="2286000" algn="l">
              <a:lnSpc>
                <a:spcPct val="90000"/>
              </a:lnSpc>
              <a:spcBef>
                <a:spcPts val="281"/>
              </a:spcBef>
              <a:spcAft>
                <a:spcPts val="0"/>
              </a:spcAft>
              <a:buClr>
                <a:schemeClr val="dk1"/>
              </a:buClr>
              <a:buSzPts val="900"/>
              <a:buNone/>
              <a:defRPr b="1" sz="900"/>
            </a:lvl5pPr>
            <a:lvl6pPr indent="-228600" lvl="5" marL="2743200" algn="l">
              <a:lnSpc>
                <a:spcPct val="90000"/>
              </a:lnSpc>
              <a:spcBef>
                <a:spcPts val="281"/>
              </a:spcBef>
              <a:spcAft>
                <a:spcPts val="0"/>
              </a:spcAft>
              <a:buClr>
                <a:schemeClr val="dk1"/>
              </a:buClr>
              <a:buSzPts val="900"/>
              <a:buNone/>
              <a:defRPr b="1" sz="900"/>
            </a:lvl6pPr>
            <a:lvl7pPr indent="-228600" lvl="6" marL="3200400" algn="l">
              <a:lnSpc>
                <a:spcPct val="90000"/>
              </a:lnSpc>
              <a:spcBef>
                <a:spcPts val="281"/>
              </a:spcBef>
              <a:spcAft>
                <a:spcPts val="0"/>
              </a:spcAft>
              <a:buClr>
                <a:schemeClr val="dk1"/>
              </a:buClr>
              <a:buSzPts val="900"/>
              <a:buNone/>
              <a:defRPr b="1" sz="900"/>
            </a:lvl7pPr>
            <a:lvl8pPr indent="-228600" lvl="7" marL="3657600" algn="l">
              <a:lnSpc>
                <a:spcPct val="90000"/>
              </a:lnSpc>
              <a:spcBef>
                <a:spcPts val="281"/>
              </a:spcBef>
              <a:spcAft>
                <a:spcPts val="0"/>
              </a:spcAft>
              <a:buClr>
                <a:schemeClr val="dk1"/>
              </a:buClr>
              <a:buSzPts val="900"/>
              <a:buNone/>
              <a:defRPr b="1" sz="900"/>
            </a:lvl8pPr>
            <a:lvl9pPr indent="-228600" lvl="8" marL="4114800" algn="l">
              <a:lnSpc>
                <a:spcPct val="90000"/>
              </a:lnSpc>
              <a:spcBef>
                <a:spcPts val="281"/>
              </a:spcBef>
              <a:spcAft>
                <a:spcPts val="0"/>
              </a:spcAft>
              <a:buClr>
                <a:schemeClr val="dk1"/>
              </a:buClr>
              <a:buSzPts val="900"/>
              <a:buNone/>
              <a:defRPr b="1" sz="900"/>
            </a:lvl9pPr>
          </a:lstStyle>
          <a:p/>
        </p:txBody>
      </p:sp>
      <p:sp>
        <p:nvSpPr>
          <p:cNvPr id="43" name="Google Shape;43;p7"/>
          <p:cNvSpPr txBox="1"/>
          <p:nvPr>
            <p:ph idx="2" type="body"/>
          </p:nvPr>
        </p:nvSpPr>
        <p:spPr>
          <a:xfrm>
            <a:off x="354286" y="3340100"/>
            <a:ext cx="2175941"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44" name="Google Shape;44;p7"/>
          <p:cNvSpPr txBox="1"/>
          <p:nvPr>
            <p:ph idx="3" type="body"/>
          </p:nvPr>
        </p:nvSpPr>
        <p:spPr>
          <a:xfrm>
            <a:off x="2603897" y="2241551"/>
            <a:ext cx="2186657"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563"/>
              </a:spcBef>
              <a:spcAft>
                <a:spcPts val="0"/>
              </a:spcAft>
              <a:buClr>
                <a:schemeClr val="dk1"/>
              </a:buClr>
              <a:buSzPts val="1350"/>
              <a:buNone/>
              <a:defRPr b="1" sz="1350"/>
            </a:lvl1pPr>
            <a:lvl2pPr indent="-228600" lvl="1" marL="914400" algn="l">
              <a:lnSpc>
                <a:spcPct val="90000"/>
              </a:lnSpc>
              <a:spcBef>
                <a:spcPts val="281"/>
              </a:spcBef>
              <a:spcAft>
                <a:spcPts val="0"/>
              </a:spcAft>
              <a:buClr>
                <a:schemeClr val="dk1"/>
              </a:buClr>
              <a:buSzPts val="1125"/>
              <a:buNone/>
              <a:defRPr b="1" sz="1125"/>
            </a:lvl2pPr>
            <a:lvl3pPr indent="-228600" lvl="2" marL="1371600" algn="l">
              <a:lnSpc>
                <a:spcPct val="90000"/>
              </a:lnSpc>
              <a:spcBef>
                <a:spcPts val="281"/>
              </a:spcBef>
              <a:spcAft>
                <a:spcPts val="0"/>
              </a:spcAft>
              <a:buClr>
                <a:schemeClr val="dk1"/>
              </a:buClr>
              <a:buSzPts val="1013"/>
              <a:buNone/>
              <a:defRPr b="1" sz="1013"/>
            </a:lvl3pPr>
            <a:lvl4pPr indent="-228600" lvl="3" marL="1828800" algn="l">
              <a:lnSpc>
                <a:spcPct val="90000"/>
              </a:lnSpc>
              <a:spcBef>
                <a:spcPts val="281"/>
              </a:spcBef>
              <a:spcAft>
                <a:spcPts val="0"/>
              </a:spcAft>
              <a:buClr>
                <a:schemeClr val="dk1"/>
              </a:buClr>
              <a:buSzPts val="900"/>
              <a:buNone/>
              <a:defRPr b="1" sz="900"/>
            </a:lvl4pPr>
            <a:lvl5pPr indent="-228600" lvl="4" marL="2286000" algn="l">
              <a:lnSpc>
                <a:spcPct val="90000"/>
              </a:lnSpc>
              <a:spcBef>
                <a:spcPts val="281"/>
              </a:spcBef>
              <a:spcAft>
                <a:spcPts val="0"/>
              </a:spcAft>
              <a:buClr>
                <a:schemeClr val="dk1"/>
              </a:buClr>
              <a:buSzPts val="900"/>
              <a:buNone/>
              <a:defRPr b="1" sz="900"/>
            </a:lvl5pPr>
            <a:lvl6pPr indent="-228600" lvl="5" marL="2743200" algn="l">
              <a:lnSpc>
                <a:spcPct val="90000"/>
              </a:lnSpc>
              <a:spcBef>
                <a:spcPts val="281"/>
              </a:spcBef>
              <a:spcAft>
                <a:spcPts val="0"/>
              </a:spcAft>
              <a:buClr>
                <a:schemeClr val="dk1"/>
              </a:buClr>
              <a:buSzPts val="900"/>
              <a:buNone/>
              <a:defRPr b="1" sz="900"/>
            </a:lvl6pPr>
            <a:lvl7pPr indent="-228600" lvl="6" marL="3200400" algn="l">
              <a:lnSpc>
                <a:spcPct val="90000"/>
              </a:lnSpc>
              <a:spcBef>
                <a:spcPts val="281"/>
              </a:spcBef>
              <a:spcAft>
                <a:spcPts val="0"/>
              </a:spcAft>
              <a:buClr>
                <a:schemeClr val="dk1"/>
              </a:buClr>
              <a:buSzPts val="900"/>
              <a:buNone/>
              <a:defRPr b="1" sz="900"/>
            </a:lvl7pPr>
            <a:lvl8pPr indent="-228600" lvl="7" marL="3657600" algn="l">
              <a:lnSpc>
                <a:spcPct val="90000"/>
              </a:lnSpc>
              <a:spcBef>
                <a:spcPts val="281"/>
              </a:spcBef>
              <a:spcAft>
                <a:spcPts val="0"/>
              </a:spcAft>
              <a:buClr>
                <a:schemeClr val="dk1"/>
              </a:buClr>
              <a:buSzPts val="900"/>
              <a:buNone/>
              <a:defRPr b="1" sz="900"/>
            </a:lvl8pPr>
            <a:lvl9pPr indent="-228600" lvl="8" marL="4114800" algn="l">
              <a:lnSpc>
                <a:spcPct val="90000"/>
              </a:lnSpc>
              <a:spcBef>
                <a:spcPts val="281"/>
              </a:spcBef>
              <a:spcAft>
                <a:spcPts val="0"/>
              </a:spcAft>
              <a:buClr>
                <a:schemeClr val="dk1"/>
              </a:buClr>
              <a:buSzPts val="900"/>
              <a:buNone/>
              <a:defRPr b="1" sz="900"/>
            </a:lvl9pPr>
          </a:lstStyle>
          <a:p/>
        </p:txBody>
      </p:sp>
      <p:sp>
        <p:nvSpPr>
          <p:cNvPr id="45" name="Google Shape;45;p7"/>
          <p:cNvSpPr txBox="1"/>
          <p:nvPr>
            <p:ph idx="4" type="body"/>
          </p:nvPr>
        </p:nvSpPr>
        <p:spPr>
          <a:xfrm>
            <a:off x="2603897" y="3340100"/>
            <a:ext cx="2186657"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a:lvl1pPr>
            <a:lvl2pPr indent="-342900" lvl="1" marL="914400" algn="l">
              <a:lnSpc>
                <a:spcPct val="90000"/>
              </a:lnSpc>
              <a:spcBef>
                <a:spcPts val="281"/>
              </a:spcBef>
              <a:spcAft>
                <a:spcPts val="0"/>
              </a:spcAft>
              <a:buClr>
                <a:schemeClr val="dk1"/>
              </a:buClr>
              <a:buSzPts val="1800"/>
              <a:buChar char="•"/>
              <a:defRPr/>
            </a:lvl2pPr>
            <a:lvl3pPr indent="-342900" lvl="2" marL="1371600" algn="l">
              <a:lnSpc>
                <a:spcPct val="90000"/>
              </a:lnSpc>
              <a:spcBef>
                <a:spcPts val="281"/>
              </a:spcBef>
              <a:spcAft>
                <a:spcPts val="0"/>
              </a:spcAft>
              <a:buClr>
                <a:schemeClr val="dk1"/>
              </a:buClr>
              <a:buSzPts val="1800"/>
              <a:buChar char="•"/>
              <a:defRPr/>
            </a:lvl3pPr>
            <a:lvl4pPr indent="-342900" lvl="3" marL="1828800" algn="l">
              <a:lnSpc>
                <a:spcPct val="90000"/>
              </a:lnSpc>
              <a:spcBef>
                <a:spcPts val="281"/>
              </a:spcBef>
              <a:spcAft>
                <a:spcPts val="0"/>
              </a:spcAft>
              <a:buClr>
                <a:schemeClr val="dk1"/>
              </a:buClr>
              <a:buSzPts val="1800"/>
              <a:buChar char="•"/>
              <a:defRPr/>
            </a:lvl4pPr>
            <a:lvl5pPr indent="-342900" lvl="4" marL="2286000" algn="l">
              <a:lnSpc>
                <a:spcPct val="90000"/>
              </a:lnSpc>
              <a:spcBef>
                <a:spcPts val="281"/>
              </a:spcBef>
              <a:spcAft>
                <a:spcPts val="0"/>
              </a:spcAft>
              <a:buClr>
                <a:schemeClr val="dk1"/>
              </a:buClr>
              <a:buSzPts val="1800"/>
              <a:buChar char="•"/>
              <a:defRPr/>
            </a:lvl5pPr>
            <a:lvl6pPr indent="-342900" lvl="5" marL="2743200" algn="l">
              <a:lnSpc>
                <a:spcPct val="90000"/>
              </a:lnSpc>
              <a:spcBef>
                <a:spcPts val="281"/>
              </a:spcBef>
              <a:spcAft>
                <a:spcPts val="0"/>
              </a:spcAft>
              <a:buClr>
                <a:schemeClr val="dk1"/>
              </a:buClr>
              <a:buSzPts val="1800"/>
              <a:buChar char="•"/>
              <a:defRPr/>
            </a:lvl6pPr>
            <a:lvl7pPr indent="-342900" lvl="6" marL="3200400" algn="l">
              <a:lnSpc>
                <a:spcPct val="90000"/>
              </a:lnSpc>
              <a:spcBef>
                <a:spcPts val="281"/>
              </a:spcBef>
              <a:spcAft>
                <a:spcPts val="0"/>
              </a:spcAft>
              <a:buClr>
                <a:schemeClr val="dk1"/>
              </a:buClr>
              <a:buSzPts val="1800"/>
              <a:buChar char="•"/>
              <a:defRPr/>
            </a:lvl7pPr>
            <a:lvl8pPr indent="-342900" lvl="7" marL="3657600" algn="l">
              <a:lnSpc>
                <a:spcPct val="90000"/>
              </a:lnSpc>
              <a:spcBef>
                <a:spcPts val="281"/>
              </a:spcBef>
              <a:spcAft>
                <a:spcPts val="0"/>
              </a:spcAft>
              <a:buClr>
                <a:schemeClr val="dk1"/>
              </a:buClr>
              <a:buSzPts val="1800"/>
              <a:buChar char="•"/>
              <a:defRPr/>
            </a:lvl8pPr>
            <a:lvl9pPr indent="-342900" lvl="8" marL="4114800" algn="l">
              <a:lnSpc>
                <a:spcPct val="90000"/>
              </a:lnSpc>
              <a:spcBef>
                <a:spcPts val="281"/>
              </a:spcBef>
              <a:spcAft>
                <a:spcPts val="0"/>
              </a:spcAft>
              <a:buClr>
                <a:schemeClr val="dk1"/>
              </a:buClr>
              <a:buSzPts val="1800"/>
              <a:buChar char="•"/>
              <a:defRPr/>
            </a:lvl9pPr>
          </a:lstStyle>
          <a:p/>
        </p:txBody>
      </p:sp>
      <p:sp>
        <p:nvSpPr>
          <p:cNvPr id="46" name="Google Shape;46;p7"/>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353616" y="486836"/>
            <a:ext cx="4436269"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4" name="Shape 54"/>
        <p:cNvGrpSpPr/>
        <p:nvPr/>
      </p:nvGrpSpPr>
      <p:grpSpPr>
        <a:xfrm>
          <a:off x="0" y="0"/>
          <a:ext cx="0" cy="0"/>
          <a:chOff x="0" y="0"/>
          <a:chExt cx="0" cy="0"/>
        </a:xfrm>
      </p:grpSpPr>
      <p:sp>
        <p:nvSpPr>
          <p:cNvPr id="55" name="Google Shape;55;p9"/>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354285" y="609600"/>
            <a:ext cx="1658913"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Font typeface="Play"/>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2186657" y="1316569"/>
            <a:ext cx="2603897" cy="64981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563"/>
              </a:spcBef>
              <a:spcAft>
                <a:spcPts val="0"/>
              </a:spcAft>
              <a:buClr>
                <a:schemeClr val="dk1"/>
              </a:buClr>
              <a:buSzPts val="1800"/>
              <a:buChar char="•"/>
              <a:defRPr sz="1800"/>
            </a:lvl1pPr>
            <a:lvl2pPr indent="-328612" lvl="1" marL="914400" algn="l">
              <a:lnSpc>
                <a:spcPct val="90000"/>
              </a:lnSpc>
              <a:spcBef>
                <a:spcPts val="281"/>
              </a:spcBef>
              <a:spcAft>
                <a:spcPts val="0"/>
              </a:spcAft>
              <a:buClr>
                <a:schemeClr val="dk1"/>
              </a:buClr>
              <a:buSzPts val="1575"/>
              <a:buChar char="•"/>
              <a:defRPr sz="1575"/>
            </a:lvl2pPr>
            <a:lvl3pPr indent="-314325" lvl="2" marL="1371600" algn="l">
              <a:lnSpc>
                <a:spcPct val="90000"/>
              </a:lnSpc>
              <a:spcBef>
                <a:spcPts val="281"/>
              </a:spcBef>
              <a:spcAft>
                <a:spcPts val="0"/>
              </a:spcAft>
              <a:buClr>
                <a:schemeClr val="dk1"/>
              </a:buClr>
              <a:buSzPts val="1350"/>
              <a:buChar char="•"/>
              <a:defRPr sz="1350"/>
            </a:lvl3pPr>
            <a:lvl4pPr indent="-300037" lvl="3" marL="1828800" algn="l">
              <a:lnSpc>
                <a:spcPct val="90000"/>
              </a:lnSpc>
              <a:spcBef>
                <a:spcPts val="281"/>
              </a:spcBef>
              <a:spcAft>
                <a:spcPts val="0"/>
              </a:spcAft>
              <a:buClr>
                <a:schemeClr val="dk1"/>
              </a:buClr>
              <a:buSzPts val="1125"/>
              <a:buChar char="•"/>
              <a:defRPr sz="1125"/>
            </a:lvl4pPr>
            <a:lvl5pPr indent="-300037" lvl="4" marL="2286000" algn="l">
              <a:lnSpc>
                <a:spcPct val="90000"/>
              </a:lnSpc>
              <a:spcBef>
                <a:spcPts val="281"/>
              </a:spcBef>
              <a:spcAft>
                <a:spcPts val="0"/>
              </a:spcAft>
              <a:buClr>
                <a:schemeClr val="dk1"/>
              </a:buClr>
              <a:buSzPts val="1125"/>
              <a:buChar char="•"/>
              <a:defRPr sz="1125"/>
            </a:lvl5pPr>
            <a:lvl6pPr indent="-300037" lvl="5" marL="2743200" algn="l">
              <a:lnSpc>
                <a:spcPct val="90000"/>
              </a:lnSpc>
              <a:spcBef>
                <a:spcPts val="281"/>
              </a:spcBef>
              <a:spcAft>
                <a:spcPts val="0"/>
              </a:spcAft>
              <a:buClr>
                <a:schemeClr val="dk1"/>
              </a:buClr>
              <a:buSzPts val="1125"/>
              <a:buChar char="•"/>
              <a:defRPr sz="1125"/>
            </a:lvl6pPr>
            <a:lvl7pPr indent="-300037" lvl="6" marL="3200400" algn="l">
              <a:lnSpc>
                <a:spcPct val="90000"/>
              </a:lnSpc>
              <a:spcBef>
                <a:spcPts val="281"/>
              </a:spcBef>
              <a:spcAft>
                <a:spcPts val="0"/>
              </a:spcAft>
              <a:buClr>
                <a:schemeClr val="dk1"/>
              </a:buClr>
              <a:buSzPts val="1125"/>
              <a:buChar char="•"/>
              <a:defRPr sz="1125"/>
            </a:lvl7pPr>
            <a:lvl8pPr indent="-300037" lvl="7" marL="3657600" algn="l">
              <a:lnSpc>
                <a:spcPct val="90000"/>
              </a:lnSpc>
              <a:spcBef>
                <a:spcPts val="281"/>
              </a:spcBef>
              <a:spcAft>
                <a:spcPts val="0"/>
              </a:spcAft>
              <a:buClr>
                <a:schemeClr val="dk1"/>
              </a:buClr>
              <a:buSzPts val="1125"/>
              <a:buChar char="•"/>
              <a:defRPr sz="1125"/>
            </a:lvl8pPr>
            <a:lvl9pPr indent="-300037" lvl="8" marL="4114800" algn="l">
              <a:lnSpc>
                <a:spcPct val="90000"/>
              </a:lnSpc>
              <a:spcBef>
                <a:spcPts val="281"/>
              </a:spcBef>
              <a:spcAft>
                <a:spcPts val="0"/>
              </a:spcAft>
              <a:buClr>
                <a:schemeClr val="dk1"/>
              </a:buClr>
              <a:buSzPts val="1125"/>
              <a:buChar char="•"/>
              <a:defRPr sz="1125"/>
            </a:lvl9pPr>
          </a:lstStyle>
          <a:p/>
        </p:txBody>
      </p:sp>
      <p:sp>
        <p:nvSpPr>
          <p:cNvPr id="61" name="Google Shape;61;p10"/>
          <p:cNvSpPr txBox="1"/>
          <p:nvPr>
            <p:ph idx="2" type="body"/>
          </p:nvPr>
        </p:nvSpPr>
        <p:spPr>
          <a:xfrm>
            <a:off x="354285" y="2743200"/>
            <a:ext cx="1658913"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563"/>
              </a:spcBef>
              <a:spcAft>
                <a:spcPts val="0"/>
              </a:spcAft>
              <a:buClr>
                <a:schemeClr val="dk1"/>
              </a:buClr>
              <a:buSzPts val="900"/>
              <a:buNone/>
              <a:defRPr sz="900"/>
            </a:lvl1pPr>
            <a:lvl2pPr indent="-228600" lvl="1" marL="914400" algn="l">
              <a:lnSpc>
                <a:spcPct val="90000"/>
              </a:lnSpc>
              <a:spcBef>
                <a:spcPts val="281"/>
              </a:spcBef>
              <a:spcAft>
                <a:spcPts val="0"/>
              </a:spcAft>
              <a:buClr>
                <a:schemeClr val="dk1"/>
              </a:buClr>
              <a:buSzPts val="788"/>
              <a:buNone/>
              <a:defRPr sz="788"/>
            </a:lvl2pPr>
            <a:lvl3pPr indent="-228600" lvl="2" marL="1371600" algn="l">
              <a:lnSpc>
                <a:spcPct val="90000"/>
              </a:lnSpc>
              <a:spcBef>
                <a:spcPts val="281"/>
              </a:spcBef>
              <a:spcAft>
                <a:spcPts val="0"/>
              </a:spcAft>
              <a:buClr>
                <a:schemeClr val="dk1"/>
              </a:buClr>
              <a:buSzPts val="675"/>
              <a:buNone/>
              <a:defRPr sz="675"/>
            </a:lvl3pPr>
            <a:lvl4pPr indent="-228600" lvl="3" marL="1828800" algn="l">
              <a:lnSpc>
                <a:spcPct val="90000"/>
              </a:lnSpc>
              <a:spcBef>
                <a:spcPts val="281"/>
              </a:spcBef>
              <a:spcAft>
                <a:spcPts val="0"/>
              </a:spcAft>
              <a:buClr>
                <a:schemeClr val="dk1"/>
              </a:buClr>
              <a:buSzPts val="563"/>
              <a:buNone/>
              <a:defRPr sz="563"/>
            </a:lvl4pPr>
            <a:lvl5pPr indent="-228600" lvl="4" marL="2286000" algn="l">
              <a:lnSpc>
                <a:spcPct val="90000"/>
              </a:lnSpc>
              <a:spcBef>
                <a:spcPts val="281"/>
              </a:spcBef>
              <a:spcAft>
                <a:spcPts val="0"/>
              </a:spcAft>
              <a:buClr>
                <a:schemeClr val="dk1"/>
              </a:buClr>
              <a:buSzPts val="563"/>
              <a:buNone/>
              <a:defRPr sz="563"/>
            </a:lvl5pPr>
            <a:lvl6pPr indent="-228600" lvl="5" marL="2743200" algn="l">
              <a:lnSpc>
                <a:spcPct val="90000"/>
              </a:lnSpc>
              <a:spcBef>
                <a:spcPts val="281"/>
              </a:spcBef>
              <a:spcAft>
                <a:spcPts val="0"/>
              </a:spcAft>
              <a:buClr>
                <a:schemeClr val="dk1"/>
              </a:buClr>
              <a:buSzPts val="563"/>
              <a:buNone/>
              <a:defRPr sz="563"/>
            </a:lvl6pPr>
            <a:lvl7pPr indent="-228600" lvl="6" marL="3200400" algn="l">
              <a:lnSpc>
                <a:spcPct val="90000"/>
              </a:lnSpc>
              <a:spcBef>
                <a:spcPts val="281"/>
              </a:spcBef>
              <a:spcAft>
                <a:spcPts val="0"/>
              </a:spcAft>
              <a:buClr>
                <a:schemeClr val="dk1"/>
              </a:buClr>
              <a:buSzPts val="563"/>
              <a:buNone/>
              <a:defRPr sz="563"/>
            </a:lvl7pPr>
            <a:lvl8pPr indent="-228600" lvl="7" marL="3657600" algn="l">
              <a:lnSpc>
                <a:spcPct val="90000"/>
              </a:lnSpc>
              <a:spcBef>
                <a:spcPts val="281"/>
              </a:spcBef>
              <a:spcAft>
                <a:spcPts val="0"/>
              </a:spcAft>
              <a:buClr>
                <a:schemeClr val="dk1"/>
              </a:buClr>
              <a:buSzPts val="563"/>
              <a:buNone/>
              <a:defRPr sz="563"/>
            </a:lvl8pPr>
            <a:lvl9pPr indent="-228600" lvl="8" marL="4114800" algn="l">
              <a:lnSpc>
                <a:spcPct val="90000"/>
              </a:lnSpc>
              <a:spcBef>
                <a:spcPts val="281"/>
              </a:spcBef>
              <a:spcAft>
                <a:spcPts val="0"/>
              </a:spcAft>
              <a:buClr>
                <a:schemeClr val="dk1"/>
              </a:buClr>
              <a:buSzPts val="563"/>
              <a:buNone/>
              <a:defRPr sz="563"/>
            </a:lvl9pPr>
          </a:lstStyle>
          <a:p/>
        </p:txBody>
      </p:sp>
      <p:sp>
        <p:nvSpPr>
          <p:cNvPr id="62" name="Google Shape;62;p10"/>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354285" y="609600"/>
            <a:ext cx="1658913"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Font typeface="Play"/>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2186657" y="1316569"/>
            <a:ext cx="2603897" cy="6498167"/>
          </a:xfrm>
          <a:prstGeom prst="rect">
            <a:avLst/>
          </a:prstGeom>
          <a:noFill/>
          <a:ln>
            <a:noFill/>
          </a:ln>
        </p:spPr>
      </p:sp>
      <p:sp>
        <p:nvSpPr>
          <p:cNvPr id="68" name="Google Shape;68;p11"/>
          <p:cNvSpPr txBox="1"/>
          <p:nvPr>
            <p:ph idx="1" type="body"/>
          </p:nvPr>
        </p:nvSpPr>
        <p:spPr>
          <a:xfrm>
            <a:off x="354285" y="2743200"/>
            <a:ext cx="1658913"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563"/>
              </a:spcBef>
              <a:spcAft>
                <a:spcPts val="0"/>
              </a:spcAft>
              <a:buClr>
                <a:schemeClr val="dk1"/>
              </a:buClr>
              <a:buSzPts val="900"/>
              <a:buNone/>
              <a:defRPr sz="900"/>
            </a:lvl1pPr>
            <a:lvl2pPr indent="-228600" lvl="1" marL="914400" algn="l">
              <a:lnSpc>
                <a:spcPct val="90000"/>
              </a:lnSpc>
              <a:spcBef>
                <a:spcPts val="281"/>
              </a:spcBef>
              <a:spcAft>
                <a:spcPts val="0"/>
              </a:spcAft>
              <a:buClr>
                <a:schemeClr val="dk1"/>
              </a:buClr>
              <a:buSzPts val="788"/>
              <a:buNone/>
              <a:defRPr sz="788"/>
            </a:lvl2pPr>
            <a:lvl3pPr indent="-228600" lvl="2" marL="1371600" algn="l">
              <a:lnSpc>
                <a:spcPct val="90000"/>
              </a:lnSpc>
              <a:spcBef>
                <a:spcPts val="281"/>
              </a:spcBef>
              <a:spcAft>
                <a:spcPts val="0"/>
              </a:spcAft>
              <a:buClr>
                <a:schemeClr val="dk1"/>
              </a:buClr>
              <a:buSzPts val="675"/>
              <a:buNone/>
              <a:defRPr sz="675"/>
            </a:lvl3pPr>
            <a:lvl4pPr indent="-228600" lvl="3" marL="1828800" algn="l">
              <a:lnSpc>
                <a:spcPct val="90000"/>
              </a:lnSpc>
              <a:spcBef>
                <a:spcPts val="281"/>
              </a:spcBef>
              <a:spcAft>
                <a:spcPts val="0"/>
              </a:spcAft>
              <a:buClr>
                <a:schemeClr val="dk1"/>
              </a:buClr>
              <a:buSzPts val="563"/>
              <a:buNone/>
              <a:defRPr sz="563"/>
            </a:lvl4pPr>
            <a:lvl5pPr indent="-228600" lvl="4" marL="2286000" algn="l">
              <a:lnSpc>
                <a:spcPct val="90000"/>
              </a:lnSpc>
              <a:spcBef>
                <a:spcPts val="281"/>
              </a:spcBef>
              <a:spcAft>
                <a:spcPts val="0"/>
              </a:spcAft>
              <a:buClr>
                <a:schemeClr val="dk1"/>
              </a:buClr>
              <a:buSzPts val="563"/>
              <a:buNone/>
              <a:defRPr sz="563"/>
            </a:lvl5pPr>
            <a:lvl6pPr indent="-228600" lvl="5" marL="2743200" algn="l">
              <a:lnSpc>
                <a:spcPct val="90000"/>
              </a:lnSpc>
              <a:spcBef>
                <a:spcPts val="281"/>
              </a:spcBef>
              <a:spcAft>
                <a:spcPts val="0"/>
              </a:spcAft>
              <a:buClr>
                <a:schemeClr val="dk1"/>
              </a:buClr>
              <a:buSzPts val="563"/>
              <a:buNone/>
              <a:defRPr sz="563"/>
            </a:lvl6pPr>
            <a:lvl7pPr indent="-228600" lvl="6" marL="3200400" algn="l">
              <a:lnSpc>
                <a:spcPct val="90000"/>
              </a:lnSpc>
              <a:spcBef>
                <a:spcPts val="281"/>
              </a:spcBef>
              <a:spcAft>
                <a:spcPts val="0"/>
              </a:spcAft>
              <a:buClr>
                <a:schemeClr val="dk1"/>
              </a:buClr>
              <a:buSzPts val="563"/>
              <a:buNone/>
              <a:defRPr sz="563"/>
            </a:lvl7pPr>
            <a:lvl8pPr indent="-228600" lvl="7" marL="3657600" algn="l">
              <a:lnSpc>
                <a:spcPct val="90000"/>
              </a:lnSpc>
              <a:spcBef>
                <a:spcPts val="281"/>
              </a:spcBef>
              <a:spcAft>
                <a:spcPts val="0"/>
              </a:spcAft>
              <a:buClr>
                <a:schemeClr val="dk1"/>
              </a:buClr>
              <a:buSzPts val="563"/>
              <a:buNone/>
              <a:defRPr sz="563"/>
            </a:lvl8pPr>
            <a:lvl9pPr indent="-228600" lvl="8" marL="4114800" algn="l">
              <a:lnSpc>
                <a:spcPct val="90000"/>
              </a:lnSpc>
              <a:spcBef>
                <a:spcPts val="281"/>
              </a:spcBef>
              <a:spcAft>
                <a:spcPts val="0"/>
              </a:spcAft>
              <a:buClr>
                <a:schemeClr val="dk1"/>
              </a:buClr>
              <a:buSzPts val="563"/>
              <a:buNone/>
              <a:defRPr sz="563"/>
            </a:lvl9pPr>
          </a:lstStyle>
          <a:p/>
        </p:txBody>
      </p:sp>
      <p:sp>
        <p:nvSpPr>
          <p:cNvPr id="69" name="Google Shape;69;p11"/>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353616" y="486836"/>
            <a:ext cx="4436269"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2475"/>
              <a:buFont typeface="Play"/>
              <a:buNone/>
              <a:defRPr b="0" i="0" sz="2475"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353616" y="2434167"/>
            <a:ext cx="4436269" cy="5801784"/>
          </a:xfrm>
          <a:prstGeom prst="rect">
            <a:avLst/>
          </a:prstGeom>
          <a:noFill/>
          <a:ln>
            <a:noFill/>
          </a:ln>
        </p:spPr>
        <p:txBody>
          <a:bodyPr anchorCtr="0" anchor="t" bIns="45700" lIns="91425" spcFirstLastPara="1" rIns="91425" wrap="square" tIns="45700">
            <a:normAutofit/>
          </a:bodyPr>
          <a:lstStyle>
            <a:lvl1pPr indent="-328612" lvl="0" marL="457200" marR="0" rtl="0" algn="l">
              <a:lnSpc>
                <a:spcPct val="90000"/>
              </a:lnSpc>
              <a:spcBef>
                <a:spcPts val="563"/>
              </a:spcBef>
              <a:spcAft>
                <a:spcPts val="0"/>
              </a:spcAft>
              <a:buClr>
                <a:schemeClr val="dk1"/>
              </a:buClr>
              <a:buSzPts val="1575"/>
              <a:buFont typeface="Arial"/>
              <a:buChar char="•"/>
              <a:defRPr b="0" i="0" sz="1575" u="none" cap="none" strike="noStrike">
                <a:solidFill>
                  <a:schemeClr val="dk1"/>
                </a:solidFill>
                <a:latin typeface="Arial"/>
                <a:ea typeface="Arial"/>
                <a:cs typeface="Arial"/>
                <a:sym typeface="Arial"/>
              </a:defRPr>
            </a:lvl1pPr>
            <a:lvl2pPr indent="-314325" lvl="1" marL="914400" marR="0" rtl="0" algn="l">
              <a:lnSpc>
                <a:spcPct val="90000"/>
              </a:lnSpc>
              <a:spcBef>
                <a:spcPts val="281"/>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2pPr>
            <a:lvl3pPr indent="-300037" lvl="2" marL="1371600" marR="0" rtl="0" algn="l">
              <a:lnSpc>
                <a:spcPct val="90000"/>
              </a:lnSpc>
              <a:spcBef>
                <a:spcPts val="281"/>
              </a:spcBef>
              <a:spcAft>
                <a:spcPts val="0"/>
              </a:spcAft>
              <a:buClr>
                <a:schemeClr val="dk1"/>
              </a:buClr>
              <a:buSzPts val="1125"/>
              <a:buFont typeface="Arial"/>
              <a:buChar char="•"/>
              <a:defRPr b="0" i="0" sz="1125" u="none" cap="none" strike="noStrike">
                <a:solidFill>
                  <a:schemeClr val="dk1"/>
                </a:solidFill>
                <a:latin typeface="Arial"/>
                <a:ea typeface="Arial"/>
                <a:cs typeface="Arial"/>
                <a:sym typeface="Arial"/>
              </a:defRPr>
            </a:lvl3pPr>
            <a:lvl4pPr indent="-292925" lvl="3" marL="18288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4pPr>
            <a:lvl5pPr indent="-292925" lvl="4" marL="22860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5pPr>
            <a:lvl6pPr indent="-292925" lvl="5" marL="27432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6pPr>
            <a:lvl7pPr indent="-292925" lvl="6" marL="32004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7pPr>
            <a:lvl8pPr indent="-292925" lvl="7" marL="36576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8pPr>
            <a:lvl9pPr indent="-292925" lvl="8" marL="4114800" marR="0" rtl="0" algn="l">
              <a:lnSpc>
                <a:spcPct val="90000"/>
              </a:lnSpc>
              <a:spcBef>
                <a:spcPts val="281"/>
              </a:spcBef>
              <a:spcAft>
                <a:spcPts val="0"/>
              </a:spcAft>
              <a:buClr>
                <a:schemeClr val="dk1"/>
              </a:buClr>
              <a:buSzPts val="1013"/>
              <a:buFont typeface="Arial"/>
              <a:buChar char="•"/>
              <a:defRPr b="0" i="0" sz="1013" u="none" cap="none" strike="noStrike">
                <a:solidFill>
                  <a:schemeClr val="dk1"/>
                </a:solidFill>
                <a:latin typeface="Arial"/>
                <a:ea typeface="Arial"/>
                <a:cs typeface="Arial"/>
                <a:sym typeface="Arial"/>
              </a:defRPr>
            </a:lvl9pPr>
          </a:lstStyle>
          <a:p/>
        </p:txBody>
      </p:sp>
      <p:sp>
        <p:nvSpPr>
          <p:cNvPr id="12" name="Google Shape;12;p2"/>
          <p:cNvSpPr txBox="1"/>
          <p:nvPr>
            <p:ph idx="10" type="dt"/>
          </p:nvPr>
        </p:nvSpPr>
        <p:spPr>
          <a:xfrm>
            <a:off x="353615" y="8475136"/>
            <a:ext cx="1157288" cy="4868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675"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
          <p:cNvSpPr txBox="1"/>
          <p:nvPr>
            <p:ph idx="11" type="ftr"/>
          </p:nvPr>
        </p:nvSpPr>
        <p:spPr>
          <a:xfrm>
            <a:off x="1703785" y="8475136"/>
            <a:ext cx="1735931" cy="4868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675"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
          <p:cNvSpPr txBox="1"/>
          <p:nvPr>
            <p:ph idx="12" type="sldNum"/>
          </p:nvPr>
        </p:nvSpPr>
        <p:spPr>
          <a:xfrm>
            <a:off x="3632597" y="8475136"/>
            <a:ext cx="1157288"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675" u="none" cap="none" strike="noStrike">
                <a:solidFill>
                  <a:srgbClr val="757575"/>
                </a:solidFill>
                <a:latin typeface="Arial"/>
                <a:ea typeface="Arial"/>
                <a:cs typeface="Arial"/>
                <a:sym typeface="Arial"/>
              </a:defRPr>
            </a:lvl1pPr>
            <a:lvl2pPr indent="0" lvl="1" marL="0" marR="0" rtl="0" algn="r">
              <a:spcBef>
                <a:spcPts val="0"/>
              </a:spcBef>
              <a:buNone/>
              <a:defRPr b="0" i="0" sz="675" u="none" cap="none" strike="noStrike">
                <a:solidFill>
                  <a:srgbClr val="757575"/>
                </a:solidFill>
                <a:latin typeface="Arial"/>
                <a:ea typeface="Arial"/>
                <a:cs typeface="Arial"/>
                <a:sym typeface="Arial"/>
              </a:defRPr>
            </a:lvl2pPr>
            <a:lvl3pPr indent="0" lvl="2" marL="0" marR="0" rtl="0" algn="r">
              <a:spcBef>
                <a:spcPts val="0"/>
              </a:spcBef>
              <a:buNone/>
              <a:defRPr b="0" i="0" sz="675" u="none" cap="none" strike="noStrike">
                <a:solidFill>
                  <a:srgbClr val="757575"/>
                </a:solidFill>
                <a:latin typeface="Arial"/>
                <a:ea typeface="Arial"/>
                <a:cs typeface="Arial"/>
                <a:sym typeface="Arial"/>
              </a:defRPr>
            </a:lvl3pPr>
            <a:lvl4pPr indent="0" lvl="3" marL="0" marR="0" rtl="0" algn="r">
              <a:spcBef>
                <a:spcPts val="0"/>
              </a:spcBef>
              <a:buNone/>
              <a:defRPr b="0" i="0" sz="675" u="none" cap="none" strike="noStrike">
                <a:solidFill>
                  <a:srgbClr val="757575"/>
                </a:solidFill>
                <a:latin typeface="Arial"/>
                <a:ea typeface="Arial"/>
                <a:cs typeface="Arial"/>
                <a:sym typeface="Arial"/>
              </a:defRPr>
            </a:lvl4pPr>
            <a:lvl5pPr indent="0" lvl="4" marL="0" marR="0" rtl="0" algn="r">
              <a:spcBef>
                <a:spcPts val="0"/>
              </a:spcBef>
              <a:buNone/>
              <a:defRPr b="0" i="0" sz="675" u="none" cap="none" strike="noStrike">
                <a:solidFill>
                  <a:srgbClr val="757575"/>
                </a:solidFill>
                <a:latin typeface="Arial"/>
                <a:ea typeface="Arial"/>
                <a:cs typeface="Arial"/>
                <a:sym typeface="Arial"/>
              </a:defRPr>
            </a:lvl5pPr>
            <a:lvl6pPr indent="0" lvl="5" marL="0" marR="0" rtl="0" algn="r">
              <a:spcBef>
                <a:spcPts val="0"/>
              </a:spcBef>
              <a:buNone/>
              <a:defRPr b="0" i="0" sz="675" u="none" cap="none" strike="noStrike">
                <a:solidFill>
                  <a:srgbClr val="757575"/>
                </a:solidFill>
                <a:latin typeface="Arial"/>
                <a:ea typeface="Arial"/>
                <a:cs typeface="Arial"/>
                <a:sym typeface="Arial"/>
              </a:defRPr>
            </a:lvl6pPr>
            <a:lvl7pPr indent="0" lvl="6" marL="0" marR="0" rtl="0" algn="r">
              <a:spcBef>
                <a:spcPts val="0"/>
              </a:spcBef>
              <a:buNone/>
              <a:defRPr b="0" i="0" sz="675" u="none" cap="none" strike="noStrike">
                <a:solidFill>
                  <a:srgbClr val="757575"/>
                </a:solidFill>
                <a:latin typeface="Arial"/>
                <a:ea typeface="Arial"/>
                <a:cs typeface="Arial"/>
                <a:sym typeface="Arial"/>
              </a:defRPr>
            </a:lvl7pPr>
            <a:lvl8pPr indent="0" lvl="7" marL="0" marR="0" rtl="0" algn="r">
              <a:spcBef>
                <a:spcPts val="0"/>
              </a:spcBef>
              <a:buNone/>
              <a:defRPr b="0" i="0" sz="675" u="none" cap="none" strike="noStrike">
                <a:solidFill>
                  <a:srgbClr val="757575"/>
                </a:solidFill>
                <a:latin typeface="Arial"/>
                <a:ea typeface="Arial"/>
                <a:cs typeface="Arial"/>
                <a:sym typeface="Arial"/>
              </a:defRPr>
            </a:lvl8pPr>
            <a:lvl9pPr indent="0" lvl="8" marL="0" marR="0" rtl="0" algn="r">
              <a:spcBef>
                <a:spcPts val="0"/>
              </a:spcBef>
              <a:buNone/>
              <a:defRPr b="0" i="0" sz="675"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BF2FA"/>
            </a:gs>
            <a:gs pos="74000">
              <a:srgbClr val="E291D8"/>
            </a:gs>
            <a:gs pos="83000">
              <a:srgbClr val="E291D8"/>
            </a:gs>
            <a:gs pos="100000">
              <a:srgbClr val="ECB4E6"/>
            </a:gs>
          </a:gsLst>
          <a:lin ang="5400000" scaled="0"/>
        </a:gradFill>
      </p:bgPr>
    </p:bg>
    <p:spTree>
      <p:nvGrpSpPr>
        <p:cNvPr id="87" name="Shape 87"/>
        <p:cNvGrpSpPr/>
        <p:nvPr/>
      </p:nvGrpSpPr>
      <p:grpSpPr>
        <a:xfrm>
          <a:off x="0" y="0"/>
          <a:ext cx="0" cy="0"/>
          <a:chOff x="0" y="0"/>
          <a:chExt cx="0" cy="0"/>
        </a:xfrm>
      </p:grpSpPr>
      <p:sp>
        <p:nvSpPr>
          <p:cNvPr id="88" name="Google Shape;88;p1"/>
          <p:cNvSpPr txBox="1"/>
          <p:nvPr>
            <p:ph type="ctrTitle"/>
          </p:nvPr>
        </p:nvSpPr>
        <p:spPr>
          <a:xfrm>
            <a:off x="144636" y="451111"/>
            <a:ext cx="4854222" cy="826380"/>
          </a:xfrm>
          <a:prstGeom prst="rect">
            <a:avLst/>
          </a:prstGeom>
          <a:noFill/>
          <a:ln cap="flat" cmpd="sng" w="19050">
            <a:solidFill>
              <a:srgbClr val="78206E"/>
            </a:solidFill>
            <a:prstDash val="solid"/>
            <a:miter lim="800000"/>
            <a:headEnd len="sm" w="sm" type="none"/>
            <a:tailEnd len="sm" w="sm" type="none"/>
          </a:ln>
        </p:spPr>
        <p:txBody>
          <a:bodyPr anchorCtr="0" anchor="ctr" bIns="45700" lIns="91425" spcFirstLastPara="1" rIns="91425" wrap="square" tIns="45700">
            <a:spAutoFit/>
          </a:bodyPr>
          <a:lstStyle/>
          <a:p>
            <a:pPr indent="0" lvl="0" marL="0" rtl="0" algn="ctr">
              <a:lnSpc>
                <a:spcPct val="90000"/>
              </a:lnSpc>
              <a:spcBef>
                <a:spcPts val="0"/>
              </a:spcBef>
              <a:spcAft>
                <a:spcPts val="0"/>
              </a:spcAft>
              <a:buClr>
                <a:srgbClr val="0070C0"/>
              </a:buClr>
              <a:buSzPts val="1400"/>
              <a:buFont typeface="Arial"/>
              <a:buNone/>
            </a:pPr>
            <a:r>
              <a:rPr b="1" lang="es-MX" sz="1400">
                <a:solidFill>
                  <a:srgbClr val="0070C0"/>
                </a:solidFill>
                <a:latin typeface="Arial"/>
                <a:ea typeface="Arial"/>
                <a:cs typeface="Arial"/>
                <a:sym typeface="Arial"/>
              </a:rPr>
              <a:t>NEUMONÍA</a:t>
            </a:r>
            <a:r>
              <a:rPr b="1" lang="es-MX" sz="1400">
                <a:solidFill>
                  <a:srgbClr val="0070C0"/>
                </a:solidFill>
                <a:latin typeface="Arial"/>
                <a:ea typeface="Arial"/>
                <a:cs typeface="Arial"/>
                <a:sym typeface="Arial"/>
              </a:rPr>
              <a:t> </a:t>
            </a:r>
            <a:r>
              <a:rPr b="1" lang="es-MX" sz="1400">
                <a:solidFill>
                  <a:srgbClr val="0070C0"/>
                </a:solidFill>
                <a:latin typeface="Arial"/>
                <a:ea typeface="Arial"/>
                <a:cs typeface="Arial"/>
                <a:sym typeface="Arial"/>
              </a:rPr>
              <a:t>EOSINOFÍLICA</a:t>
            </a:r>
            <a:r>
              <a:rPr b="1" lang="es-MX" sz="1400">
                <a:solidFill>
                  <a:srgbClr val="0070C0"/>
                </a:solidFill>
                <a:latin typeface="Arial"/>
                <a:ea typeface="Arial"/>
                <a:cs typeface="Arial"/>
                <a:sym typeface="Arial"/>
              </a:rPr>
              <a:t> </a:t>
            </a:r>
            <a:r>
              <a:rPr b="1" lang="es-MX" sz="1400">
                <a:solidFill>
                  <a:srgbClr val="0070C0"/>
                </a:solidFill>
                <a:latin typeface="Arial"/>
                <a:ea typeface="Arial"/>
                <a:cs typeface="Arial"/>
                <a:sym typeface="Arial"/>
              </a:rPr>
              <a:t>CRÓNICA</a:t>
            </a:r>
            <a:r>
              <a:rPr b="1" lang="es-MX" sz="1400">
                <a:solidFill>
                  <a:srgbClr val="0070C0"/>
                </a:solidFill>
                <a:latin typeface="Arial"/>
                <a:ea typeface="Arial"/>
                <a:cs typeface="Arial"/>
                <a:sym typeface="Arial"/>
              </a:rPr>
              <a:t> Y DERRAME PLEURAL </a:t>
            </a:r>
            <a:r>
              <a:rPr b="1" lang="es-MX" sz="1400">
                <a:solidFill>
                  <a:srgbClr val="0070C0"/>
                </a:solidFill>
                <a:latin typeface="Arial"/>
                <a:ea typeface="Arial"/>
                <a:cs typeface="Arial"/>
                <a:sym typeface="Arial"/>
              </a:rPr>
              <a:t>EOSINOFÍLICO</a:t>
            </a:r>
            <a:r>
              <a:rPr b="1" lang="es-MX" sz="1400">
                <a:solidFill>
                  <a:srgbClr val="0070C0"/>
                </a:solidFill>
                <a:latin typeface="Arial"/>
                <a:ea typeface="Arial"/>
                <a:cs typeface="Arial"/>
                <a:sym typeface="Arial"/>
              </a:rPr>
              <a:t> UNA</a:t>
            </a:r>
            <a:br>
              <a:rPr b="1" lang="es-MX" sz="1400">
                <a:solidFill>
                  <a:srgbClr val="0070C0"/>
                </a:solidFill>
                <a:latin typeface="Arial"/>
                <a:ea typeface="Arial"/>
                <a:cs typeface="Arial"/>
                <a:sym typeface="Arial"/>
              </a:rPr>
            </a:br>
            <a:r>
              <a:rPr b="1" lang="es-MX" sz="1400">
                <a:solidFill>
                  <a:srgbClr val="0070C0"/>
                </a:solidFill>
                <a:latin typeface="Arial"/>
                <a:ea typeface="Arial"/>
                <a:cs typeface="Arial"/>
                <a:sym typeface="Arial"/>
              </a:rPr>
              <a:t>MARATÓN</a:t>
            </a:r>
            <a:r>
              <a:rPr b="1" lang="es-MX" sz="1400">
                <a:solidFill>
                  <a:srgbClr val="0070C0"/>
                </a:solidFill>
                <a:latin typeface="Arial"/>
                <a:ea typeface="Arial"/>
                <a:cs typeface="Arial"/>
                <a:sym typeface="Arial"/>
              </a:rPr>
              <a:t> AL </a:t>
            </a:r>
            <a:r>
              <a:rPr b="1" lang="es-MX" sz="1400">
                <a:solidFill>
                  <a:srgbClr val="0070C0"/>
                </a:solidFill>
                <a:latin typeface="Arial"/>
                <a:ea typeface="Arial"/>
                <a:cs typeface="Arial"/>
                <a:sym typeface="Arial"/>
              </a:rPr>
              <a:t>DIAGNÓSTICO</a:t>
            </a:r>
            <a:br>
              <a:rPr b="1" lang="es-MX" sz="1400">
                <a:solidFill>
                  <a:srgbClr val="002060"/>
                </a:solidFill>
                <a:latin typeface="Arial"/>
                <a:ea typeface="Arial"/>
                <a:cs typeface="Arial"/>
                <a:sym typeface="Arial"/>
              </a:rPr>
            </a:br>
            <a:r>
              <a:rPr b="1" lang="es-MX" sz="1100">
                <a:solidFill>
                  <a:srgbClr val="002060"/>
                </a:solidFill>
                <a:latin typeface="Arial"/>
                <a:ea typeface="Arial"/>
                <a:cs typeface="Arial"/>
                <a:sym typeface="Arial"/>
              </a:rPr>
              <a:t>Autores : Arnold Valdivia P, Jaime Segovia, Nancy Camara</a:t>
            </a:r>
            <a:endParaRPr b="1" sz="1100">
              <a:solidFill>
                <a:srgbClr val="002060"/>
              </a:solidFill>
              <a:latin typeface="Arial"/>
              <a:ea typeface="Arial"/>
              <a:cs typeface="Arial"/>
              <a:sym typeface="Arial"/>
            </a:endParaRPr>
          </a:p>
        </p:txBody>
      </p:sp>
      <p:sp>
        <p:nvSpPr>
          <p:cNvPr id="89" name="Google Shape;89;p1"/>
          <p:cNvSpPr txBox="1"/>
          <p:nvPr>
            <p:ph idx="1" type="subTitle"/>
          </p:nvPr>
        </p:nvSpPr>
        <p:spPr>
          <a:xfrm>
            <a:off x="144636" y="2570312"/>
            <a:ext cx="4854222" cy="2035913"/>
          </a:xfrm>
          <a:prstGeom prst="rect">
            <a:avLst/>
          </a:prstGeom>
          <a:solidFill>
            <a:schemeClr val="lt1"/>
          </a:solidFill>
          <a:ln cap="flat" cmpd="sng" w="19050">
            <a:solidFill>
              <a:srgbClr val="7030A0"/>
            </a:solidFill>
            <a:prstDash val="solid"/>
            <a:miter lim="800000"/>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002060"/>
              </a:buClr>
              <a:buSzPts val="1100"/>
              <a:buNone/>
            </a:pPr>
            <a:r>
              <a:rPr b="1" lang="es-MX" sz="1100">
                <a:solidFill>
                  <a:srgbClr val="002060"/>
                </a:solidFill>
                <a:latin typeface="Arial"/>
                <a:ea typeface="Arial"/>
                <a:cs typeface="Arial"/>
                <a:sym typeface="Arial"/>
              </a:rPr>
              <a:t>CASO </a:t>
            </a:r>
            <a:r>
              <a:rPr b="1" lang="es-MX" sz="1100">
                <a:solidFill>
                  <a:srgbClr val="002060"/>
                </a:solidFill>
              </a:rPr>
              <a:t>CLÍNICO</a:t>
            </a:r>
            <a:r>
              <a:rPr lang="es-MX" sz="1100">
                <a:solidFill>
                  <a:schemeClr val="dk1"/>
                </a:solidFill>
                <a:latin typeface="Arial"/>
                <a:ea typeface="Arial"/>
                <a:cs typeface="Arial"/>
                <a:sym typeface="Arial"/>
              </a:rPr>
              <a:t>: Mujer de 35 años, antecedentes de asma, varias consultas en 2018, 2019 y 2023 por crisis asmática </a:t>
            </a:r>
            <a:r>
              <a:rPr lang="es-MX" sz="1100"/>
              <a:t>más</a:t>
            </a:r>
            <a:r>
              <a:rPr lang="es-MX" sz="1100">
                <a:solidFill>
                  <a:schemeClr val="dk1"/>
                </a:solidFill>
                <a:latin typeface="Arial"/>
                <a:ea typeface="Arial"/>
                <a:cs typeface="Arial"/>
                <a:sym typeface="Arial"/>
              </a:rPr>
              <a:t> infiltrados migratorios, que eran tratados con antibiótico y corticoides cediendo el cuadro. En 2024 estuvo internada por derrame pleural que fue </a:t>
            </a:r>
            <a:r>
              <a:rPr lang="es-MX" sz="1100"/>
              <a:t>biopsiado</a:t>
            </a:r>
            <a:r>
              <a:rPr lang="es-MX" sz="1100">
                <a:solidFill>
                  <a:schemeClr val="dk1"/>
                </a:solidFill>
                <a:latin typeface="Arial"/>
                <a:ea typeface="Arial"/>
                <a:cs typeface="Arial"/>
                <a:sym typeface="Arial"/>
              </a:rPr>
              <a:t>. Consulta por dolor en puntada de costado derecho, examen físico disminución del murmullo vesicular en hemitórax derecho, laboratorio leucocitosis, eosinófilos 54% (5560); EFR patrón obstructivo leve PBD negativa. Tomografía de tórax derrame pleural con compresión de parénquima circundante. Toracocentesis exudado no complicado, predominio linfocitos 71%, Eosinófilos 14% (540), panel anti inmunitario negativo, cultivos negativos, se recibe biopsia pleural acúmulos de eosinófilos vacuolados, no neoplásico. Se interpreta como NEC y se inicia corticoide sistémico.</a:t>
            </a:r>
            <a:endParaRPr sz="1400">
              <a:latin typeface="Arial"/>
              <a:ea typeface="Arial"/>
              <a:cs typeface="Arial"/>
              <a:sym typeface="Arial"/>
            </a:endParaRPr>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a:p>
            <a:pPr indent="0" lvl="0" marL="0" rtl="0" algn="just">
              <a:lnSpc>
                <a:spcPct val="90000"/>
              </a:lnSpc>
              <a:spcBef>
                <a:spcPts val="563"/>
              </a:spcBef>
              <a:spcAft>
                <a:spcPts val="0"/>
              </a:spcAft>
              <a:buClr>
                <a:schemeClr val="dk1"/>
              </a:buClr>
              <a:buSzPts val="1400"/>
              <a:buNone/>
            </a:pPr>
            <a:r>
              <a:t/>
            </a:r>
            <a:endParaRPr sz="1400"/>
          </a:p>
        </p:txBody>
      </p:sp>
      <p:sp>
        <p:nvSpPr>
          <p:cNvPr id="90" name="Google Shape;90;p1"/>
          <p:cNvSpPr/>
          <p:nvPr/>
        </p:nvSpPr>
        <p:spPr>
          <a:xfrm>
            <a:off x="144636" y="1374981"/>
            <a:ext cx="4854222" cy="1110905"/>
          </a:xfrm>
          <a:prstGeom prst="rect">
            <a:avLst/>
          </a:prstGeom>
          <a:solidFill>
            <a:schemeClr val="lt1"/>
          </a:solidFill>
          <a:ln cap="flat" cmpd="sng" w="1905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es-MX" sz="1100">
                <a:solidFill>
                  <a:srgbClr val="002060"/>
                </a:solidFill>
              </a:rPr>
              <a:t>INTRODUCCIÓN</a:t>
            </a:r>
            <a:r>
              <a:rPr b="0" i="0" lang="es-MX" sz="1100" u="none" cap="none" strike="noStrike">
                <a:solidFill>
                  <a:schemeClr val="dk1"/>
                </a:solidFill>
                <a:latin typeface="Arial"/>
                <a:ea typeface="Arial"/>
                <a:cs typeface="Arial"/>
                <a:sym typeface="Arial"/>
              </a:rPr>
              <a:t>: La neumonía eosinofílica crónica es un trastorno poco frecuente, que representa el 2,5 a 3 % de la enfermedad pulmonar intersticial. La mitad de los casos tienen antecedentes de asma previos y predomina en mujeres con una relación 2:1, una edad promedio de 50 años. Presenta un cuadro crónico, eosinófilos en sangre &gt; 10 %, BAL &gt; 40 %, infiltrados pulmonares. El derrame pleural </a:t>
            </a:r>
            <a:r>
              <a:rPr lang="es-MX" sz="1100">
                <a:solidFill>
                  <a:schemeClr val="dk1"/>
                </a:solidFill>
              </a:rPr>
              <a:t>eosinofílico</a:t>
            </a:r>
            <a:r>
              <a:rPr b="0" i="0" lang="es-MX" sz="1100" u="none" cap="none" strike="noStrike">
                <a:solidFill>
                  <a:schemeClr val="dk1"/>
                </a:solidFill>
                <a:latin typeface="Arial"/>
                <a:ea typeface="Arial"/>
                <a:cs typeface="Arial"/>
                <a:sym typeface="Arial"/>
              </a:rPr>
              <a:t> es infrecuente.</a:t>
            </a:r>
            <a:endParaRPr/>
          </a:p>
        </p:txBody>
      </p:sp>
      <p:sp>
        <p:nvSpPr>
          <p:cNvPr id="91" name="Google Shape;91;p1"/>
          <p:cNvSpPr/>
          <p:nvPr/>
        </p:nvSpPr>
        <p:spPr>
          <a:xfrm>
            <a:off x="144636" y="6726165"/>
            <a:ext cx="4854222" cy="1531090"/>
          </a:xfrm>
          <a:prstGeom prst="rect">
            <a:avLst/>
          </a:prstGeom>
          <a:solidFill>
            <a:schemeClr val="lt1"/>
          </a:solidFill>
          <a:ln cap="flat" cmpd="sng" w="19050">
            <a:solidFill>
              <a:srgbClr val="00206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es-MX" sz="1100">
                <a:solidFill>
                  <a:srgbClr val="002060"/>
                </a:solidFill>
              </a:rPr>
              <a:t>DISCUSIÓN</a:t>
            </a:r>
            <a:r>
              <a:rPr b="0" i="0" lang="es-MX" sz="1100" u="none" cap="none" strike="noStrike">
                <a:solidFill>
                  <a:schemeClr val="dk1"/>
                </a:solidFill>
                <a:latin typeface="Arial"/>
                <a:ea typeface="Arial"/>
                <a:cs typeface="Arial"/>
                <a:sym typeface="Arial"/>
              </a:rPr>
              <a:t>: La neumonía eosinofílica crónica se caracteriza por infiltrados pulmonares de predominio periférico en lóbulos superiores, asociados a eosinófilos en sangre &gt; 10%, sin un consenso sobre los criterios de diagnóstico, se piensa luego de la exclusión de otras patologías. Respecto al tratamiento se requiere terapia con glucocorticoides de forma prolongada, que suelen tener buena respuesta. En este caso el cuadro clínico, las imágenes y presencia de eosinófilos en líquido y biopsia pleural nos guío al diagnóstico. En cuanto al derrame pleural con eosinófilos es una presentación infrecuente menor al 2%.</a:t>
            </a:r>
            <a:endParaRPr b="0" i="0" sz="1100" u="none" cap="none" strike="noStrike">
              <a:solidFill>
                <a:schemeClr val="dk1"/>
              </a:solidFill>
              <a:latin typeface="Arial"/>
              <a:ea typeface="Arial"/>
              <a:cs typeface="Arial"/>
              <a:sym typeface="Arial"/>
            </a:endParaRPr>
          </a:p>
        </p:txBody>
      </p:sp>
      <p:sp>
        <p:nvSpPr>
          <p:cNvPr id="92" name="Google Shape;92;p1"/>
          <p:cNvSpPr/>
          <p:nvPr/>
        </p:nvSpPr>
        <p:spPr>
          <a:xfrm>
            <a:off x="144637" y="8354745"/>
            <a:ext cx="4854221" cy="721217"/>
          </a:xfrm>
          <a:prstGeom prst="rect">
            <a:avLst/>
          </a:prstGeom>
          <a:solidFill>
            <a:schemeClr val="lt1"/>
          </a:solidFill>
          <a:ln cap="flat" cmpd="sng" w="19050">
            <a:solidFill>
              <a:srgbClr val="00206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es-MX" sz="1100">
                <a:solidFill>
                  <a:srgbClr val="002060"/>
                </a:solidFill>
              </a:rPr>
              <a:t>CONCLUSIÓN</a:t>
            </a:r>
            <a:r>
              <a:rPr b="0" i="0" lang="es-MX" sz="1100" u="none" cap="none" strike="noStrike">
                <a:solidFill>
                  <a:schemeClr val="dk1"/>
                </a:solidFill>
                <a:latin typeface="Arial"/>
                <a:ea typeface="Arial"/>
                <a:cs typeface="Arial"/>
                <a:sym typeface="Arial"/>
              </a:rPr>
              <a:t>: La presentación de derrame pleural </a:t>
            </a:r>
            <a:r>
              <a:rPr lang="es-MX" sz="1100">
                <a:solidFill>
                  <a:schemeClr val="dk1"/>
                </a:solidFill>
              </a:rPr>
              <a:t>eosinofílico</a:t>
            </a:r>
            <a:r>
              <a:rPr b="0" i="0" lang="es-MX" sz="1100" u="none" cap="none" strike="noStrike">
                <a:solidFill>
                  <a:schemeClr val="dk1"/>
                </a:solidFill>
                <a:latin typeface="Arial"/>
                <a:ea typeface="Arial"/>
                <a:cs typeface="Arial"/>
                <a:sym typeface="Arial"/>
              </a:rPr>
              <a:t> es poco frecuente. El tratamiento requieren uso prolongado con glucocorticoides. Nuestra paciente al seguimiento presentó mejoría clínica y radiológica.</a:t>
            </a:r>
            <a:endParaRPr/>
          </a:p>
        </p:txBody>
      </p:sp>
      <p:pic>
        <p:nvPicPr>
          <p:cNvPr id="93" name="Google Shape;93;p1"/>
          <p:cNvPicPr preferRelativeResize="0"/>
          <p:nvPr/>
        </p:nvPicPr>
        <p:blipFill rotWithShape="1">
          <a:blip r:embed="rId3">
            <a:alphaModFix/>
          </a:blip>
          <a:srcRect b="0" l="0" r="0" t="0"/>
          <a:stretch/>
        </p:blipFill>
        <p:spPr>
          <a:xfrm>
            <a:off x="144636" y="4654971"/>
            <a:ext cx="2667141" cy="2022450"/>
          </a:xfrm>
          <a:prstGeom prst="rect">
            <a:avLst/>
          </a:prstGeom>
          <a:noFill/>
          <a:ln>
            <a:noFill/>
          </a:ln>
        </p:spPr>
      </p:pic>
      <p:pic>
        <p:nvPicPr>
          <p:cNvPr id="94" name="Google Shape;94;p1"/>
          <p:cNvPicPr preferRelativeResize="0"/>
          <p:nvPr/>
        </p:nvPicPr>
        <p:blipFill rotWithShape="1">
          <a:blip r:embed="rId4">
            <a:alphaModFix/>
          </a:blip>
          <a:srcRect b="0" l="0" r="0" t="0"/>
          <a:stretch/>
        </p:blipFill>
        <p:spPr>
          <a:xfrm>
            <a:off x="2811777" y="4654969"/>
            <a:ext cx="2187081" cy="2022451"/>
          </a:xfrm>
          <a:prstGeom prst="rect">
            <a:avLst/>
          </a:prstGeom>
          <a:noFill/>
          <a:ln>
            <a:noFill/>
          </a:ln>
        </p:spPr>
      </p:pic>
      <p:sp>
        <p:nvSpPr>
          <p:cNvPr id="95" name="Google Shape;95;p1"/>
          <p:cNvSpPr txBox="1"/>
          <p:nvPr/>
        </p:nvSpPr>
        <p:spPr>
          <a:xfrm>
            <a:off x="3954776" y="54796"/>
            <a:ext cx="104408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MX" sz="1800" u="none" cap="none" strike="noStrike">
                <a:solidFill>
                  <a:schemeClr val="dk1"/>
                </a:solidFill>
                <a:latin typeface="Arial"/>
                <a:ea typeface="Arial"/>
                <a:cs typeface="Arial"/>
                <a:sym typeface="Arial"/>
              </a:rPr>
              <a:t>P - 072</a:t>
            </a:r>
            <a:endParaRPr sz="18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2024-10-17T22:34:19Z</dcterms:created>
  <dc:creator>arnold valdivia</dc:creator>
</cp:coreProperties>
</file>