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101850-E987-4B92-8BC4-A385AB05EDAD}" v="28" dt="2024-10-12T20:25:48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908" y="-2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ella Gamarra" userId="7da8a5a497ad1926" providerId="LiveId" clId="{DB101850-E987-4B92-8BC4-A385AB05EDAD}"/>
    <pc:docChg chg="undo custSel modSld">
      <pc:chgData name="Antonella Gamarra" userId="7da8a5a497ad1926" providerId="LiveId" clId="{DB101850-E987-4B92-8BC4-A385AB05EDAD}" dt="2024-10-13T20:15:06.291" v="795" actId="313"/>
      <pc:docMkLst>
        <pc:docMk/>
      </pc:docMkLst>
      <pc:sldChg chg="addSp delSp modSp mod setBg">
        <pc:chgData name="Antonella Gamarra" userId="7da8a5a497ad1926" providerId="LiveId" clId="{DB101850-E987-4B92-8BC4-A385AB05EDAD}" dt="2024-10-13T20:15:06.291" v="795" actId="313"/>
        <pc:sldMkLst>
          <pc:docMk/>
          <pc:sldMk cId="3392649400" sldId="256"/>
        </pc:sldMkLst>
        <pc:spChg chg="del">
          <ac:chgData name="Antonella Gamarra" userId="7da8a5a497ad1926" providerId="LiveId" clId="{DB101850-E987-4B92-8BC4-A385AB05EDAD}" dt="2024-10-12T15:37:40.229" v="17"/>
          <ac:spMkLst>
            <pc:docMk/>
            <pc:sldMk cId="3392649400" sldId="256"/>
            <ac:spMk id="2" creationId="{7B7AFD28-F4E5-F023-7AAB-A4D6B2B4540F}"/>
          </ac:spMkLst>
        </pc:spChg>
        <pc:spChg chg="del">
          <ac:chgData name="Antonella Gamarra" userId="7da8a5a497ad1926" providerId="LiveId" clId="{DB101850-E987-4B92-8BC4-A385AB05EDAD}" dt="2024-10-12T15:38:53.964" v="35" actId="478"/>
          <ac:spMkLst>
            <pc:docMk/>
            <pc:sldMk cId="3392649400" sldId="256"/>
            <ac:spMk id="3" creationId="{5E925F77-6307-658A-7AA3-3164FA67B0CF}"/>
          </ac:spMkLst>
        </pc:spChg>
        <pc:spChg chg="add mod">
          <ac:chgData name="Antonella Gamarra" userId="7da8a5a497ad1926" providerId="LiveId" clId="{DB101850-E987-4B92-8BC4-A385AB05EDAD}" dt="2024-10-12T15:37:02.402" v="16" actId="113"/>
          <ac:spMkLst>
            <pc:docMk/>
            <pc:sldMk cId="3392649400" sldId="256"/>
            <ac:spMk id="4" creationId="{516013B1-8407-B2B6-7E84-45FAF82B35C4}"/>
          </ac:spMkLst>
        </pc:spChg>
        <pc:spChg chg="add">
          <ac:chgData name="Antonella Gamarra" userId="7da8a5a497ad1926" providerId="LiveId" clId="{DB101850-E987-4B92-8BC4-A385AB05EDAD}" dt="2024-10-12T15:36:10.605" v="1"/>
          <ac:spMkLst>
            <pc:docMk/>
            <pc:sldMk cId="3392649400" sldId="256"/>
            <ac:spMk id="5" creationId="{A6E287EB-55DA-73CF-9BCB-73BFA3BDBAF5}"/>
          </ac:spMkLst>
        </pc:spChg>
        <pc:spChg chg="add del mod">
          <ac:chgData name="Antonella Gamarra" userId="7da8a5a497ad1926" providerId="LiveId" clId="{DB101850-E987-4B92-8BC4-A385AB05EDAD}" dt="2024-10-12T15:36:47.637" v="12" actId="478"/>
          <ac:spMkLst>
            <pc:docMk/>
            <pc:sldMk cId="3392649400" sldId="256"/>
            <ac:spMk id="6" creationId="{382A4604-324F-87E8-1594-001D4BB78374}"/>
          </ac:spMkLst>
        </pc:spChg>
        <pc:spChg chg="add mod">
          <ac:chgData name="Antonella Gamarra" userId="7da8a5a497ad1926" providerId="LiveId" clId="{DB101850-E987-4B92-8BC4-A385AB05EDAD}" dt="2024-10-12T20:25:48.063" v="653" actId="1076"/>
          <ac:spMkLst>
            <pc:docMk/>
            <pc:sldMk cId="3392649400" sldId="256"/>
            <ac:spMk id="7" creationId="{631A9C81-7CC2-8867-839E-D97418E87A9D}"/>
          </ac:spMkLst>
        </pc:spChg>
        <pc:spChg chg="add del mod">
          <ac:chgData name="Antonella Gamarra" userId="7da8a5a497ad1926" providerId="LiveId" clId="{DB101850-E987-4B92-8BC4-A385AB05EDAD}" dt="2024-10-12T15:38:25.382" v="25"/>
          <ac:spMkLst>
            <pc:docMk/>
            <pc:sldMk cId="3392649400" sldId="256"/>
            <ac:spMk id="8" creationId="{AC0AF969-ADA4-DA5E-AE15-C92D859FDE1E}"/>
          </ac:spMkLst>
        </pc:spChg>
        <pc:spChg chg="add del mod">
          <ac:chgData name="Antonella Gamarra" userId="7da8a5a497ad1926" providerId="LiveId" clId="{DB101850-E987-4B92-8BC4-A385AB05EDAD}" dt="2024-10-13T19:55:59.124" v="720" actId="14100"/>
          <ac:spMkLst>
            <pc:docMk/>
            <pc:sldMk cId="3392649400" sldId="256"/>
            <ac:spMk id="9" creationId="{62EDC12E-819C-3C17-B442-A3C22EAD6C4F}"/>
          </ac:spMkLst>
        </pc:spChg>
        <pc:spChg chg="add mod">
          <ac:chgData name="Antonella Gamarra" userId="7da8a5a497ad1926" providerId="LiveId" clId="{DB101850-E987-4B92-8BC4-A385AB05EDAD}" dt="2024-10-13T20:02:29.377" v="726" actId="20577"/>
          <ac:spMkLst>
            <pc:docMk/>
            <pc:sldMk cId="3392649400" sldId="256"/>
            <ac:spMk id="10" creationId="{30575FD1-02A0-D787-3BA3-6AE0024742F1}"/>
          </ac:spMkLst>
        </pc:spChg>
        <pc:spChg chg="add mod">
          <ac:chgData name="Antonella Gamarra" userId="7da8a5a497ad1926" providerId="LiveId" clId="{DB101850-E987-4B92-8BC4-A385AB05EDAD}" dt="2024-10-13T20:13:02.827" v="784" actId="313"/>
          <ac:spMkLst>
            <pc:docMk/>
            <pc:sldMk cId="3392649400" sldId="256"/>
            <ac:spMk id="11" creationId="{EDD419B4-6A1F-9FE5-6604-09A8673751F7}"/>
          </ac:spMkLst>
        </pc:spChg>
        <pc:spChg chg="add mod">
          <ac:chgData name="Antonella Gamarra" userId="7da8a5a497ad1926" providerId="LiveId" clId="{DB101850-E987-4B92-8BC4-A385AB05EDAD}" dt="2024-10-13T20:13:54.214" v="794" actId="20577"/>
          <ac:spMkLst>
            <pc:docMk/>
            <pc:sldMk cId="3392649400" sldId="256"/>
            <ac:spMk id="14" creationId="{65F2BFA8-13E0-8B15-5518-413DAD457AD6}"/>
          </ac:spMkLst>
        </pc:spChg>
        <pc:spChg chg="add mod">
          <ac:chgData name="Antonella Gamarra" userId="7da8a5a497ad1926" providerId="LiveId" clId="{DB101850-E987-4B92-8BC4-A385AB05EDAD}" dt="2024-10-12T20:20:35.314" v="648" actId="1076"/>
          <ac:spMkLst>
            <pc:docMk/>
            <pc:sldMk cId="3392649400" sldId="256"/>
            <ac:spMk id="15" creationId="{68BB8620-DB03-FFC9-323E-C513C31D224D}"/>
          </ac:spMkLst>
        </pc:spChg>
        <pc:spChg chg="add mod">
          <ac:chgData name="Antonella Gamarra" userId="7da8a5a497ad1926" providerId="LiveId" clId="{DB101850-E987-4B92-8BC4-A385AB05EDAD}" dt="2024-10-12T20:20:40.143" v="649" actId="1076"/>
          <ac:spMkLst>
            <pc:docMk/>
            <pc:sldMk cId="3392649400" sldId="256"/>
            <ac:spMk id="18" creationId="{09715F90-6361-68DD-171F-07FF5BA4927B}"/>
          </ac:spMkLst>
        </pc:spChg>
        <pc:spChg chg="add mod">
          <ac:chgData name="Antonella Gamarra" userId="7da8a5a497ad1926" providerId="LiveId" clId="{DB101850-E987-4B92-8BC4-A385AB05EDAD}" dt="2024-10-13T20:12:58.558" v="782" actId="313"/>
          <ac:spMkLst>
            <pc:docMk/>
            <pc:sldMk cId="3392649400" sldId="256"/>
            <ac:spMk id="19" creationId="{DD8CB341-4E18-30D0-3778-886A256CBE5F}"/>
          </ac:spMkLst>
        </pc:spChg>
        <pc:spChg chg="add mod">
          <ac:chgData name="Antonella Gamarra" userId="7da8a5a497ad1926" providerId="LiveId" clId="{DB101850-E987-4B92-8BC4-A385AB05EDAD}" dt="2024-10-13T20:15:06.291" v="795" actId="313"/>
          <ac:spMkLst>
            <pc:docMk/>
            <pc:sldMk cId="3392649400" sldId="256"/>
            <ac:spMk id="20" creationId="{037F3F7D-DE61-5457-20AE-75E04F741FC8}"/>
          </ac:spMkLst>
        </pc:spChg>
        <pc:picChg chg="add mod">
          <ac:chgData name="Antonella Gamarra" userId="7da8a5a497ad1926" providerId="LiveId" clId="{DB101850-E987-4B92-8BC4-A385AB05EDAD}" dt="2024-10-13T20:11:28.717" v="780" actId="1582"/>
          <ac:picMkLst>
            <pc:docMk/>
            <pc:sldMk cId="3392649400" sldId="256"/>
            <ac:picMk id="13" creationId="{DD259CC3-8F5B-4CD4-BAFC-79437B1CB230}"/>
          </ac:picMkLst>
        </pc:picChg>
        <pc:picChg chg="add mod modCrop">
          <ac:chgData name="Antonella Gamarra" userId="7da8a5a497ad1926" providerId="LiveId" clId="{DB101850-E987-4B92-8BC4-A385AB05EDAD}" dt="2024-10-12T20:14:20.398" v="551" actId="1076"/>
          <ac:picMkLst>
            <pc:docMk/>
            <pc:sldMk cId="3392649400" sldId="256"/>
            <ac:picMk id="17" creationId="{B701460A-2D08-74FC-0838-62302561B4CD}"/>
          </ac:picMkLst>
        </pc:picChg>
        <pc:picChg chg="add mod">
          <ac:chgData name="Antonella Gamarra" userId="7da8a5a497ad1926" providerId="LiveId" clId="{DB101850-E987-4B92-8BC4-A385AB05EDAD}" dt="2024-10-12T20:26:01.150" v="656" actId="14100"/>
          <ac:picMkLst>
            <pc:docMk/>
            <pc:sldMk cId="3392649400" sldId="256"/>
            <ac:picMk id="22" creationId="{25980EAD-84E8-8BB0-B30A-3D589DBD2A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101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26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084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944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285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775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471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782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567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349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198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88293-8972-4313-AA5B-2D7643D2CEEA}" type="datetimeFigureOut">
              <a:rPr lang="es-AR" smtClean="0"/>
              <a:t>12/10/2024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00E819-43BC-4983-8978-EFACAFB2C8A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429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16013B1-8407-B2B6-7E84-45FAF82B35C4}"/>
              </a:ext>
            </a:extLst>
          </p:cNvPr>
          <p:cNvSpPr txBox="1"/>
          <p:nvPr/>
        </p:nvSpPr>
        <p:spPr>
          <a:xfrm>
            <a:off x="5790916" y="136478"/>
            <a:ext cx="106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 073</a:t>
            </a:r>
            <a:endParaRPr lang="es-AR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31A9C81-7CC2-8867-839E-D97418E87A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61290" y="163821"/>
            <a:ext cx="54087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BRONQUIECTASIAS EN ADULTO COMO MANIFESTACIÓN DE DEFICIT DE DOCK8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2EDC12E-819C-3C17-B442-A3C22EAD6C4F}"/>
              </a:ext>
            </a:extLst>
          </p:cNvPr>
          <p:cNvSpPr txBox="1"/>
          <p:nvPr/>
        </p:nvSpPr>
        <p:spPr>
          <a:xfrm>
            <a:off x="200452" y="859753"/>
            <a:ext cx="6405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1200" dirty="0"/>
              <a:t>AUTORES: </a:t>
            </a:r>
            <a:r>
              <a:rPr lang="es-AR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DRA. GAMARRA, M. ANTONELLA. </a:t>
            </a:r>
            <a:r>
              <a:rPr lang="es-AR" sz="1200" dirty="0"/>
              <a:t> </a:t>
            </a:r>
            <a:r>
              <a:rPr lang="es-AR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DRA. MOYANO, VIVIANA. </a:t>
            </a:r>
            <a:endParaRPr lang="es-AR" sz="1200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AR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DRA.URIBE,M ELISA. – HOSPITAL ITALIANO DE CÓRDOBA. </a:t>
            </a:r>
            <a:endParaRPr lang="es-AR" sz="1200" b="0" dirty="0">
              <a:effectLst/>
            </a:endParaRPr>
          </a:p>
          <a:p>
            <a:br>
              <a:rPr lang="es-AR" sz="1200" dirty="0"/>
            </a:br>
            <a:endParaRPr lang="es-AR" sz="1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0575FD1-02A0-D787-3BA3-6AE0024742F1}"/>
              </a:ext>
            </a:extLst>
          </p:cNvPr>
          <p:cNvSpPr txBox="1"/>
          <p:nvPr/>
        </p:nvSpPr>
        <p:spPr>
          <a:xfrm>
            <a:off x="200452" y="1405719"/>
            <a:ext cx="64050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inmunodeficiencia combinada por deficiencia de DOCK8(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dedicator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cytokinesis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8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protein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) es un error innato de la inmunidad, que cursa con alteración en linfocitos T y B. Se caracteriza por alergia alimentaria,  hiperreactividad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bronquial,rinitis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alérgica y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asma.El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aumento de IL-5  contribuye al aumento de eosinófilos, también hay niveles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elevados de IgE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.La Def-DOCK8 está asociada a la presentación de neumonías a repetición que conducen a bronquiectasias.    </a:t>
            </a:r>
            <a:endParaRPr lang="es-AR" sz="1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DD419B4-6A1F-9FE5-6604-09A8673751F7}"/>
              </a:ext>
            </a:extLst>
          </p:cNvPr>
          <p:cNvSpPr txBox="1"/>
          <p:nvPr/>
        </p:nvSpPr>
        <p:spPr>
          <a:xfrm>
            <a:off x="200452" y="2984227"/>
            <a:ext cx="46308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Paciente de sexo femenino, 26 años de edad, con IMC 20.</a:t>
            </a:r>
          </a:p>
          <a:p>
            <a:pPr algn="just"/>
            <a:r>
              <a:rPr lang="es-ES" sz="1400" dirty="0">
                <a:solidFill>
                  <a:srgbClr val="000000"/>
                </a:solidFill>
                <a:latin typeface="Arial" panose="020B0604020202020204" pitchFamily="34" charset="0"/>
              </a:rPr>
              <a:t>Espirometría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patrón que sugiere restricción ( FVC 0.57 L/ 16%) con respuesta significativa post broncodilatador.</a:t>
            </a:r>
            <a:endParaRPr lang="es-AR" sz="1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D259CC3-8F5B-4CD4-BAFC-79437B1CB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621" y="2838216"/>
            <a:ext cx="1960589" cy="1835927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65F2BFA8-13E0-8B15-5518-413DAD457AD6}"/>
              </a:ext>
            </a:extLst>
          </p:cNvPr>
          <p:cNvSpPr txBox="1"/>
          <p:nvPr/>
        </p:nvSpPr>
        <p:spPr>
          <a:xfrm>
            <a:off x="200452" y="4903801"/>
            <a:ext cx="653045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los 4 años presenta 1ra neumonía junto a diagnóstico de bronquiectasias, posteriormente  neumonías a repetición. A los 20 años de edad presenta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disnea.Valorada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en  centro donde se  diagnostica bronquiectasias e insuficiencia respiratoria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hipoxemica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hipercapnica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crónica con indicación de oxigenoterapia y VNI  domiciliario. En esputo aislamiento de Pseudomona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aeruginosa</a:t>
            </a:r>
            <a:r>
              <a:rPr lang="es-ES" sz="1400" dirty="0">
                <a:solidFill>
                  <a:srgbClr val="000000"/>
                </a:solidFill>
                <a:latin typeface="Arial" panose="020B0604020202020204" pitchFamily="34" charset="0"/>
              </a:rPr>
              <a:t>. A los 26 años 1ra consulta en nuestro  centro.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 26 rpm, Sato2 94%  con O2 6 L/min. Estertores crepitantes en ACP. Dedos 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hipocraticos.</a:t>
            </a:r>
            <a:r>
              <a:rPr lang="es-A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nalitica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sanguinea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s-A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Hb 9.4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,GB 6420, NS 68% ,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Linfoc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14%, </a:t>
            </a:r>
            <a:r>
              <a:rPr lang="es-AR" sz="1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Eosin</a:t>
            </a:r>
            <a:r>
              <a:rPr lang="es-A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8% 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(0.53x10*3/mm3);IgA 322, IgM 11, IgG 1127, </a:t>
            </a:r>
            <a:r>
              <a:rPr lang="es-A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IgE 647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s-A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CD4 : </a:t>
            </a:r>
            <a:r>
              <a:rPr lang="es-AR" sz="1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V.Abs</a:t>
            </a:r>
            <a:r>
              <a:rPr lang="es-AR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129 (400-2000) 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// V. 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18% (38-54%) CD8 : 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V.Abs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282 (200-1500) // V. 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43% (21-37%)</a:t>
            </a:r>
            <a:r>
              <a:rPr lang="es-AR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Serologia</a:t>
            </a:r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: Epstein Barr IgG, CMV IgG, IgG Varicela zoster: reactivos. </a:t>
            </a:r>
            <a:endParaRPr lang="es-AR" sz="14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8BB8620-DB03-FFC9-323E-C513C31D224D}"/>
              </a:ext>
            </a:extLst>
          </p:cNvPr>
          <p:cNvSpPr txBox="1"/>
          <p:nvPr/>
        </p:nvSpPr>
        <p:spPr>
          <a:xfrm>
            <a:off x="3159459" y="9401387"/>
            <a:ext cx="1337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TC tórax.</a:t>
            </a:r>
            <a:endParaRPr lang="es-AR" sz="140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701460A-2D08-74FC-0838-62302561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0286"/>
          <a:stretch/>
        </p:blipFill>
        <p:spPr>
          <a:xfrm>
            <a:off x="200452" y="7366014"/>
            <a:ext cx="2969029" cy="234315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09715F90-6361-68DD-171F-07FF5BA4927B}"/>
              </a:ext>
            </a:extLst>
          </p:cNvPr>
          <p:cNvSpPr txBox="1"/>
          <p:nvPr/>
        </p:nvSpPr>
        <p:spPr>
          <a:xfrm>
            <a:off x="3207228" y="7906647"/>
            <a:ext cx="3327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efectuaron:  Estudio genético FQ no detectándose  variantes clasificadas como patogénicas. Subclase IgG : IgG2 0.98. IgG aspergillus negativa. </a:t>
            </a:r>
            <a:endParaRPr lang="es-AR" sz="14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D8CB341-4E18-30D0-3778-886A256CBE5F}"/>
              </a:ext>
            </a:extLst>
          </p:cNvPr>
          <p:cNvSpPr txBox="1"/>
          <p:nvPr/>
        </p:nvSpPr>
        <p:spPr>
          <a:xfrm>
            <a:off x="200451" y="4037370"/>
            <a:ext cx="4610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AEA: padres no consanguíneos, nacida a término, 3er día de nacimiento dermatitis alérgica. Niveles altos de  IGE en el 2do mes de vida. Infecciones respiratorias a repetición, broncoespasmo persistente.</a:t>
            </a:r>
            <a:endParaRPr lang="es-AR" sz="140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37F3F7D-DE61-5457-20AE-75E04F741FC8}"/>
              </a:ext>
            </a:extLst>
          </p:cNvPr>
          <p:cNvSpPr txBox="1"/>
          <p:nvPr/>
        </p:nvSpPr>
        <p:spPr>
          <a:xfrm>
            <a:off x="200452" y="9908275"/>
            <a:ext cx="65304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evaluación de estos estudios, la  </a:t>
            </a:r>
            <a:r>
              <a:rPr lang="es-E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linfopenia</a:t>
            </a: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 CD4, el nivel creciente de IgE, la presencia de eosinofilia y el compromiso cutáneo llevaron a la sospecha de deficiencia de DOCK8. Se envió una muestra de sangre para el estudio de alteraciones genéticas asociadas a la deficiencia de DOCK8. Se comprobó la ausencia de la proteína, confirmando el diagnóstico definitivo de esta nueva inmunodeficiencia. </a:t>
            </a:r>
            <a:endParaRPr lang="es-ES" sz="1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s-E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Frente a un paciente con este tipo de manifestaciones, y a pesar de la baja incidencia de la deficiencia de DOCK8,debemos tener conocimiento de esta  patología, a fin de realizar la correcta  intervención con  inmunología para ampliar el diagnóstico diferencial</a:t>
            </a:r>
            <a:endParaRPr lang="es-ES" sz="1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25980EAD-84E8-8BB0-B30A-3D589DBD2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46" y="63344"/>
            <a:ext cx="640835" cy="6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49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1724</TotalTime>
  <Words>505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BRONQUIECTASIAS EN ADULTO COMO MANIFESTACIÓN DE DEFICIT DE DOCK8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Antonella Gamarra</dc:creator>
  <cp:lastModifiedBy>Antonella Gamarra</cp:lastModifiedBy>
  <cp:revision>1</cp:revision>
  <dcterms:created xsi:type="dcterms:W3CDTF">2024-10-12T15:30:15Z</dcterms:created>
  <dcterms:modified xsi:type="dcterms:W3CDTF">2024-10-13T20:15:15Z</dcterms:modified>
</cp:coreProperties>
</file>