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5143500" cy="9144000" type="screen16x9"/>
  <p:notesSz cx="6858000" cy="9144000"/>
  <p:defaultTextStyle>
    <a:defPPr>
      <a:defRPr lang="es-AR"/>
    </a:defPPr>
    <a:lvl1pPr algn="l" rtl="0" fontAlgn="base">
      <a:spcBef>
        <a:spcPct val="0"/>
      </a:spcBef>
      <a:spcAft>
        <a:spcPct val="0"/>
      </a:spcAft>
      <a:defRPr kern="1200">
        <a:solidFill>
          <a:schemeClr val="tx1"/>
        </a:solidFill>
        <a:latin typeface="Arial" charset="0"/>
        <a:ea typeface="+mn-ea"/>
        <a:cs typeface="+mn-cs"/>
      </a:defRPr>
    </a:lvl1pPr>
    <a:lvl2pPr marL="457155" algn="l" rtl="0" fontAlgn="base">
      <a:spcBef>
        <a:spcPct val="0"/>
      </a:spcBef>
      <a:spcAft>
        <a:spcPct val="0"/>
      </a:spcAft>
      <a:defRPr kern="1200">
        <a:solidFill>
          <a:schemeClr val="tx1"/>
        </a:solidFill>
        <a:latin typeface="Arial" charset="0"/>
        <a:ea typeface="+mn-ea"/>
        <a:cs typeface="+mn-cs"/>
      </a:defRPr>
    </a:lvl2pPr>
    <a:lvl3pPr marL="914312" algn="l" rtl="0" fontAlgn="base">
      <a:spcBef>
        <a:spcPct val="0"/>
      </a:spcBef>
      <a:spcAft>
        <a:spcPct val="0"/>
      </a:spcAft>
      <a:defRPr kern="1200">
        <a:solidFill>
          <a:schemeClr val="tx1"/>
        </a:solidFill>
        <a:latin typeface="Arial" charset="0"/>
        <a:ea typeface="+mn-ea"/>
        <a:cs typeface="+mn-cs"/>
      </a:defRPr>
    </a:lvl3pPr>
    <a:lvl4pPr marL="1371468" algn="l" rtl="0" fontAlgn="base">
      <a:spcBef>
        <a:spcPct val="0"/>
      </a:spcBef>
      <a:spcAft>
        <a:spcPct val="0"/>
      </a:spcAft>
      <a:defRPr kern="1200">
        <a:solidFill>
          <a:schemeClr val="tx1"/>
        </a:solidFill>
        <a:latin typeface="Arial" charset="0"/>
        <a:ea typeface="+mn-ea"/>
        <a:cs typeface="+mn-cs"/>
      </a:defRPr>
    </a:lvl4pPr>
    <a:lvl5pPr marL="1828623" algn="l" rtl="0" fontAlgn="base">
      <a:spcBef>
        <a:spcPct val="0"/>
      </a:spcBef>
      <a:spcAft>
        <a:spcPct val="0"/>
      </a:spcAft>
      <a:defRPr kern="1200">
        <a:solidFill>
          <a:schemeClr val="tx1"/>
        </a:solidFill>
        <a:latin typeface="Arial" charset="0"/>
        <a:ea typeface="+mn-ea"/>
        <a:cs typeface="+mn-cs"/>
      </a:defRPr>
    </a:lvl5pPr>
    <a:lvl6pPr marL="2285778" algn="l" defTabSz="914312" rtl="0" eaLnBrk="1" latinLnBrk="0" hangingPunct="1">
      <a:defRPr kern="1200">
        <a:solidFill>
          <a:schemeClr val="tx1"/>
        </a:solidFill>
        <a:latin typeface="Arial" charset="0"/>
        <a:ea typeface="+mn-ea"/>
        <a:cs typeface="+mn-cs"/>
      </a:defRPr>
    </a:lvl6pPr>
    <a:lvl7pPr marL="2742935" algn="l" defTabSz="914312" rtl="0" eaLnBrk="1" latinLnBrk="0" hangingPunct="1">
      <a:defRPr kern="1200">
        <a:solidFill>
          <a:schemeClr val="tx1"/>
        </a:solidFill>
        <a:latin typeface="Arial" charset="0"/>
        <a:ea typeface="+mn-ea"/>
        <a:cs typeface="+mn-cs"/>
      </a:defRPr>
    </a:lvl7pPr>
    <a:lvl8pPr marL="3200090" algn="l" defTabSz="914312" rtl="0" eaLnBrk="1" latinLnBrk="0" hangingPunct="1">
      <a:defRPr kern="1200">
        <a:solidFill>
          <a:schemeClr val="tx1"/>
        </a:solidFill>
        <a:latin typeface="Arial" charset="0"/>
        <a:ea typeface="+mn-ea"/>
        <a:cs typeface="+mn-cs"/>
      </a:defRPr>
    </a:lvl8pPr>
    <a:lvl9pPr marL="3657246" algn="l" defTabSz="914312"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1619" userDrawn="1">
          <p15:clr>
            <a:srgbClr val="A4A3A4"/>
          </p15:clr>
        </p15:guide>
        <p15:guide id="3" orient="horz" pos="28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0254"/>
    <a:srgbClr val="FC14C5"/>
    <a:srgbClr val="950272"/>
    <a:srgbClr val="FFEBF8"/>
    <a:srgbClr val="A202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18" autoAdjust="0"/>
    <p:restoredTop sz="84972" autoAdjust="0"/>
  </p:normalViewPr>
  <p:slideViewPr>
    <p:cSldViewPr snapToGrid="0">
      <p:cViewPr>
        <p:scale>
          <a:sx n="75" d="100"/>
          <a:sy n="75" d="100"/>
        </p:scale>
        <p:origin x="2034" y="-1632"/>
      </p:cViewPr>
      <p:guideLst>
        <p:guide orient="horz" pos="2880"/>
        <p:guide pos="1619"/>
        <p:guide orient="horz" pos="28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765" y="1496487"/>
            <a:ext cx="4371975" cy="3183467"/>
          </a:xfrm>
        </p:spPr>
        <p:txBody>
          <a:bodyPr anchor="b"/>
          <a:lstStyle>
            <a:lvl1pPr algn="ctr">
              <a:defRPr sz="1042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42938" y="4802718"/>
            <a:ext cx="3857625" cy="2207683"/>
          </a:xfrm>
        </p:spPr>
        <p:txBody>
          <a:bodyPr/>
          <a:lstStyle>
            <a:lvl1pPr marL="0" indent="0" algn="ctr">
              <a:buNone/>
              <a:defRPr sz="4423"/>
            </a:lvl1pPr>
            <a:lvl2pPr marL="812753" indent="0" algn="ctr">
              <a:buNone/>
              <a:defRPr sz="3475"/>
            </a:lvl2pPr>
            <a:lvl3pPr marL="1625509" indent="0" algn="ctr">
              <a:buNone/>
              <a:defRPr sz="3160"/>
            </a:lvl3pPr>
            <a:lvl4pPr marL="2438262" indent="0" algn="ctr">
              <a:buNone/>
              <a:defRPr sz="3160"/>
            </a:lvl4pPr>
            <a:lvl5pPr marL="3251021" indent="0" algn="ctr">
              <a:buNone/>
              <a:defRPr sz="3160"/>
            </a:lvl5pPr>
            <a:lvl6pPr marL="4063774" indent="0" algn="ctr">
              <a:buNone/>
              <a:defRPr sz="3160"/>
            </a:lvl6pPr>
            <a:lvl7pPr marL="4876530" indent="0" algn="ctr">
              <a:buNone/>
              <a:defRPr sz="3160"/>
            </a:lvl7pPr>
            <a:lvl8pPr marL="5689283" indent="0" algn="ctr">
              <a:buNone/>
              <a:defRPr sz="3160"/>
            </a:lvl8pPr>
            <a:lvl9pPr marL="6502036" indent="0" algn="ctr">
              <a:buNone/>
              <a:defRPr sz="316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lvl1pPr>
          </a:lstStyle>
          <a:p>
            <a:pPr>
              <a:defRPr/>
            </a:pPr>
            <a:fld id="{CF1983DA-5225-448D-9250-7C1141B460B2}" type="datetimeFigureOut">
              <a:rPr lang="es-AR"/>
              <a:pPr>
                <a:defRPr/>
              </a:pPr>
              <a:t>18/10/2024</a:t>
            </a:fld>
            <a:endParaRPr lang="es-A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332D7818-F902-421E-9536-D7931085EA39}" type="slidenum">
              <a:rPr lang="es-AR"/>
              <a:pPr>
                <a:defRPr/>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91D83400-A115-4A96-A0B3-40A9DC123C52}" type="datetimeFigureOut">
              <a:rPr lang="es-AR"/>
              <a:pPr>
                <a:defRPr/>
              </a:pPr>
              <a:t>18/10/2024</a:t>
            </a:fld>
            <a:endParaRPr lang="es-A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2F193927-1F7B-4710-9C06-E402303A7EF2}" type="slidenum">
              <a:rPr lang="es-AR"/>
              <a:pPr>
                <a:defRPr/>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0816" y="486838"/>
            <a:ext cx="1109068"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3618" y="486838"/>
            <a:ext cx="3262907"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192A7EA2-8F4B-4AAA-94A1-306EC69EFD6B}" type="datetimeFigureOut">
              <a:rPr lang="es-AR"/>
              <a:pPr>
                <a:defRPr/>
              </a:pPr>
              <a:t>18/10/2024</a:t>
            </a:fld>
            <a:endParaRPr lang="es-A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C9AF0D7F-CFEC-4DAC-A22C-4559880FFC30}" type="slidenum">
              <a:rPr lang="es-AR"/>
              <a:pPr>
                <a:defRPr/>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F353EC0A-2F72-4529-B7FE-9BC925D2392C}" type="datetimeFigureOut">
              <a:rPr lang="es-AR"/>
              <a:pPr>
                <a:defRPr/>
              </a:pPr>
              <a:t>18/10/2024</a:t>
            </a:fld>
            <a:endParaRPr lang="es-A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16CF32A1-9A37-4539-8D58-8639C5418B76}" type="slidenum">
              <a:rPr lang="es-AR"/>
              <a:pPr>
                <a:defRPr/>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0938" y="2279656"/>
            <a:ext cx="4436269" cy="3803649"/>
          </a:xfrm>
        </p:spPr>
        <p:txBody>
          <a:bodyPr anchor="b"/>
          <a:lstStyle>
            <a:lvl1pPr>
              <a:defRPr sz="1042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50938" y="6119288"/>
            <a:ext cx="4436269" cy="2000248"/>
          </a:xfrm>
        </p:spPr>
        <p:txBody>
          <a:bodyPr/>
          <a:lstStyle>
            <a:lvl1pPr marL="0" indent="0">
              <a:buNone/>
              <a:defRPr sz="4423">
                <a:solidFill>
                  <a:schemeClr val="tx1"/>
                </a:solidFill>
              </a:defRPr>
            </a:lvl1pPr>
            <a:lvl2pPr marL="812753" indent="0">
              <a:buNone/>
              <a:defRPr sz="3475">
                <a:solidFill>
                  <a:schemeClr val="tx1">
                    <a:tint val="75000"/>
                  </a:schemeClr>
                </a:solidFill>
              </a:defRPr>
            </a:lvl2pPr>
            <a:lvl3pPr marL="1625509" indent="0">
              <a:buNone/>
              <a:defRPr sz="3160">
                <a:solidFill>
                  <a:schemeClr val="tx1">
                    <a:tint val="75000"/>
                  </a:schemeClr>
                </a:solidFill>
              </a:defRPr>
            </a:lvl3pPr>
            <a:lvl4pPr marL="2438262" indent="0">
              <a:buNone/>
              <a:defRPr sz="3160">
                <a:solidFill>
                  <a:schemeClr val="tx1">
                    <a:tint val="75000"/>
                  </a:schemeClr>
                </a:solidFill>
              </a:defRPr>
            </a:lvl4pPr>
            <a:lvl5pPr marL="3251021" indent="0">
              <a:buNone/>
              <a:defRPr sz="3160">
                <a:solidFill>
                  <a:schemeClr val="tx1">
                    <a:tint val="75000"/>
                  </a:schemeClr>
                </a:solidFill>
              </a:defRPr>
            </a:lvl5pPr>
            <a:lvl6pPr marL="4063774" indent="0">
              <a:buNone/>
              <a:defRPr sz="3160">
                <a:solidFill>
                  <a:schemeClr val="tx1">
                    <a:tint val="75000"/>
                  </a:schemeClr>
                </a:solidFill>
              </a:defRPr>
            </a:lvl6pPr>
            <a:lvl7pPr marL="4876530" indent="0">
              <a:buNone/>
              <a:defRPr sz="3160">
                <a:solidFill>
                  <a:schemeClr val="tx1">
                    <a:tint val="75000"/>
                  </a:schemeClr>
                </a:solidFill>
              </a:defRPr>
            </a:lvl7pPr>
            <a:lvl8pPr marL="5689283" indent="0">
              <a:buNone/>
              <a:defRPr sz="3160">
                <a:solidFill>
                  <a:schemeClr val="tx1">
                    <a:tint val="75000"/>
                  </a:schemeClr>
                </a:solidFill>
              </a:defRPr>
            </a:lvl8pPr>
            <a:lvl9pPr marL="6502036" indent="0">
              <a:buNone/>
              <a:defRPr sz="316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pPr>
              <a:defRPr/>
            </a:pPr>
            <a:fld id="{50E7A20A-E5BA-4A0B-BE9A-679EED453DB9}" type="datetimeFigureOut">
              <a:rPr lang="es-AR"/>
              <a:pPr>
                <a:defRPr/>
              </a:pPr>
              <a:t>18/10/2024</a:t>
            </a:fld>
            <a:endParaRPr lang="es-A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1CC501F6-13CC-4326-ABC4-7E144118D2B0}" type="slidenum">
              <a:rPr lang="es-AR"/>
              <a:pPr>
                <a:defRPr/>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3616" y="2434167"/>
            <a:ext cx="2185987"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03898" y="2434167"/>
            <a:ext cx="2185987"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p:cNvSpPr>
            <a:spLocks noGrp="1"/>
          </p:cNvSpPr>
          <p:nvPr>
            <p:ph type="dt" sz="half" idx="10"/>
          </p:nvPr>
        </p:nvSpPr>
        <p:spPr/>
        <p:txBody>
          <a:bodyPr/>
          <a:lstStyle>
            <a:lvl1pPr>
              <a:defRPr/>
            </a:lvl1pPr>
          </a:lstStyle>
          <a:p>
            <a:pPr>
              <a:defRPr/>
            </a:pPr>
            <a:fld id="{1DC22955-B357-46D8-8B2D-5B167F05125E}" type="datetimeFigureOut">
              <a:rPr lang="es-AR"/>
              <a:pPr>
                <a:defRPr/>
              </a:pPr>
              <a:t>18/10/2024</a:t>
            </a:fld>
            <a:endParaRPr lang="es-AR"/>
          </a:p>
        </p:txBody>
      </p:sp>
      <p:sp>
        <p:nvSpPr>
          <p:cNvPr id="6" name="Footer Placeholder 4"/>
          <p:cNvSpPr>
            <a:spLocks noGrp="1"/>
          </p:cNvSpPr>
          <p:nvPr>
            <p:ph type="ftr" sz="quarter" idx="11"/>
          </p:nvPr>
        </p:nvSpPr>
        <p:spPr/>
        <p:txBody>
          <a:bodyPr/>
          <a:lstStyle>
            <a:lvl1pPr>
              <a:defRPr/>
            </a:lvl1pPr>
          </a:lstStyle>
          <a:p>
            <a:pPr>
              <a:defRPr/>
            </a:pPr>
            <a:endParaRPr lang="es-AR"/>
          </a:p>
        </p:txBody>
      </p:sp>
      <p:sp>
        <p:nvSpPr>
          <p:cNvPr id="7" name="Slide Number Placeholder 5"/>
          <p:cNvSpPr>
            <a:spLocks noGrp="1"/>
          </p:cNvSpPr>
          <p:nvPr>
            <p:ph type="sldNum" sz="quarter" idx="12"/>
          </p:nvPr>
        </p:nvSpPr>
        <p:spPr/>
        <p:txBody>
          <a:bodyPr/>
          <a:lstStyle>
            <a:lvl1pPr>
              <a:defRPr/>
            </a:lvl1pPr>
          </a:lstStyle>
          <a:p>
            <a:pPr>
              <a:defRPr/>
            </a:pPr>
            <a:fld id="{EC36652B-BBC0-46E1-8639-AD2352AE32DE}" type="slidenum">
              <a:rPr lang="es-AR"/>
              <a:pPr>
                <a:defRPr/>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286" y="486838"/>
            <a:ext cx="4436269"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4288" y="2241553"/>
            <a:ext cx="2175941" cy="1098549"/>
          </a:xfrm>
        </p:spPr>
        <p:txBody>
          <a:bodyPr anchor="b"/>
          <a:lstStyle>
            <a:lvl1pPr marL="0" indent="0">
              <a:buNone/>
              <a:defRPr sz="4423" b="1"/>
            </a:lvl1pPr>
            <a:lvl2pPr marL="812753" indent="0">
              <a:buNone/>
              <a:defRPr sz="3475" b="1"/>
            </a:lvl2pPr>
            <a:lvl3pPr marL="1625509" indent="0">
              <a:buNone/>
              <a:defRPr sz="3160" b="1"/>
            </a:lvl3pPr>
            <a:lvl4pPr marL="2438262" indent="0">
              <a:buNone/>
              <a:defRPr sz="3160" b="1"/>
            </a:lvl4pPr>
            <a:lvl5pPr marL="3251021" indent="0">
              <a:buNone/>
              <a:defRPr sz="3160" b="1"/>
            </a:lvl5pPr>
            <a:lvl6pPr marL="4063774" indent="0">
              <a:buNone/>
              <a:defRPr sz="3160" b="1"/>
            </a:lvl6pPr>
            <a:lvl7pPr marL="4876530" indent="0">
              <a:buNone/>
              <a:defRPr sz="3160" b="1"/>
            </a:lvl7pPr>
            <a:lvl8pPr marL="5689283" indent="0">
              <a:buNone/>
              <a:defRPr sz="3160" b="1"/>
            </a:lvl8pPr>
            <a:lvl9pPr marL="6502036" indent="0">
              <a:buNone/>
              <a:defRPr sz="3160" b="1"/>
            </a:lvl9pPr>
          </a:lstStyle>
          <a:p>
            <a:pPr lvl="0"/>
            <a:r>
              <a:rPr lang="es-ES"/>
              <a:t>Haga clic para modificar los estilos de texto del patrón</a:t>
            </a:r>
          </a:p>
        </p:txBody>
      </p:sp>
      <p:sp>
        <p:nvSpPr>
          <p:cNvPr id="4" name="Content Placeholder 3"/>
          <p:cNvSpPr>
            <a:spLocks noGrp="1"/>
          </p:cNvSpPr>
          <p:nvPr>
            <p:ph sz="half" idx="2"/>
          </p:nvPr>
        </p:nvSpPr>
        <p:spPr>
          <a:xfrm>
            <a:off x="354288" y="3340101"/>
            <a:ext cx="2175941"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603899" y="2241553"/>
            <a:ext cx="2186658" cy="1098549"/>
          </a:xfrm>
        </p:spPr>
        <p:txBody>
          <a:bodyPr anchor="b"/>
          <a:lstStyle>
            <a:lvl1pPr marL="0" indent="0">
              <a:buNone/>
              <a:defRPr sz="4423" b="1"/>
            </a:lvl1pPr>
            <a:lvl2pPr marL="812753" indent="0">
              <a:buNone/>
              <a:defRPr sz="3475" b="1"/>
            </a:lvl2pPr>
            <a:lvl3pPr marL="1625509" indent="0">
              <a:buNone/>
              <a:defRPr sz="3160" b="1"/>
            </a:lvl3pPr>
            <a:lvl4pPr marL="2438262" indent="0">
              <a:buNone/>
              <a:defRPr sz="3160" b="1"/>
            </a:lvl4pPr>
            <a:lvl5pPr marL="3251021" indent="0">
              <a:buNone/>
              <a:defRPr sz="3160" b="1"/>
            </a:lvl5pPr>
            <a:lvl6pPr marL="4063774" indent="0">
              <a:buNone/>
              <a:defRPr sz="3160" b="1"/>
            </a:lvl6pPr>
            <a:lvl7pPr marL="4876530" indent="0">
              <a:buNone/>
              <a:defRPr sz="3160" b="1"/>
            </a:lvl7pPr>
            <a:lvl8pPr marL="5689283" indent="0">
              <a:buNone/>
              <a:defRPr sz="3160" b="1"/>
            </a:lvl8pPr>
            <a:lvl9pPr marL="6502036" indent="0">
              <a:buNone/>
              <a:defRPr sz="3160" b="1"/>
            </a:lvl9pPr>
          </a:lstStyle>
          <a:p>
            <a:pPr lvl="0"/>
            <a:r>
              <a:rPr lang="es-ES"/>
              <a:t>Haga clic para modificar los estilos de texto del patrón</a:t>
            </a:r>
          </a:p>
        </p:txBody>
      </p:sp>
      <p:sp>
        <p:nvSpPr>
          <p:cNvPr id="6" name="Content Placeholder 5"/>
          <p:cNvSpPr>
            <a:spLocks noGrp="1"/>
          </p:cNvSpPr>
          <p:nvPr>
            <p:ph sz="quarter" idx="4"/>
          </p:nvPr>
        </p:nvSpPr>
        <p:spPr>
          <a:xfrm>
            <a:off x="2603899" y="3340101"/>
            <a:ext cx="2186658"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lvl1pPr>
              <a:defRPr/>
            </a:lvl1pPr>
          </a:lstStyle>
          <a:p>
            <a:pPr>
              <a:defRPr/>
            </a:pPr>
            <a:fld id="{83C9CDD3-2621-4E01-84FB-10D7DF0C59B3}" type="datetimeFigureOut">
              <a:rPr lang="es-AR"/>
              <a:pPr>
                <a:defRPr/>
              </a:pPr>
              <a:t>18/10/2024</a:t>
            </a:fld>
            <a:endParaRPr lang="es-AR"/>
          </a:p>
        </p:txBody>
      </p:sp>
      <p:sp>
        <p:nvSpPr>
          <p:cNvPr id="8" name="Footer Placeholder 4"/>
          <p:cNvSpPr>
            <a:spLocks noGrp="1"/>
          </p:cNvSpPr>
          <p:nvPr>
            <p:ph type="ftr" sz="quarter" idx="11"/>
          </p:nvPr>
        </p:nvSpPr>
        <p:spPr/>
        <p:txBody>
          <a:bodyPr/>
          <a:lstStyle>
            <a:lvl1pPr>
              <a:defRPr/>
            </a:lvl1pPr>
          </a:lstStyle>
          <a:p>
            <a:pPr>
              <a:defRPr/>
            </a:pPr>
            <a:endParaRPr lang="es-AR"/>
          </a:p>
        </p:txBody>
      </p:sp>
      <p:sp>
        <p:nvSpPr>
          <p:cNvPr id="9" name="Slide Number Placeholder 5"/>
          <p:cNvSpPr>
            <a:spLocks noGrp="1"/>
          </p:cNvSpPr>
          <p:nvPr>
            <p:ph type="sldNum" sz="quarter" idx="12"/>
          </p:nvPr>
        </p:nvSpPr>
        <p:spPr/>
        <p:txBody>
          <a:bodyPr/>
          <a:lstStyle>
            <a:lvl1pPr>
              <a:defRPr/>
            </a:lvl1pPr>
          </a:lstStyle>
          <a:p>
            <a:pPr>
              <a:defRPr/>
            </a:pPr>
            <a:fld id="{9384E93C-59E9-49E9-B75C-05CE2966C855}" type="slidenum">
              <a:rPr lang="es-AR"/>
              <a:pPr>
                <a:defRPr/>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fld id="{65D2D0DF-0E8A-4D43-88F5-33547CC9B7D9}" type="datetimeFigureOut">
              <a:rPr lang="es-AR"/>
              <a:pPr>
                <a:defRPr/>
              </a:pPr>
              <a:t>18/10/2024</a:t>
            </a:fld>
            <a:endParaRPr lang="es-AR"/>
          </a:p>
        </p:txBody>
      </p:sp>
      <p:sp>
        <p:nvSpPr>
          <p:cNvPr id="4" name="Footer Placeholder 4"/>
          <p:cNvSpPr>
            <a:spLocks noGrp="1"/>
          </p:cNvSpPr>
          <p:nvPr>
            <p:ph type="ftr" sz="quarter" idx="11"/>
          </p:nvPr>
        </p:nvSpPr>
        <p:spPr/>
        <p:txBody>
          <a:bodyPr/>
          <a:lstStyle>
            <a:lvl1pPr>
              <a:defRPr/>
            </a:lvl1pPr>
          </a:lstStyle>
          <a:p>
            <a:pPr>
              <a:defRPr/>
            </a:pPr>
            <a:endParaRPr lang="es-AR"/>
          </a:p>
        </p:txBody>
      </p:sp>
      <p:sp>
        <p:nvSpPr>
          <p:cNvPr id="5" name="Slide Number Placeholder 5"/>
          <p:cNvSpPr>
            <a:spLocks noGrp="1"/>
          </p:cNvSpPr>
          <p:nvPr>
            <p:ph type="sldNum" sz="quarter" idx="12"/>
          </p:nvPr>
        </p:nvSpPr>
        <p:spPr/>
        <p:txBody>
          <a:bodyPr/>
          <a:lstStyle>
            <a:lvl1pPr>
              <a:defRPr/>
            </a:lvl1pPr>
          </a:lstStyle>
          <a:p>
            <a:pPr>
              <a:defRPr/>
            </a:pPr>
            <a:fld id="{991292D7-7282-49CF-A48C-E40419C225E1}" type="slidenum">
              <a:rPr lang="es-AR"/>
              <a:pPr>
                <a:defRPr/>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9045690-F89C-4628-87BA-E2294447CE7F}" type="datetimeFigureOut">
              <a:rPr lang="es-AR"/>
              <a:pPr>
                <a:defRPr/>
              </a:pPr>
              <a:t>18/10/2024</a:t>
            </a:fld>
            <a:endParaRPr lang="es-AR"/>
          </a:p>
        </p:txBody>
      </p:sp>
      <p:sp>
        <p:nvSpPr>
          <p:cNvPr id="3" name="Footer Placeholder 4"/>
          <p:cNvSpPr>
            <a:spLocks noGrp="1"/>
          </p:cNvSpPr>
          <p:nvPr>
            <p:ph type="ftr" sz="quarter" idx="11"/>
          </p:nvPr>
        </p:nvSpPr>
        <p:spPr/>
        <p:txBody>
          <a:bodyPr/>
          <a:lstStyle>
            <a:lvl1pPr>
              <a:defRPr/>
            </a:lvl1pPr>
          </a:lstStyle>
          <a:p>
            <a:pPr>
              <a:defRPr/>
            </a:pPr>
            <a:endParaRPr lang="es-AR"/>
          </a:p>
        </p:txBody>
      </p:sp>
      <p:sp>
        <p:nvSpPr>
          <p:cNvPr id="4" name="Slide Number Placeholder 5"/>
          <p:cNvSpPr>
            <a:spLocks noGrp="1"/>
          </p:cNvSpPr>
          <p:nvPr>
            <p:ph type="sldNum" sz="quarter" idx="12"/>
          </p:nvPr>
        </p:nvSpPr>
        <p:spPr/>
        <p:txBody>
          <a:bodyPr/>
          <a:lstStyle>
            <a:lvl1pPr>
              <a:defRPr/>
            </a:lvl1pPr>
          </a:lstStyle>
          <a:p>
            <a:pPr>
              <a:defRPr/>
            </a:pPr>
            <a:fld id="{EBBEAAB6-2DDB-4310-B8D7-F37C6F3A539A}" type="slidenum">
              <a:rPr lang="es-AR"/>
              <a:pPr>
                <a:defRPr/>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287" y="609600"/>
            <a:ext cx="1658913" cy="2133600"/>
          </a:xfrm>
        </p:spPr>
        <p:txBody>
          <a:bodyPr anchor="b"/>
          <a:lstStyle>
            <a:lvl1pPr>
              <a:defRPr sz="5371"/>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86657" y="1316573"/>
            <a:ext cx="2603898" cy="6498167"/>
          </a:xfrm>
        </p:spPr>
        <p:txBody>
          <a:bodyPr/>
          <a:lstStyle>
            <a:lvl1pPr>
              <a:defRPr sz="5371"/>
            </a:lvl1pPr>
            <a:lvl2pPr>
              <a:defRPr sz="5055"/>
            </a:lvl2pPr>
            <a:lvl3pPr>
              <a:defRPr sz="4423"/>
            </a:lvl3pPr>
            <a:lvl4pPr>
              <a:defRPr sz="3475"/>
            </a:lvl4pPr>
            <a:lvl5pPr>
              <a:defRPr sz="3475"/>
            </a:lvl5pPr>
            <a:lvl6pPr>
              <a:defRPr sz="3475"/>
            </a:lvl6pPr>
            <a:lvl7pPr>
              <a:defRPr sz="3475"/>
            </a:lvl7pPr>
            <a:lvl8pPr>
              <a:defRPr sz="3475"/>
            </a:lvl8pPr>
            <a:lvl9pPr>
              <a:defRPr sz="347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4287" y="2743201"/>
            <a:ext cx="1658913" cy="5082116"/>
          </a:xfrm>
        </p:spPr>
        <p:txBody>
          <a:bodyPr/>
          <a:lstStyle>
            <a:lvl1pPr marL="0" indent="0">
              <a:buNone/>
              <a:defRPr sz="3160"/>
            </a:lvl1pPr>
            <a:lvl2pPr marL="812753" indent="0">
              <a:buNone/>
              <a:defRPr sz="2528"/>
            </a:lvl2pPr>
            <a:lvl3pPr marL="1625509" indent="0">
              <a:buNone/>
              <a:defRPr sz="1896"/>
            </a:lvl3pPr>
            <a:lvl4pPr marL="2438262" indent="0">
              <a:buNone/>
              <a:defRPr sz="1896"/>
            </a:lvl4pPr>
            <a:lvl5pPr marL="3251021" indent="0">
              <a:buNone/>
              <a:defRPr sz="1896"/>
            </a:lvl5pPr>
            <a:lvl6pPr marL="4063774" indent="0">
              <a:buNone/>
              <a:defRPr sz="1896"/>
            </a:lvl6pPr>
            <a:lvl7pPr marL="4876530" indent="0">
              <a:buNone/>
              <a:defRPr sz="1896"/>
            </a:lvl7pPr>
            <a:lvl8pPr marL="5689283" indent="0">
              <a:buNone/>
              <a:defRPr sz="1896"/>
            </a:lvl8pPr>
            <a:lvl9pPr marL="6502036" indent="0">
              <a:buNone/>
              <a:defRPr sz="1896"/>
            </a:lvl9pPr>
          </a:lstStyle>
          <a:p>
            <a:pPr lvl="0"/>
            <a:r>
              <a:rPr lang="es-ES"/>
              <a:t>Haga clic para modificar los estilos de texto del patrón</a:t>
            </a:r>
          </a:p>
        </p:txBody>
      </p:sp>
      <p:sp>
        <p:nvSpPr>
          <p:cNvPr id="5" name="Date Placeholder 3"/>
          <p:cNvSpPr>
            <a:spLocks noGrp="1"/>
          </p:cNvSpPr>
          <p:nvPr>
            <p:ph type="dt" sz="half" idx="10"/>
          </p:nvPr>
        </p:nvSpPr>
        <p:spPr/>
        <p:txBody>
          <a:bodyPr/>
          <a:lstStyle>
            <a:lvl1pPr>
              <a:defRPr/>
            </a:lvl1pPr>
          </a:lstStyle>
          <a:p>
            <a:pPr>
              <a:defRPr/>
            </a:pPr>
            <a:fld id="{6A945711-D4FE-4EE3-8AAB-22AED3E7B5D6}" type="datetimeFigureOut">
              <a:rPr lang="es-AR"/>
              <a:pPr>
                <a:defRPr/>
              </a:pPr>
              <a:t>18/10/2024</a:t>
            </a:fld>
            <a:endParaRPr lang="es-AR"/>
          </a:p>
        </p:txBody>
      </p:sp>
      <p:sp>
        <p:nvSpPr>
          <p:cNvPr id="6" name="Footer Placeholder 4"/>
          <p:cNvSpPr>
            <a:spLocks noGrp="1"/>
          </p:cNvSpPr>
          <p:nvPr>
            <p:ph type="ftr" sz="quarter" idx="11"/>
          </p:nvPr>
        </p:nvSpPr>
        <p:spPr/>
        <p:txBody>
          <a:bodyPr/>
          <a:lstStyle>
            <a:lvl1pPr>
              <a:defRPr/>
            </a:lvl1pPr>
          </a:lstStyle>
          <a:p>
            <a:pPr>
              <a:defRPr/>
            </a:pPr>
            <a:endParaRPr lang="es-AR"/>
          </a:p>
        </p:txBody>
      </p:sp>
      <p:sp>
        <p:nvSpPr>
          <p:cNvPr id="7" name="Slide Number Placeholder 5"/>
          <p:cNvSpPr>
            <a:spLocks noGrp="1"/>
          </p:cNvSpPr>
          <p:nvPr>
            <p:ph type="sldNum" sz="quarter" idx="12"/>
          </p:nvPr>
        </p:nvSpPr>
        <p:spPr/>
        <p:txBody>
          <a:bodyPr/>
          <a:lstStyle>
            <a:lvl1pPr>
              <a:defRPr/>
            </a:lvl1pPr>
          </a:lstStyle>
          <a:p>
            <a:pPr>
              <a:defRPr/>
            </a:pPr>
            <a:fld id="{799C806D-F2D7-4D05-9CFD-9FCE57D06D3B}" type="slidenum">
              <a:rPr lang="es-AR"/>
              <a:pPr>
                <a:defRPr/>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287" y="609600"/>
            <a:ext cx="1658913" cy="2133600"/>
          </a:xfrm>
        </p:spPr>
        <p:txBody>
          <a:bodyPr anchor="b"/>
          <a:lstStyle>
            <a:lvl1pPr>
              <a:defRPr sz="537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86657" y="1316573"/>
            <a:ext cx="2603898" cy="6498167"/>
          </a:xfrm>
        </p:spPr>
        <p:txBody>
          <a:bodyPr anchor="t"/>
          <a:lstStyle>
            <a:lvl1pPr marL="0" indent="0">
              <a:buNone/>
              <a:defRPr sz="5371"/>
            </a:lvl1pPr>
            <a:lvl2pPr marL="812753" indent="0">
              <a:buNone/>
              <a:defRPr sz="5055"/>
            </a:lvl2pPr>
            <a:lvl3pPr marL="1625509" indent="0">
              <a:buNone/>
              <a:defRPr sz="4423"/>
            </a:lvl3pPr>
            <a:lvl4pPr marL="2438262" indent="0">
              <a:buNone/>
              <a:defRPr sz="3475"/>
            </a:lvl4pPr>
            <a:lvl5pPr marL="3251021" indent="0">
              <a:buNone/>
              <a:defRPr sz="3475"/>
            </a:lvl5pPr>
            <a:lvl6pPr marL="4063774" indent="0">
              <a:buNone/>
              <a:defRPr sz="3475"/>
            </a:lvl6pPr>
            <a:lvl7pPr marL="4876530" indent="0">
              <a:buNone/>
              <a:defRPr sz="3475"/>
            </a:lvl7pPr>
            <a:lvl8pPr marL="5689283" indent="0">
              <a:buNone/>
              <a:defRPr sz="3475"/>
            </a:lvl8pPr>
            <a:lvl9pPr marL="6502036" indent="0">
              <a:buNone/>
              <a:defRPr sz="3475"/>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354287" y="2743201"/>
            <a:ext cx="1658913" cy="5082116"/>
          </a:xfrm>
        </p:spPr>
        <p:txBody>
          <a:bodyPr/>
          <a:lstStyle>
            <a:lvl1pPr marL="0" indent="0">
              <a:buNone/>
              <a:defRPr sz="3160"/>
            </a:lvl1pPr>
            <a:lvl2pPr marL="812753" indent="0">
              <a:buNone/>
              <a:defRPr sz="2528"/>
            </a:lvl2pPr>
            <a:lvl3pPr marL="1625509" indent="0">
              <a:buNone/>
              <a:defRPr sz="1896"/>
            </a:lvl3pPr>
            <a:lvl4pPr marL="2438262" indent="0">
              <a:buNone/>
              <a:defRPr sz="1896"/>
            </a:lvl4pPr>
            <a:lvl5pPr marL="3251021" indent="0">
              <a:buNone/>
              <a:defRPr sz="1896"/>
            </a:lvl5pPr>
            <a:lvl6pPr marL="4063774" indent="0">
              <a:buNone/>
              <a:defRPr sz="1896"/>
            </a:lvl6pPr>
            <a:lvl7pPr marL="4876530" indent="0">
              <a:buNone/>
              <a:defRPr sz="1896"/>
            </a:lvl7pPr>
            <a:lvl8pPr marL="5689283" indent="0">
              <a:buNone/>
              <a:defRPr sz="1896"/>
            </a:lvl8pPr>
            <a:lvl9pPr marL="6502036" indent="0">
              <a:buNone/>
              <a:defRPr sz="1896"/>
            </a:lvl9pPr>
          </a:lstStyle>
          <a:p>
            <a:pPr lvl="0"/>
            <a:r>
              <a:rPr lang="es-ES"/>
              <a:t>Haga clic para modificar los estilos de texto del patrón</a:t>
            </a:r>
          </a:p>
        </p:txBody>
      </p:sp>
      <p:sp>
        <p:nvSpPr>
          <p:cNvPr id="5" name="Date Placeholder 3"/>
          <p:cNvSpPr>
            <a:spLocks noGrp="1"/>
          </p:cNvSpPr>
          <p:nvPr>
            <p:ph type="dt" sz="half" idx="10"/>
          </p:nvPr>
        </p:nvSpPr>
        <p:spPr/>
        <p:txBody>
          <a:bodyPr/>
          <a:lstStyle>
            <a:lvl1pPr>
              <a:defRPr/>
            </a:lvl1pPr>
          </a:lstStyle>
          <a:p>
            <a:pPr>
              <a:defRPr/>
            </a:pPr>
            <a:fld id="{E8512F7E-244F-4826-843D-1214C9006123}" type="datetimeFigureOut">
              <a:rPr lang="es-AR"/>
              <a:pPr>
                <a:defRPr/>
              </a:pPr>
              <a:t>18/10/2024</a:t>
            </a:fld>
            <a:endParaRPr lang="es-AR"/>
          </a:p>
        </p:txBody>
      </p:sp>
      <p:sp>
        <p:nvSpPr>
          <p:cNvPr id="6" name="Footer Placeholder 4"/>
          <p:cNvSpPr>
            <a:spLocks noGrp="1"/>
          </p:cNvSpPr>
          <p:nvPr>
            <p:ph type="ftr" sz="quarter" idx="11"/>
          </p:nvPr>
        </p:nvSpPr>
        <p:spPr/>
        <p:txBody>
          <a:bodyPr/>
          <a:lstStyle>
            <a:lvl1pPr>
              <a:defRPr/>
            </a:lvl1pPr>
          </a:lstStyle>
          <a:p>
            <a:pPr>
              <a:defRPr/>
            </a:pPr>
            <a:endParaRPr lang="es-AR"/>
          </a:p>
        </p:txBody>
      </p:sp>
      <p:sp>
        <p:nvSpPr>
          <p:cNvPr id="7" name="Slide Number Placeholder 5"/>
          <p:cNvSpPr>
            <a:spLocks noGrp="1"/>
          </p:cNvSpPr>
          <p:nvPr>
            <p:ph type="sldNum" sz="quarter" idx="12"/>
          </p:nvPr>
        </p:nvSpPr>
        <p:spPr/>
        <p:txBody>
          <a:bodyPr/>
          <a:lstStyle>
            <a:lvl1pPr>
              <a:defRPr/>
            </a:lvl1pPr>
          </a:lstStyle>
          <a:p>
            <a:pPr>
              <a:defRPr/>
            </a:pPr>
            <a:fld id="{0C221BDC-01F3-4E2B-A6D7-C4168F7BC2AB}" type="slidenum">
              <a:rPr lang="es-AR"/>
              <a:pPr>
                <a:defRPr/>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906" y="487365"/>
            <a:ext cx="4435693" cy="1766887"/>
          </a:xfrm>
          <a:prstGeom prst="rect">
            <a:avLst/>
          </a:prstGeom>
        </p:spPr>
        <p:txBody>
          <a:bodyPr vert="horz" lIns="91431" tIns="45716" rIns="91431" bIns="45716"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3906" y="2433641"/>
            <a:ext cx="4435693" cy="5802311"/>
          </a:xfrm>
          <a:prstGeom prst="rect">
            <a:avLst/>
          </a:prstGeom>
        </p:spPr>
        <p:txBody>
          <a:bodyPr vert="horz" lIns="91431" tIns="45716" rIns="91431" bIns="4571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3905" y="8475667"/>
            <a:ext cx="1156929" cy="485775"/>
          </a:xfrm>
          <a:prstGeom prst="rect">
            <a:avLst/>
          </a:prstGeom>
        </p:spPr>
        <p:txBody>
          <a:bodyPr vert="horz" lIns="91431" tIns="45716" rIns="91431" bIns="45716" rtlCol="0" anchor="ctr"/>
          <a:lstStyle>
            <a:lvl1pPr algn="l" fontAlgn="auto">
              <a:spcBef>
                <a:spcPts val="0"/>
              </a:spcBef>
              <a:spcAft>
                <a:spcPts val="0"/>
              </a:spcAft>
              <a:defRPr sz="1896" smtClean="0">
                <a:solidFill>
                  <a:schemeClr val="tx1">
                    <a:tint val="75000"/>
                  </a:schemeClr>
                </a:solidFill>
                <a:latin typeface="+mn-lt"/>
              </a:defRPr>
            </a:lvl1pPr>
          </a:lstStyle>
          <a:p>
            <a:pPr>
              <a:defRPr/>
            </a:pPr>
            <a:fld id="{2A1FB77E-66FA-4EE5-ACE7-2B474DDA8CC0}" type="datetimeFigureOut">
              <a:rPr lang="es-AR"/>
              <a:pPr>
                <a:defRPr/>
              </a:pPr>
              <a:t>18/10/2024</a:t>
            </a:fld>
            <a:endParaRPr lang="es-AR"/>
          </a:p>
        </p:txBody>
      </p:sp>
      <p:sp>
        <p:nvSpPr>
          <p:cNvPr id="5" name="Footer Placeholder 4"/>
          <p:cNvSpPr>
            <a:spLocks noGrp="1"/>
          </p:cNvSpPr>
          <p:nvPr>
            <p:ph type="ftr" sz="quarter" idx="3"/>
          </p:nvPr>
        </p:nvSpPr>
        <p:spPr>
          <a:xfrm>
            <a:off x="1704450" y="8475667"/>
            <a:ext cx="1734604" cy="485775"/>
          </a:xfrm>
          <a:prstGeom prst="rect">
            <a:avLst/>
          </a:prstGeom>
        </p:spPr>
        <p:txBody>
          <a:bodyPr vert="horz" lIns="91431" tIns="45716" rIns="91431" bIns="45716" rtlCol="0" anchor="ctr"/>
          <a:lstStyle>
            <a:lvl1pPr algn="ctr" fontAlgn="auto">
              <a:spcBef>
                <a:spcPts val="0"/>
              </a:spcBef>
              <a:spcAft>
                <a:spcPts val="0"/>
              </a:spcAft>
              <a:defRPr sz="1896">
                <a:solidFill>
                  <a:schemeClr val="tx1">
                    <a:tint val="75000"/>
                  </a:schemeClr>
                </a:solidFill>
                <a:latin typeface="+mn-lt"/>
              </a:defRPr>
            </a:lvl1pPr>
          </a:lstStyle>
          <a:p>
            <a:pPr>
              <a:defRPr/>
            </a:pPr>
            <a:endParaRPr lang="es-AR"/>
          </a:p>
        </p:txBody>
      </p:sp>
      <p:sp>
        <p:nvSpPr>
          <p:cNvPr id="6" name="Slide Number Placeholder 5"/>
          <p:cNvSpPr>
            <a:spLocks noGrp="1"/>
          </p:cNvSpPr>
          <p:nvPr>
            <p:ph type="sldNum" sz="quarter" idx="4"/>
          </p:nvPr>
        </p:nvSpPr>
        <p:spPr>
          <a:xfrm>
            <a:off x="3632668" y="8475667"/>
            <a:ext cx="1156929" cy="485775"/>
          </a:xfrm>
          <a:prstGeom prst="rect">
            <a:avLst/>
          </a:prstGeom>
        </p:spPr>
        <p:txBody>
          <a:bodyPr vert="horz" lIns="91431" tIns="45716" rIns="91431" bIns="45716" rtlCol="0" anchor="ctr"/>
          <a:lstStyle>
            <a:lvl1pPr algn="r" fontAlgn="auto">
              <a:spcBef>
                <a:spcPts val="0"/>
              </a:spcBef>
              <a:spcAft>
                <a:spcPts val="0"/>
              </a:spcAft>
              <a:defRPr sz="1896" smtClean="0">
                <a:solidFill>
                  <a:schemeClr val="tx1">
                    <a:tint val="75000"/>
                  </a:schemeClr>
                </a:solidFill>
                <a:latin typeface="+mn-lt"/>
              </a:defRPr>
            </a:lvl1pPr>
          </a:lstStyle>
          <a:p>
            <a:pPr>
              <a:defRPr/>
            </a:pPr>
            <a:fld id="{02363A53-2D2F-4FBA-A76E-FF31A3CCC681}" type="slidenum">
              <a:rPr lang="es-AR"/>
              <a:pPr>
                <a:defRPr/>
              </a:pPr>
              <a:t>‹Nº›</a:t>
            </a:fld>
            <a:endParaRPr lang="es-AR"/>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defTabSz="1624931" rtl="0" eaLnBrk="1" fontAlgn="base" hangingPunct="1">
        <a:lnSpc>
          <a:spcPct val="90000"/>
        </a:lnSpc>
        <a:spcBef>
          <a:spcPct val="0"/>
        </a:spcBef>
        <a:spcAft>
          <a:spcPct val="0"/>
        </a:spcAft>
        <a:defRPr sz="7583" kern="1200">
          <a:solidFill>
            <a:schemeClr val="tx1"/>
          </a:solidFill>
          <a:latin typeface="+mj-lt"/>
          <a:ea typeface="+mj-ea"/>
          <a:cs typeface="+mj-cs"/>
        </a:defRPr>
      </a:lvl1pPr>
      <a:lvl2pPr algn="l" defTabSz="1624931" rtl="0" eaLnBrk="1" fontAlgn="base" hangingPunct="1">
        <a:lnSpc>
          <a:spcPct val="90000"/>
        </a:lnSpc>
        <a:spcBef>
          <a:spcPct val="0"/>
        </a:spcBef>
        <a:spcAft>
          <a:spcPct val="0"/>
        </a:spcAft>
        <a:defRPr sz="7583">
          <a:solidFill>
            <a:schemeClr val="tx1"/>
          </a:solidFill>
          <a:latin typeface="Calibri Light"/>
        </a:defRPr>
      </a:lvl2pPr>
      <a:lvl3pPr algn="l" defTabSz="1624931" rtl="0" eaLnBrk="1" fontAlgn="base" hangingPunct="1">
        <a:lnSpc>
          <a:spcPct val="90000"/>
        </a:lnSpc>
        <a:spcBef>
          <a:spcPct val="0"/>
        </a:spcBef>
        <a:spcAft>
          <a:spcPct val="0"/>
        </a:spcAft>
        <a:defRPr sz="7583">
          <a:solidFill>
            <a:schemeClr val="tx1"/>
          </a:solidFill>
          <a:latin typeface="Calibri Light"/>
        </a:defRPr>
      </a:lvl3pPr>
      <a:lvl4pPr algn="l" defTabSz="1624931" rtl="0" eaLnBrk="1" fontAlgn="base" hangingPunct="1">
        <a:lnSpc>
          <a:spcPct val="90000"/>
        </a:lnSpc>
        <a:spcBef>
          <a:spcPct val="0"/>
        </a:spcBef>
        <a:spcAft>
          <a:spcPct val="0"/>
        </a:spcAft>
        <a:defRPr sz="7583">
          <a:solidFill>
            <a:schemeClr val="tx1"/>
          </a:solidFill>
          <a:latin typeface="Calibri Light"/>
        </a:defRPr>
      </a:lvl4pPr>
      <a:lvl5pPr algn="l" defTabSz="1624931" rtl="0" eaLnBrk="1" fontAlgn="base" hangingPunct="1">
        <a:lnSpc>
          <a:spcPct val="90000"/>
        </a:lnSpc>
        <a:spcBef>
          <a:spcPct val="0"/>
        </a:spcBef>
        <a:spcAft>
          <a:spcPct val="0"/>
        </a:spcAft>
        <a:defRPr sz="7583">
          <a:solidFill>
            <a:schemeClr val="tx1"/>
          </a:solidFill>
          <a:latin typeface="Calibri Light"/>
        </a:defRPr>
      </a:lvl5pPr>
      <a:lvl6pPr marL="1444381" algn="l" defTabSz="1624931" rtl="0" eaLnBrk="1" fontAlgn="base" hangingPunct="1">
        <a:lnSpc>
          <a:spcPct val="90000"/>
        </a:lnSpc>
        <a:spcBef>
          <a:spcPct val="0"/>
        </a:spcBef>
        <a:spcAft>
          <a:spcPct val="0"/>
        </a:spcAft>
        <a:defRPr sz="7583">
          <a:solidFill>
            <a:schemeClr val="tx1"/>
          </a:solidFill>
          <a:latin typeface="Calibri Light"/>
        </a:defRPr>
      </a:lvl6pPr>
      <a:lvl7pPr marL="2888769" algn="l" defTabSz="1624931" rtl="0" eaLnBrk="1" fontAlgn="base" hangingPunct="1">
        <a:lnSpc>
          <a:spcPct val="90000"/>
        </a:lnSpc>
        <a:spcBef>
          <a:spcPct val="0"/>
        </a:spcBef>
        <a:spcAft>
          <a:spcPct val="0"/>
        </a:spcAft>
        <a:defRPr sz="7583">
          <a:solidFill>
            <a:schemeClr val="tx1"/>
          </a:solidFill>
          <a:latin typeface="Calibri Light"/>
        </a:defRPr>
      </a:lvl7pPr>
      <a:lvl8pPr marL="4333153" algn="l" defTabSz="1624931" rtl="0" eaLnBrk="1" fontAlgn="base" hangingPunct="1">
        <a:lnSpc>
          <a:spcPct val="90000"/>
        </a:lnSpc>
        <a:spcBef>
          <a:spcPct val="0"/>
        </a:spcBef>
        <a:spcAft>
          <a:spcPct val="0"/>
        </a:spcAft>
        <a:defRPr sz="7583">
          <a:solidFill>
            <a:schemeClr val="tx1"/>
          </a:solidFill>
          <a:latin typeface="Calibri Light"/>
        </a:defRPr>
      </a:lvl8pPr>
      <a:lvl9pPr marL="5777534" algn="l" defTabSz="1624931" rtl="0" eaLnBrk="1" fontAlgn="base" hangingPunct="1">
        <a:lnSpc>
          <a:spcPct val="90000"/>
        </a:lnSpc>
        <a:spcBef>
          <a:spcPct val="0"/>
        </a:spcBef>
        <a:spcAft>
          <a:spcPct val="0"/>
        </a:spcAft>
        <a:defRPr sz="7583">
          <a:solidFill>
            <a:schemeClr val="tx1"/>
          </a:solidFill>
          <a:latin typeface="Calibri Light"/>
        </a:defRPr>
      </a:lvl9pPr>
    </p:titleStyle>
    <p:bodyStyle>
      <a:lvl1pPr marL="406236" indent="-406236" algn="l" defTabSz="1624931" rtl="0" eaLnBrk="1" fontAlgn="base" hangingPunct="1">
        <a:lnSpc>
          <a:spcPct val="90000"/>
        </a:lnSpc>
        <a:spcBef>
          <a:spcPts val="1782"/>
        </a:spcBef>
        <a:spcAft>
          <a:spcPct val="0"/>
        </a:spcAft>
        <a:buFont typeface="Arial" charset="0"/>
        <a:buChar char="•"/>
        <a:defRPr sz="4423" kern="1200">
          <a:solidFill>
            <a:schemeClr val="tx1"/>
          </a:solidFill>
          <a:latin typeface="+mn-lt"/>
          <a:ea typeface="+mn-ea"/>
          <a:cs typeface="+mn-cs"/>
        </a:defRPr>
      </a:lvl1pPr>
      <a:lvl2pPr marL="1218701" indent="-406236" algn="l" defTabSz="1624931" rtl="0" eaLnBrk="1" fontAlgn="base" hangingPunct="1">
        <a:lnSpc>
          <a:spcPct val="90000"/>
        </a:lnSpc>
        <a:spcBef>
          <a:spcPts val="869"/>
        </a:spcBef>
        <a:spcAft>
          <a:spcPct val="0"/>
        </a:spcAft>
        <a:buFont typeface="Arial" charset="0"/>
        <a:buChar char="•"/>
        <a:defRPr sz="4107" kern="1200">
          <a:solidFill>
            <a:schemeClr val="tx1"/>
          </a:solidFill>
          <a:latin typeface="+mn-lt"/>
          <a:ea typeface="+mn-ea"/>
          <a:cs typeface="+mn-cs"/>
        </a:defRPr>
      </a:lvl2pPr>
      <a:lvl3pPr marL="2031167" indent="-406236" algn="l" defTabSz="1624931" rtl="0" eaLnBrk="1" fontAlgn="base" hangingPunct="1">
        <a:lnSpc>
          <a:spcPct val="90000"/>
        </a:lnSpc>
        <a:spcBef>
          <a:spcPts val="869"/>
        </a:spcBef>
        <a:spcAft>
          <a:spcPct val="0"/>
        </a:spcAft>
        <a:buFont typeface="Arial" charset="0"/>
        <a:buChar char="•"/>
        <a:defRPr sz="3475" kern="1200">
          <a:solidFill>
            <a:schemeClr val="tx1"/>
          </a:solidFill>
          <a:latin typeface="+mn-lt"/>
          <a:ea typeface="+mn-ea"/>
          <a:cs typeface="+mn-cs"/>
        </a:defRPr>
      </a:lvl3pPr>
      <a:lvl4pPr marL="2843632" indent="-406236" algn="l" defTabSz="1624931" rtl="0" eaLnBrk="1" fontAlgn="base" hangingPunct="1">
        <a:lnSpc>
          <a:spcPct val="90000"/>
        </a:lnSpc>
        <a:spcBef>
          <a:spcPts val="869"/>
        </a:spcBef>
        <a:spcAft>
          <a:spcPct val="0"/>
        </a:spcAft>
        <a:buFont typeface="Arial" charset="0"/>
        <a:buChar char="•"/>
        <a:defRPr sz="3160" kern="1200">
          <a:solidFill>
            <a:schemeClr val="tx1"/>
          </a:solidFill>
          <a:latin typeface="+mn-lt"/>
          <a:ea typeface="+mn-ea"/>
          <a:cs typeface="+mn-cs"/>
        </a:defRPr>
      </a:lvl4pPr>
      <a:lvl5pPr marL="3656101" indent="-406236" algn="l" defTabSz="1624931" rtl="0" eaLnBrk="1" fontAlgn="base" hangingPunct="1">
        <a:lnSpc>
          <a:spcPct val="90000"/>
        </a:lnSpc>
        <a:spcBef>
          <a:spcPts val="869"/>
        </a:spcBef>
        <a:spcAft>
          <a:spcPct val="0"/>
        </a:spcAft>
        <a:buFont typeface="Arial" charset="0"/>
        <a:buChar char="•"/>
        <a:defRPr sz="3160" kern="1200">
          <a:solidFill>
            <a:schemeClr val="tx1"/>
          </a:solidFill>
          <a:latin typeface="+mn-lt"/>
          <a:ea typeface="+mn-ea"/>
          <a:cs typeface="+mn-cs"/>
        </a:defRPr>
      </a:lvl5pPr>
      <a:lvl6pPr marL="4470146" indent="-406378" algn="l" defTabSz="1625509" rtl="0" eaLnBrk="1" latinLnBrk="0" hangingPunct="1">
        <a:lnSpc>
          <a:spcPct val="90000"/>
        </a:lnSpc>
        <a:spcBef>
          <a:spcPts val="888"/>
        </a:spcBef>
        <a:buFont typeface="Arial" panose="020B0604020202020204" pitchFamily="34" charset="0"/>
        <a:buChar char="•"/>
        <a:defRPr sz="3160" kern="1200">
          <a:solidFill>
            <a:schemeClr val="tx1"/>
          </a:solidFill>
          <a:latin typeface="+mn-lt"/>
          <a:ea typeface="+mn-ea"/>
          <a:cs typeface="+mn-cs"/>
        </a:defRPr>
      </a:lvl6pPr>
      <a:lvl7pPr marL="5282905" indent="-406378" algn="l" defTabSz="1625509" rtl="0" eaLnBrk="1" latinLnBrk="0" hangingPunct="1">
        <a:lnSpc>
          <a:spcPct val="90000"/>
        </a:lnSpc>
        <a:spcBef>
          <a:spcPts val="888"/>
        </a:spcBef>
        <a:buFont typeface="Arial" panose="020B0604020202020204" pitchFamily="34" charset="0"/>
        <a:buChar char="•"/>
        <a:defRPr sz="3160" kern="1200">
          <a:solidFill>
            <a:schemeClr val="tx1"/>
          </a:solidFill>
          <a:latin typeface="+mn-lt"/>
          <a:ea typeface="+mn-ea"/>
          <a:cs typeface="+mn-cs"/>
        </a:defRPr>
      </a:lvl7pPr>
      <a:lvl8pPr marL="6095661" indent="-406378" algn="l" defTabSz="1625509" rtl="0" eaLnBrk="1" latinLnBrk="0" hangingPunct="1">
        <a:lnSpc>
          <a:spcPct val="90000"/>
        </a:lnSpc>
        <a:spcBef>
          <a:spcPts val="888"/>
        </a:spcBef>
        <a:buFont typeface="Arial" panose="020B0604020202020204" pitchFamily="34" charset="0"/>
        <a:buChar char="•"/>
        <a:defRPr sz="3160" kern="1200">
          <a:solidFill>
            <a:schemeClr val="tx1"/>
          </a:solidFill>
          <a:latin typeface="+mn-lt"/>
          <a:ea typeface="+mn-ea"/>
          <a:cs typeface="+mn-cs"/>
        </a:defRPr>
      </a:lvl8pPr>
      <a:lvl9pPr marL="6908414" indent="-406378" algn="l" defTabSz="1625509" rtl="0" eaLnBrk="1" latinLnBrk="0" hangingPunct="1">
        <a:lnSpc>
          <a:spcPct val="90000"/>
        </a:lnSpc>
        <a:spcBef>
          <a:spcPts val="888"/>
        </a:spcBef>
        <a:buFont typeface="Arial" panose="020B0604020202020204" pitchFamily="34" charset="0"/>
        <a:buChar char="•"/>
        <a:defRPr sz="3160" kern="1200">
          <a:solidFill>
            <a:schemeClr val="tx1"/>
          </a:solidFill>
          <a:latin typeface="+mn-lt"/>
          <a:ea typeface="+mn-ea"/>
          <a:cs typeface="+mn-cs"/>
        </a:defRPr>
      </a:lvl9pPr>
    </p:bodyStyle>
    <p:otherStyle>
      <a:defPPr>
        <a:defRPr lang="en-US"/>
      </a:defPPr>
      <a:lvl1pPr marL="0" algn="l" defTabSz="1625509" rtl="0" eaLnBrk="1" latinLnBrk="0" hangingPunct="1">
        <a:defRPr sz="3160" kern="1200">
          <a:solidFill>
            <a:schemeClr val="tx1"/>
          </a:solidFill>
          <a:latin typeface="+mn-lt"/>
          <a:ea typeface="+mn-ea"/>
          <a:cs typeface="+mn-cs"/>
        </a:defRPr>
      </a:lvl1pPr>
      <a:lvl2pPr marL="812753" algn="l" defTabSz="1625509" rtl="0" eaLnBrk="1" latinLnBrk="0" hangingPunct="1">
        <a:defRPr sz="3160" kern="1200">
          <a:solidFill>
            <a:schemeClr val="tx1"/>
          </a:solidFill>
          <a:latin typeface="+mn-lt"/>
          <a:ea typeface="+mn-ea"/>
          <a:cs typeface="+mn-cs"/>
        </a:defRPr>
      </a:lvl2pPr>
      <a:lvl3pPr marL="1625509" algn="l" defTabSz="1625509" rtl="0" eaLnBrk="1" latinLnBrk="0" hangingPunct="1">
        <a:defRPr sz="3160" kern="1200">
          <a:solidFill>
            <a:schemeClr val="tx1"/>
          </a:solidFill>
          <a:latin typeface="+mn-lt"/>
          <a:ea typeface="+mn-ea"/>
          <a:cs typeface="+mn-cs"/>
        </a:defRPr>
      </a:lvl3pPr>
      <a:lvl4pPr marL="2438262" algn="l" defTabSz="1625509" rtl="0" eaLnBrk="1" latinLnBrk="0" hangingPunct="1">
        <a:defRPr sz="3160" kern="1200">
          <a:solidFill>
            <a:schemeClr val="tx1"/>
          </a:solidFill>
          <a:latin typeface="+mn-lt"/>
          <a:ea typeface="+mn-ea"/>
          <a:cs typeface="+mn-cs"/>
        </a:defRPr>
      </a:lvl4pPr>
      <a:lvl5pPr marL="3251021" algn="l" defTabSz="1625509" rtl="0" eaLnBrk="1" latinLnBrk="0" hangingPunct="1">
        <a:defRPr sz="3160" kern="1200">
          <a:solidFill>
            <a:schemeClr val="tx1"/>
          </a:solidFill>
          <a:latin typeface="+mn-lt"/>
          <a:ea typeface="+mn-ea"/>
          <a:cs typeface="+mn-cs"/>
        </a:defRPr>
      </a:lvl5pPr>
      <a:lvl6pPr marL="4063774" algn="l" defTabSz="1625509" rtl="0" eaLnBrk="1" latinLnBrk="0" hangingPunct="1">
        <a:defRPr sz="3160" kern="1200">
          <a:solidFill>
            <a:schemeClr val="tx1"/>
          </a:solidFill>
          <a:latin typeface="+mn-lt"/>
          <a:ea typeface="+mn-ea"/>
          <a:cs typeface="+mn-cs"/>
        </a:defRPr>
      </a:lvl6pPr>
      <a:lvl7pPr marL="4876530" algn="l" defTabSz="1625509" rtl="0" eaLnBrk="1" latinLnBrk="0" hangingPunct="1">
        <a:defRPr sz="3160" kern="1200">
          <a:solidFill>
            <a:schemeClr val="tx1"/>
          </a:solidFill>
          <a:latin typeface="+mn-lt"/>
          <a:ea typeface="+mn-ea"/>
          <a:cs typeface="+mn-cs"/>
        </a:defRPr>
      </a:lvl7pPr>
      <a:lvl8pPr marL="5689283" algn="l" defTabSz="1625509" rtl="0" eaLnBrk="1" latinLnBrk="0" hangingPunct="1">
        <a:defRPr sz="3160" kern="1200">
          <a:solidFill>
            <a:schemeClr val="tx1"/>
          </a:solidFill>
          <a:latin typeface="+mn-lt"/>
          <a:ea typeface="+mn-ea"/>
          <a:cs typeface="+mn-cs"/>
        </a:defRPr>
      </a:lvl8pPr>
      <a:lvl9pPr marL="6502036" algn="l" defTabSz="1625509" rtl="0" eaLnBrk="1" latinLnBrk="0" hangingPunct="1">
        <a:defRPr sz="3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C566ECC-E36A-42BA-9600-CAAE65E9F364}"/>
              </a:ext>
            </a:extLst>
          </p:cNvPr>
          <p:cNvSpPr/>
          <p:nvPr/>
        </p:nvSpPr>
        <p:spPr>
          <a:xfrm>
            <a:off x="0" y="913436"/>
            <a:ext cx="5143499" cy="659188"/>
          </a:xfrm>
          <a:prstGeom prst="rect">
            <a:avLst/>
          </a:prstGeom>
          <a:solidFill>
            <a:srgbClr val="FFEB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Rectángulo 5">
            <a:extLst>
              <a:ext uri="{FF2B5EF4-FFF2-40B4-BE49-F238E27FC236}">
                <a16:creationId xmlns:a16="http://schemas.microsoft.com/office/drawing/2014/main" id="{54CB863C-53A9-466C-90BB-60E19A2533D5}"/>
              </a:ext>
            </a:extLst>
          </p:cNvPr>
          <p:cNvSpPr/>
          <p:nvPr/>
        </p:nvSpPr>
        <p:spPr>
          <a:xfrm>
            <a:off x="2829814" y="1533346"/>
            <a:ext cx="2313686" cy="5406729"/>
          </a:xfrm>
          <a:prstGeom prst="rect">
            <a:avLst/>
          </a:prstGeom>
          <a:solidFill>
            <a:srgbClr val="6E025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4" name="Rectángulo 3">
            <a:extLst>
              <a:ext uri="{FF2B5EF4-FFF2-40B4-BE49-F238E27FC236}">
                <a16:creationId xmlns:a16="http://schemas.microsoft.com/office/drawing/2014/main" id="{89D09DFB-9024-488A-8469-3208CD58E021}"/>
              </a:ext>
            </a:extLst>
          </p:cNvPr>
          <p:cNvSpPr/>
          <p:nvPr/>
        </p:nvSpPr>
        <p:spPr>
          <a:xfrm>
            <a:off x="0" y="3682341"/>
            <a:ext cx="2820289" cy="5422384"/>
          </a:xfrm>
          <a:prstGeom prst="rect">
            <a:avLst/>
          </a:prstGeom>
          <a:solidFill>
            <a:srgbClr val="FFEB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2882272" y="1624187"/>
            <a:ext cx="2143528" cy="1161463"/>
          </a:xfrm>
          <a:prstGeom prst="rect">
            <a:avLst/>
          </a:prstGeom>
          <a:ln w="19050" cap="sq">
            <a:solidFill>
              <a:schemeClr val="bg1"/>
            </a:solidFill>
            <a:prstDash val="solid"/>
            <a:miter lim="800000"/>
          </a:ln>
          <a:effectLst/>
        </p:spPr>
      </p:pic>
      <p:pic>
        <p:nvPicPr>
          <p:cNvPr id="10" name="9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2896455" y="2878449"/>
            <a:ext cx="2143528" cy="1102806"/>
          </a:xfrm>
          <a:prstGeom prst="rect">
            <a:avLst/>
          </a:prstGeom>
          <a:ln w="19050" cap="sq">
            <a:solidFill>
              <a:schemeClr val="bg1"/>
            </a:solidFill>
            <a:prstDash val="solid"/>
            <a:miter lim="800000"/>
          </a:ln>
          <a:effectLst/>
        </p:spPr>
      </p:pic>
      <p:pic>
        <p:nvPicPr>
          <p:cNvPr id="13" name="12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V="1">
            <a:off x="2895226" y="4074370"/>
            <a:ext cx="2163807" cy="1391022"/>
          </a:xfrm>
          <a:prstGeom prst="rect">
            <a:avLst/>
          </a:prstGeom>
          <a:ln w="19050" cap="sq">
            <a:solidFill>
              <a:schemeClr val="bg1"/>
            </a:solidFill>
            <a:prstDash val="solid"/>
            <a:miter lim="800000"/>
          </a:ln>
          <a:effectLst/>
        </p:spPr>
      </p:pic>
      <p:pic>
        <p:nvPicPr>
          <p:cNvPr id="12" name="11 Imagen"/>
          <p:cNvPicPr>
            <a:picLocks noChangeAspect="1"/>
          </p:cNvPicPr>
          <p:nvPr/>
        </p:nvPicPr>
        <p:blipFill rotWithShape="1">
          <a:blip r:embed="rId5">
            <a:extLst>
              <a:ext uri="{28A0092B-C50C-407E-A947-70E740481C1C}">
                <a14:useLocalDpi xmlns:a14="http://schemas.microsoft.com/office/drawing/2010/main" val="0"/>
              </a:ext>
            </a:extLst>
          </a:blip>
          <a:srcRect l="99" t="25649" r="4143" b="233"/>
          <a:stretch/>
        </p:blipFill>
        <p:spPr>
          <a:xfrm flipV="1">
            <a:off x="2901323" y="5569762"/>
            <a:ext cx="2143316" cy="1151545"/>
          </a:xfrm>
          <a:prstGeom prst="rect">
            <a:avLst/>
          </a:prstGeom>
          <a:ln w="19050" cap="sq">
            <a:solidFill>
              <a:schemeClr val="bg1"/>
            </a:solidFill>
            <a:prstDash val="solid"/>
            <a:miter lim="800000"/>
          </a:ln>
          <a:effectLst/>
        </p:spPr>
      </p:pic>
      <p:pic>
        <p:nvPicPr>
          <p:cNvPr id="16" name="Imagen 15">
            <a:extLst>
              <a:ext uri="{FF2B5EF4-FFF2-40B4-BE49-F238E27FC236}">
                <a16:creationId xmlns:a16="http://schemas.microsoft.com/office/drawing/2014/main" id="{6EAE2AE3-6DEC-4303-8992-E99800BF89A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4232"/>
            <a:ext cx="5143500" cy="909204"/>
          </a:xfrm>
          <a:prstGeom prst="rect">
            <a:avLst/>
          </a:prstGeom>
        </p:spPr>
      </p:pic>
      <p:sp>
        <p:nvSpPr>
          <p:cNvPr id="20" name="CuadroTexto 19">
            <a:extLst>
              <a:ext uri="{FF2B5EF4-FFF2-40B4-BE49-F238E27FC236}">
                <a16:creationId xmlns:a16="http://schemas.microsoft.com/office/drawing/2014/main" id="{C8F1FE6E-76E9-4045-9702-43FB59053554}"/>
              </a:ext>
            </a:extLst>
          </p:cNvPr>
          <p:cNvSpPr txBox="1"/>
          <p:nvPr/>
        </p:nvSpPr>
        <p:spPr>
          <a:xfrm>
            <a:off x="87028" y="1079045"/>
            <a:ext cx="4938771" cy="369332"/>
          </a:xfrm>
          <a:prstGeom prst="rect">
            <a:avLst/>
          </a:prstGeom>
          <a:noFill/>
        </p:spPr>
        <p:txBody>
          <a:bodyPr wrap="square">
            <a:spAutoFit/>
          </a:bodyPr>
          <a:lstStyle/>
          <a:p>
            <a:pPr marL="0" marR="0" lvl="0" indent="0" algn="ctr" defTabSz="1624931" rtl="0" eaLnBrk="1" fontAlgn="base" latinLnBrk="0" hangingPunct="1">
              <a:lnSpc>
                <a:spcPct val="90000"/>
              </a:lnSpc>
              <a:spcBef>
                <a:spcPts val="0"/>
              </a:spcBef>
              <a:spcAft>
                <a:spcPct val="0"/>
              </a:spcAft>
              <a:buClrTx/>
              <a:buSzTx/>
              <a:buFontTx/>
              <a:buNone/>
              <a:tabLst/>
              <a:defRPr/>
            </a:pPr>
            <a:r>
              <a:rPr kumimoji="0" lang="es-AR" sz="1000" b="0" i="0" u="none" strike="noStrike" kern="1200" cap="none" spc="0" normalizeH="0" baseline="0" noProof="0" dirty="0">
                <a:ln>
                  <a:noFill/>
                </a:ln>
                <a:solidFill>
                  <a:srgbClr val="000000"/>
                </a:solidFill>
                <a:effectLst/>
                <a:uLnTx/>
                <a:uFillTx/>
                <a:latin typeface="Calibri"/>
                <a:ea typeface="+mn-ea"/>
                <a:cs typeface="+mn-cs"/>
              </a:rPr>
              <a:t>Dra. Alejandra Benavides Dra. Daniela Cabral Dra. Yesica Amarilla </a:t>
            </a:r>
          </a:p>
          <a:p>
            <a:pPr marL="0" marR="0" lvl="0" indent="0" algn="ctr" defTabSz="1624931" rtl="0" eaLnBrk="1" fontAlgn="base" latinLnBrk="0" hangingPunct="1">
              <a:lnSpc>
                <a:spcPct val="90000"/>
              </a:lnSpc>
              <a:spcBef>
                <a:spcPts val="0"/>
              </a:spcBef>
              <a:spcAft>
                <a:spcPct val="0"/>
              </a:spcAft>
              <a:buClrTx/>
              <a:buSzTx/>
              <a:buFontTx/>
              <a:buNone/>
              <a:tabLst/>
              <a:defRPr/>
            </a:pPr>
            <a:r>
              <a:rPr kumimoji="0" lang="es-AR" sz="1000" b="0" i="0" u="none" strike="noStrike" kern="1200" cap="none" spc="0" normalizeH="0" baseline="0" noProof="0" dirty="0">
                <a:ln>
                  <a:noFill/>
                </a:ln>
                <a:solidFill>
                  <a:srgbClr val="000000"/>
                </a:solidFill>
                <a:effectLst/>
                <a:uLnTx/>
                <a:uFillTx/>
                <a:latin typeface="Calibri"/>
                <a:ea typeface="+mn-ea"/>
                <a:cs typeface="+mn-cs"/>
              </a:rPr>
              <a:t>Dr. Héctor Varas Dr. Ángel Sánchez </a:t>
            </a:r>
          </a:p>
        </p:txBody>
      </p:sp>
      <p:sp>
        <p:nvSpPr>
          <p:cNvPr id="21" name="CuadroTexto 20">
            <a:extLst>
              <a:ext uri="{FF2B5EF4-FFF2-40B4-BE49-F238E27FC236}">
                <a16:creationId xmlns:a16="http://schemas.microsoft.com/office/drawing/2014/main" id="{333AA075-03DE-4DAB-9EFF-6BDEF43E0BE2}"/>
              </a:ext>
            </a:extLst>
          </p:cNvPr>
          <p:cNvSpPr txBox="1"/>
          <p:nvPr/>
        </p:nvSpPr>
        <p:spPr>
          <a:xfrm>
            <a:off x="960700" y="927659"/>
            <a:ext cx="3222100" cy="258532"/>
          </a:xfrm>
          <a:prstGeom prst="rect">
            <a:avLst/>
          </a:prstGeom>
          <a:noFill/>
        </p:spPr>
        <p:txBody>
          <a:bodyPr wrap="none" rtlCol="0">
            <a:spAutoFit/>
          </a:bodyPr>
          <a:lstStyle/>
          <a:p>
            <a:pPr marL="0" marR="0" lvl="0" indent="0" algn="ctr" defTabSz="1624931" rtl="0" eaLnBrk="1" fontAlgn="base" latinLnBrk="0" hangingPunct="1">
              <a:lnSpc>
                <a:spcPct val="90000"/>
              </a:lnSpc>
              <a:spcBef>
                <a:spcPts val="1782"/>
              </a:spcBef>
              <a:spcAft>
                <a:spcPct val="0"/>
              </a:spcAft>
              <a:buClrTx/>
              <a:buSzTx/>
              <a:buFontTx/>
              <a:buNone/>
              <a:tabLst/>
              <a:defRPr/>
            </a:pPr>
            <a:r>
              <a:rPr kumimoji="0" lang="es-AR" altLang="es-AR" sz="1200" b="1" i="0" u="none" strike="noStrike" kern="1200" cap="none" spc="0" normalizeH="0" baseline="0" noProof="0" dirty="0">
                <a:ln>
                  <a:noFill/>
                </a:ln>
                <a:solidFill>
                  <a:srgbClr val="000000"/>
                </a:solidFill>
                <a:effectLst/>
                <a:uLnTx/>
                <a:uFillTx/>
                <a:latin typeface="Calibri"/>
                <a:ea typeface="+mn-ea"/>
                <a:cs typeface="+mn-cs"/>
              </a:rPr>
              <a:t>FIBROSIS PULMONAR ASOCIADA A EXPOSICIÓN</a:t>
            </a:r>
          </a:p>
        </p:txBody>
      </p:sp>
      <p:sp>
        <p:nvSpPr>
          <p:cNvPr id="22" name="CuadroTexto 21">
            <a:extLst>
              <a:ext uri="{FF2B5EF4-FFF2-40B4-BE49-F238E27FC236}">
                <a16:creationId xmlns:a16="http://schemas.microsoft.com/office/drawing/2014/main" id="{600F3AC3-A37D-42D6-8B7F-4E53906CDD72}"/>
              </a:ext>
            </a:extLst>
          </p:cNvPr>
          <p:cNvSpPr txBox="1"/>
          <p:nvPr/>
        </p:nvSpPr>
        <p:spPr>
          <a:xfrm>
            <a:off x="54892" y="1438145"/>
            <a:ext cx="1183337" cy="246221"/>
          </a:xfrm>
          <a:prstGeom prst="rect">
            <a:avLst/>
          </a:prstGeom>
          <a:solidFill>
            <a:srgbClr val="A20269"/>
          </a:solidFill>
        </p:spPr>
        <p:txBody>
          <a:bodyPr wrap="none" rtlCol="0">
            <a:spAutoFit/>
          </a:bodyPr>
          <a:lstStyle/>
          <a:p>
            <a:r>
              <a:rPr lang="es-MX" sz="1000" b="1" dirty="0">
                <a:solidFill>
                  <a:schemeClr val="bg1"/>
                </a:solidFill>
              </a:rPr>
              <a:t>INTRODUCCIÓN</a:t>
            </a:r>
            <a:endParaRPr lang="es-AR" sz="1000" b="1" dirty="0">
              <a:solidFill>
                <a:schemeClr val="bg1"/>
              </a:solidFill>
            </a:endParaRPr>
          </a:p>
        </p:txBody>
      </p:sp>
      <p:sp>
        <p:nvSpPr>
          <p:cNvPr id="23" name="CuadroTexto 22">
            <a:extLst>
              <a:ext uri="{FF2B5EF4-FFF2-40B4-BE49-F238E27FC236}">
                <a16:creationId xmlns:a16="http://schemas.microsoft.com/office/drawing/2014/main" id="{B2D83C6E-3695-47BE-A097-5AF57E055849}"/>
              </a:ext>
            </a:extLst>
          </p:cNvPr>
          <p:cNvSpPr txBox="1"/>
          <p:nvPr/>
        </p:nvSpPr>
        <p:spPr>
          <a:xfrm>
            <a:off x="54891" y="3569368"/>
            <a:ext cx="1117614" cy="246221"/>
          </a:xfrm>
          <a:prstGeom prst="rect">
            <a:avLst/>
          </a:prstGeom>
          <a:solidFill>
            <a:srgbClr val="A20269"/>
          </a:solidFill>
        </p:spPr>
        <p:txBody>
          <a:bodyPr wrap="none" rtlCol="0">
            <a:spAutoFit/>
          </a:bodyPr>
          <a:lstStyle/>
          <a:p>
            <a:r>
              <a:rPr lang="es-MX" sz="1000" b="1" dirty="0">
                <a:solidFill>
                  <a:schemeClr val="bg1"/>
                </a:solidFill>
              </a:rPr>
              <a:t>CASO CLÍNICO</a:t>
            </a:r>
            <a:endParaRPr lang="es-AR" sz="1000" b="1" dirty="0">
              <a:solidFill>
                <a:schemeClr val="bg1"/>
              </a:solidFill>
            </a:endParaRPr>
          </a:p>
        </p:txBody>
      </p:sp>
      <p:sp>
        <p:nvSpPr>
          <p:cNvPr id="24" name="CuadroTexto 23">
            <a:extLst>
              <a:ext uri="{FF2B5EF4-FFF2-40B4-BE49-F238E27FC236}">
                <a16:creationId xmlns:a16="http://schemas.microsoft.com/office/drawing/2014/main" id="{5B9D5A09-AB66-4542-9B41-C64509498C24}"/>
              </a:ext>
            </a:extLst>
          </p:cNvPr>
          <p:cNvSpPr txBox="1"/>
          <p:nvPr/>
        </p:nvSpPr>
        <p:spPr>
          <a:xfrm>
            <a:off x="2854841" y="6803845"/>
            <a:ext cx="1039067" cy="246221"/>
          </a:xfrm>
          <a:prstGeom prst="rect">
            <a:avLst/>
          </a:prstGeom>
          <a:solidFill>
            <a:srgbClr val="A20269"/>
          </a:solidFill>
        </p:spPr>
        <p:txBody>
          <a:bodyPr wrap="none" rtlCol="0">
            <a:spAutoFit/>
          </a:bodyPr>
          <a:lstStyle/>
          <a:p>
            <a:r>
              <a:rPr lang="es-MX" sz="1000" b="1" dirty="0">
                <a:solidFill>
                  <a:schemeClr val="bg1"/>
                </a:solidFill>
              </a:rPr>
              <a:t>CONCLUSIÓN</a:t>
            </a:r>
            <a:endParaRPr lang="es-AR" sz="1000" b="1" dirty="0">
              <a:solidFill>
                <a:schemeClr val="bg1"/>
              </a:solidFill>
            </a:endParaRPr>
          </a:p>
        </p:txBody>
      </p:sp>
      <p:sp>
        <p:nvSpPr>
          <p:cNvPr id="25" name="CuadroTexto 24">
            <a:extLst>
              <a:ext uri="{FF2B5EF4-FFF2-40B4-BE49-F238E27FC236}">
                <a16:creationId xmlns:a16="http://schemas.microsoft.com/office/drawing/2014/main" id="{A2D1D791-04CF-498E-B51C-589FBCCDB006}"/>
              </a:ext>
            </a:extLst>
          </p:cNvPr>
          <p:cNvSpPr txBox="1"/>
          <p:nvPr/>
        </p:nvSpPr>
        <p:spPr>
          <a:xfrm>
            <a:off x="-21227" y="1655163"/>
            <a:ext cx="2883695" cy="1938992"/>
          </a:xfrm>
          <a:prstGeom prst="rect">
            <a:avLst/>
          </a:prstGeom>
          <a:noFill/>
        </p:spPr>
        <p:txBody>
          <a:bodyPr wrap="square" rtlCol="0">
            <a:spAutoFit/>
          </a:bodyPr>
          <a:lstStyle/>
          <a:p>
            <a:pPr marL="0" marR="0" lvl="0" indent="0" algn="just" defTabSz="514483"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Cada vez hay más evidencia sobre el uso de inhibidores del receptor del factor de crecimiento epidérmico (EGFR) en los cánceres de cabeza y cuello,  CPCNP y colorrectal. Los informes de toxicidad pulmonar asociada a cetuximab son raros, aunque ha habido numerosos informes de fibrosis intersticial con el uso de otros inhibidores de EGFR. Hay muchas causas de infiltrados pulmonares en pacientes tratados por CCR avanzado y este caso resalta la importancia de considerar la toxicidad de los fármacos.</a:t>
            </a:r>
            <a:endParaRPr kumimoji="0" lang="es-AR"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26" name="CuadroTexto 25">
            <a:extLst>
              <a:ext uri="{FF2B5EF4-FFF2-40B4-BE49-F238E27FC236}">
                <a16:creationId xmlns:a16="http://schemas.microsoft.com/office/drawing/2014/main" id="{9ECE68C1-A995-4E0A-81EE-03752EC9090F}"/>
              </a:ext>
            </a:extLst>
          </p:cNvPr>
          <p:cNvSpPr txBox="1"/>
          <p:nvPr/>
        </p:nvSpPr>
        <p:spPr>
          <a:xfrm>
            <a:off x="-21226" y="3771984"/>
            <a:ext cx="2883696" cy="5324535"/>
          </a:xfrm>
          <a:prstGeom prst="rect">
            <a:avLst/>
          </a:prstGeom>
          <a:noFill/>
        </p:spPr>
        <p:txBody>
          <a:bodyPr wrap="square" rtlCol="0">
            <a:spAutoFit/>
          </a:bodyPr>
          <a:lstStyle/>
          <a:p>
            <a:pPr marL="0" marR="0" lvl="0" indent="0" algn="just" defTabSz="514483"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Paciente masculino de 69 años con Cáncer de recto E IV MTS hepáticas. Inicia tratamiento </a:t>
            </a: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oncoespecifico</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con </a:t>
            </a: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Oxaliplatino</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 </a:t>
            </a: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Capecitabina</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cumpliendo 6 ciclos. TC de tórax: Granuloma </a:t>
            </a: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secuelar</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de 4.5mm en LII. </a:t>
            </a:r>
          </a:p>
          <a:p>
            <a:pPr marL="0" marR="0" lvl="0" indent="0" algn="just" defTabSz="514483"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En abril presenta progresión local y hepática. Inicia adyuvancia con radioterapia que finaliza en Junio del corriente año.</a:t>
            </a:r>
          </a:p>
          <a:p>
            <a:pPr marL="0" marR="0" lvl="0" indent="0" algn="just" defTabSz="514483"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Intercurriendo</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con elevación de marcadores tumorales con </a:t>
            </a: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radiodermitis</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en región perineal G1. Motivo por el cual se decide rotar esquema terapéutico, finalizando RT, pasando a </a:t>
            </a: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Irinotecan</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 Cetuximab.</a:t>
            </a:r>
          </a:p>
          <a:p>
            <a:pPr marL="0" marR="0" lvl="0" indent="0" algn="just" defTabSz="514483"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Incide con anemia y neutropenia por lo que se disminuye dosis, siendo bien tolerados; esquema que recibe por 4 ciclos.</a:t>
            </a:r>
          </a:p>
          <a:p>
            <a:pPr marL="0" marR="0" lvl="0" indent="0" algn="just" defTabSz="514483"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Posteriormente presenta disnea a esfuerzos mas desaturación, asociado a rales crepitantes finos bibasales. Se interna con el fin de búsqueda etiológica y </a:t>
            </a: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re-estadificación</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de enfermedad.</a:t>
            </a:r>
          </a:p>
          <a:p>
            <a:pPr marL="0" marR="0" lvl="0" indent="0" algn="just" defTabSz="514483"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Se realiza </a:t>
            </a: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Scan</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tomográfico que informa: infiltrados reticulares en ambos parénquimas, acompañado de múltiples pequeñas imágenes quísticas de disposición subpleural conformando patrón en "panal de abejas" en ambos lóbulos inferiores. Bronquiectasias cilíndricas a predominio de lóbulos inferiores e infiltrado intersticial en vidrio esmerilado. Sugieren EPID con patrón de NIU, no evidente en estudio previo. Medición de marcadores tumorales en disminución. Paciente estable con requerimiento de oxigenoterapia continua en terapia paliativa</a:t>
            </a:r>
            <a:r>
              <a:rPr kumimoji="0" lang="es-AR"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endParaRPr kumimoji="0" lang="es-AR" sz="1000" b="0" i="0" u="none" strike="noStrike" kern="1200" cap="none" spc="0" normalizeH="0" baseline="0" noProof="0" dirty="0">
              <a:ln>
                <a:noFill/>
              </a:ln>
              <a:solidFill>
                <a:prstClr val="black"/>
              </a:solidFill>
              <a:effectLst/>
              <a:uLnTx/>
              <a:uFillTx/>
              <a:latin typeface="Calibri"/>
              <a:ea typeface="+mn-ea"/>
              <a:cs typeface="+mn-cs"/>
            </a:endParaRPr>
          </a:p>
        </p:txBody>
      </p:sp>
      <p:sp>
        <p:nvSpPr>
          <p:cNvPr id="27" name="CuadroTexto 26">
            <a:extLst>
              <a:ext uri="{FF2B5EF4-FFF2-40B4-BE49-F238E27FC236}">
                <a16:creationId xmlns:a16="http://schemas.microsoft.com/office/drawing/2014/main" id="{1DE0C515-748A-4F2C-9A23-3362B2A10CC3}"/>
              </a:ext>
            </a:extLst>
          </p:cNvPr>
          <p:cNvSpPr txBox="1"/>
          <p:nvPr/>
        </p:nvSpPr>
        <p:spPr>
          <a:xfrm>
            <a:off x="2798859" y="7018606"/>
            <a:ext cx="2344642" cy="2092881"/>
          </a:xfrm>
          <a:prstGeom prst="rect">
            <a:avLst/>
          </a:prstGeom>
          <a:noFill/>
        </p:spPr>
        <p:txBody>
          <a:bodyPr wrap="square" rtlCol="0">
            <a:spAutoFit/>
          </a:bodyPr>
          <a:lstStyle/>
          <a:p>
            <a:pPr marL="0" marR="0" lvl="0" indent="0" algn="just" defTabSz="514483"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Si bien toda la línea de fármacos </a:t>
            </a: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oncoespecificos</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utilizados en nuestro paciente, podrían causar Enfermedades Pulmonares Intersticiales/Parenquimatosas, siendo la más común la Neumonitis, que se describe como efecto </a:t>
            </a:r>
            <a:r>
              <a:rPr kumimoji="0" lang="es-MX" sz="10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neumotóxico</a:t>
            </a:r>
            <a:r>
              <a:rPr kumimoji="0" lang="es-MX"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frecuente en la bibliografía, destaca el uso de EGFR y su rápida evolución a la fibrosis pulmonar con una frecuencia relativamente menor. Lo cual no fue oportuno en nuestro paciente</a:t>
            </a:r>
            <a:r>
              <a:rPr kumimoji="0" lang="es-AR" sz="1000" b="0" i="0" u="none" strike="noStrike" kern="1200" cap="none" spc="0" normalizeH="0" baseline="0" noProof="0" dirty="0">
                <a:ln>
                  <a:noFill/>
                </a:ln>
                <a:solidFill>
                  <a:prstClr val="black"/>
                </a:solidFill>
                <a:effectLst/>
                <a:uLnTx/>
                <a:uFillTx/>
                <a:latin typeface="Calibri"/>
                <a:ea typeface="+mn-ea"/>
                <a:cs typeface="+mn-cs"/>
              </a:rPr>
              <a:t>.</a:t>
            </a:r>
            <a:endParaRPr kumimoji="0" lang="es-AR"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pic>
        <p:nvPicPr>
          <p:cNvPr id="28" name="Imagen 27">
            <a:extLst>
              <a:ext uri="{FF2B5EF4-FFF2-40B4-BE49-F238E27FC236}">
                <a16:creationId xmlns:a16="http://schemas.microsoft.com/office/drawing/2014/main" id="{30A331A4-A1F4-4895-A806-C03CC5BE4D2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94972"/>
          <a:stretch/>
        </p:blipFill>
        <p:spPr>
          <a:xfrm>
            <a:off x="0" y="9061120"/>
            <a:ext cx="5143500" cy="45719"/>
          </a:xfrm>
          <a:prstGeom prst="rect">
            <a:avLst/>
          </a:prstGeom>
        </p:spPr>
      </p:pic>
      <p:cxnSp>
        <p:nvCxnSpPr>
          <p:cNvPr id="30" name="Conector recto 29">
            <a:extLst>
              <a:ext uri="{FF2B5EF4-FFF2-40B4-BE49-F238E27FC236}">
                <a16:creationId xmlns:a16="http://schemas.microsoft.com/office/drawing/2014/main" id="{1D33BA68-913E-404E-AD8B-258034D0FF91}"/>
              </a:ext>
            </a:extLst>
          </p:cNvPr>
          <p:cNvCxnSpPr>
            <a:cxnSpLocks/>
          </p:cNvCxnSpPr>
          <p:nvPr/>
        </p:nvCxnSpPr>
        <p:spPr>
          <a:xfrm flipH="1" flipV="1">
            <a:off x="2829814" y="1552277"/>
            <a:ext cx="8034" cy="7597313"/>
          </a:xfrm>
          <a:prstGeom prst="line">
            <a:avLst/>
          </a:prstGeom>
          <a:ln w="19050">
            <a:solidFill>
              <a:srgbClr val="950272"/>
            </a:solidFill>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id="{B5CB7476-755F-4FA9-88B9-854795516D11}"/>
              </a:ext>
            </a:extLst>
          </p:cNvPr>
          <p:cNvCxnSpPr>
            <a:cxnSpLocks/>
          </p:cNvCxnSpPr>
          <p:nvPr/>
        </p:nvCxnSpPr>
        <p:spPr>
          <a:xfrm>
            <a:off x="1228704" y="1573777"/>
            <a:ext cx="1601110" cy="0"/>
          </a:xfrm>
          <a:prstGeom prst="line">
            <a:avLst/>
          </a:prstGeom>
          <a:ln w="19050">
            <a:solidFill>
              <a:srgbClr val="950272"/>
            </a:solidFil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96483927-F44E-4A71-A1A1-8BC372D62A8F}"/>
              </a:ext>
            </a:extLst>
          </p:cNvPr>
          <p:cNvCxnSpPr>
            <a:cxnSpLocks/>
          </p:cNvCxnSpPr>
          <p:nvPr/>
        </p:nvCxnSpPr>
        <p:spPr>
          <a:xfrm flipV="1">
            <a:off x="1172505" y="3682341"/>
            <a:ext cx="1647784" cy="10138"/>
          </a:xfrm>
          <a:prstGeom prst="line">
            <a:avLst/>
          </a:prstGeom>
          <a:ln w="19050">
            <a:solidFill>
              <a:srgbClr val="950272"/>
            </a:solidFill>
          </a:ln>
        </p:spPr>
        <p:style>
          <a:lnRef idx="1">
            <a:schemeClr val="accent1"/>
          </a:lnRef>
          <a:fillRef idx="0">
            <a:schemeClr val="accent1"/>
          </a:fillRef>
          <a:effectRef idx="0">
            <a:schemeClr val="accent1"/>
          </a:effectRef>
          <a:fontRef idx="minor">
            <a:schemeClr val="tx1"/>
          </a:fontRef>
        </p:style>
      </p:cxnSp>
      <p:cxnSp>
        <p:nvCxnSpPr>
          <p:cNvPr id="45" name="Conector recto 44">
            <a:extLst>
              <a:ext uri="{FF2B5EF4-FFF2-40B4-BE49-F238E27FC236}">
                <a16:creationId xmlns:a16="http://schemas.microsoft.com/office/drawing/2014/main" id="{95474D5B-9EB6-4252-853B-A574DA5BD497}"/>
              </a:ext>
            </a:extLst>
          </p:cNvPr>
          <p:cNvCxnSpPr>
            <a:cxnSpLocks/>
          </p:cNvCxnSpPr>
          <p:nvPr/>
        </p:nvCxnSpPr>
        <p:spPr>
          <a:xfrm>
            <a:off x="3863487" y="6953545"/>
            <a:ext cx="1280013" cy="0"/>
          </a:xfrm>
          <a:prstGeom prst="line">
            <a:avLst/>
          </a:prstGeom>
          <a:ln w="19050">
            <a:solidFill>
              <a:srgbClr val="950272"/>
            </a:solidFill>
          </a:ln>
        </p:spPr>
        <p:style>
          <a:lnRef idx="1">
            <a:schemeClr val="accent1"/>
          </a:lnRef>
          <a:fillRef idx="0">
            <a:schemeClr val="accent1"/>
          </a:fillRef>
          <a:effectRef idx="0">
            <a:schemeClr val="accent1"/>
          </a:effectRef>
          <a:fontRef idx="minor">
            <a:schemeClr val="tx1"/>
          </a:fontRef>
        </p:style>
      </p:cxnSp>
      <p:cxnSp>
        <p:nvCxnSpPr>
          <p:cNvPr id="29" name="Conector recto 28">
            <a:extLst>
              <a:ext uri="{FF2B5EF4-FFF2-40B4-BE49-F238E27FC236}">
                <a16:creationId xmlns:a16="http://schemas.microsoft.com/office/drawing/2014/main" id="{0B8B6235-8FDF-409F-B877-61DD997D611C}"/>
              </a:ext>
            </a:extLst>
          </p:cNvPr>
          <p:cNvCxnSpPr>
            <a:cxnSpLocks/>
          </p:cNvCxnSpPr>
          <p:nvPr/>
        </p:nvCxnSpPr>
        <p:spPr>
          <a:xfrm>
            <a:off x="2824498" y="1532193"/>
            <a:ext cx="2319002" cy="0"/>
          </a:xfrm>
          <a:prstGeom prst="line">
            <a:avLst/>
          </a:prstGeom>
          <a:ln w="19050">
            <a:solidFill>
              <a:srgbClr val="95027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 146 " id="{106A8656-CE18-4402-9C93-09C926142087}" vid="{409A39EF-FC23-4DC5-AB52-7F60E5DF5F81}"/>
    </a:ext>
  </a:extLst>
</a:theme>
</file>

<file path=docProps/app.xml><?xml version="1.0" encoding="utf-8"?>
<Properties xmlns="http://schemas.openxmlformats.org/officeDocument/2006/extended-properties" xmlns:vt="http://schemas.openxmlformats.org/officeDocument/2006/docPropsVTypes">
  <Template>P 146 </Template>
  <TotalTime>389</TotalTime>
  <Words>401</Words>
  <Application>Microsoft Office PowerPoint</Application>
  <PresentationFormat>Presentación en pantalla (16:9)</PresentationFormat>
  <Paragraphs>14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Alejandra Benavides</dc:creator>
  <cp:lastModifiedBy>Maria Alejandra Benavides</cp:lastModifiedBy>
  <cp:revision>20</cp:revision>
  <dcterms:created xsi:type="dcterms:W3CDTF">2024-10-16T11:49:34Z</dcterms:created>
  <dcterms:modified xsi:type="dcterms:W3CDTF">2024-10-18T16:26:39Z</dcterms:modified>
</cp:coreProperties>
</file>