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5148263"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go/0dlbQWMTzbQIfjuy4IH8kcKs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58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463800" y="685800"/>
            <a:ext cx="19304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386120" y="1496484"/>
            <a:ext cx="4376024" cy="318346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378"/>
              <a:buFont typeface="Calibri"/>
              <a:buNone/>
              <a:defRPr sz="337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643533" y="4802717"/>
            <a:ext cx="3861197" cy="22076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63"/>
              </a:spcBef>
              <a:spcAft>
                <a:spcPts val="0"/>
              </a:spcAft>
              <a:buClr>
                <a:schemeClr val="dk1"/>
              </a:buClr>
              <a:buSzPts val="1351"/>
              <a:buNone/>
              <a:defRPr sz="1351"/>
            </a:lvl1pPr>
            <a:lvl2pPr lvl="1" algn="ctr">
              <a:lnSpc>
                <a:spcPct val="90000"/>
              </a:lnSpc>
              <a:spcBef>
                <a:spcPts val="282"/>
              </a:spcBef>
              <a:spcAft>
                <a:spcPts val="0"/>
              </a:spcAft>
              <a:buClr>
                <a:schemeClr val="dk1"/>
              </a:buClr>
              <a:buSzPts val="1126"/>
              <a:buNone/>
              <a:defRPr sz="1126"/>
            </a:lvl2pPr>
            <a:lvl3pPr lvl="2" algn="ctr">
              <a:lnSpc>
                <a:spcPct val="90000"/>
              </a:lnSpc>
              <a:spcBef>
                <a:spcPts val="282"/>
              </a:spcBef>
              <a:spcAft>
                <a:spcPts val="0"/>
              </a:spcAft>
              <a:buClr>
                <a:schemeClr val="dk1"/>
              </a:buClr>
              <a:buSzPts val="1013"/>
              <a:buNone/>
              <a:defRPr sz="1013"/>
            </a:lvl3pPr>
            <a:lvl4pPr lvl="3" algn="ctr">
              <a:lnSpc>
                <a:spcPct val="90000"/>
              </a:lnSpc>
              <a:spcBef>
                <a:spcPts val="282"/>
              </a:spcBef>
              <a:spcAft>
                <a:spcPts val="0"/>
              </a:spcAft>
              <a:buClr>
                <a:schemeClr val="dk1"/>
              </a:buClr>
              <a:buSzPts val="901"/>
              <a:buNone/>
              <a:defRPr sz="901"/>
            </a:lvl4pPr>
            <a:lvl5pPr lvl="4" algn="ctr">
              <a:lnSpc>
                <a:spcPct val="90000"/>
              </a:lnSpc>
              <a:spcBef>
                <a:spcPts val="282"/>
              </a:spcBef>
              <a:spcAft>
                <a:spcPts val="0"/>
              </a:spcAft>
              <a:buClr>
                <a:schemeClr val="dk1"/>
              </a:buClr>
              <a:buSzPts val="901"/>
              <a:buNone/>
              <a:defRPr sz="901"/>
            </a:lvl5pPr>
            <a:lvl6pPr lvl="5" algn="ctr">
              <a:lnSpc>
                <a:spcPct val="90000"/>
              </a:lnSpc>
              <a:spcBef>
                <a:spcPts val="282"/>
              </a:spcBef>
              <a:spcAft>
                <a:spcPts val="0"/>
              </a:spcAft>
              <a:buClr>
                <a:schemeClr val="dk1"/>
              </a:buClr>
              <a:buSzPts val="901"/>
              <a:buNone/>
              <a:defRPr sz="901"/>
            </a:lvl6pPr>
            <a:lvl7pPr lvl="6" algn="ctr">
              <a:lnSpc>
                <a:spcPct val="90000"/>
              </a:lnSpc>
              <a:spcBef>
                <a:spcPts val="282"/>
              </a:spcBef>
              <a:spcAft>
                <a:spcPts val="0"/>
              </a:spcAft>
              <a:buClr>
                <a:schemeClr val="dk1"/>
              </a:buClr>
              <a:buSzPts val="901"/>
              <a:buNone/>
              <a:defRPr sz="901"/>
            </a:lvl7pPr>
            <a:lvl8pPr lvl="7" algn="ctr">
              <a:lnSpc>
                <a:spcPct val="90000"/>
              </a:lnSpc>
              <a:spcBef>
                <a:spcPts val="282"/>
              </a:spcBef>
              <a:spcAft>
                <a:spcPts val="0"/>
              </a:spcAft>
              <a:buClr>
                <a:schemeClr val="dk1"/>
              </a:buClr>
              <a:buSzPts val="901"/>
              <a:buNone/>
              <a:defRPr sz="901"/>
            </a:lvl8pPr>
            <a:lvl9pPr lvl="8" algn="ctr">
              <a:lnSpc>
                <a:spcPct val="90000"/>
              </a:lnSpc>
              <a:spcBef>
                <a:spcPts val="282"/>
              </a:spcBef>
              <a:spcAft>
                <a:spcPts val="0"/>
              </a:spcAft>
              <a:buClr>
                <a:schemeClr val="dk1"/>
              </a:buClr>
              <a:buSzPts val="901"/>
              <a:buNone/>
              <a:defRPr sz="901"/>
            </a:lvl9pPr>
          </a:lstStyle>
          <a:p>
            <a:endParaRPr/>
          </a:p>
        </p:txBody>
      </p:sp>
      <p:sp>
        <p:nvSpPr>
          <p:cNvPr id="14" name="Google Shape;14;p3"/>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353943" y="486836"/>
            <a:ext cx="4440377"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26760" y="3114871"/>
            <a:ext cx="5801784" cy="444037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2"/>
              </a:spcBef>
              <a:spcAft>
                <a:spcPts val="0"/>
              </a:spcAft>
              <a:buClr>
                <a:schemeClr val="dk1"/>
              </a:buClr>
              <a:buSzPts val="1800"/>
              <a:buChar char="•"/>
              <a:defRPr/>
            </a:lvl2pPr>
            <a:lvl3pPr marL="1371600" lvl="2" indent="-342900" algn="l">
              <a:lnSpc>
                <a:spcPct val="90000"/>
              </a:lnSpc>
              <a:spcBef>
                <a:spcPts val="282"/>
              </a:spcBef>
              <a:spcAft>
                <a:spcPts val="0"/>
              </a:spcAft>
              <a:buClr>
                <a:schemeClr val="dk1"/>
              </a:buClr>
              <a:buSzPts val="1800"/>
              <a:buChar char="•"/>
              <a:defRPr/>
            </a:lvl3pPr>
            <a:lvl4pPr marL="1828800" lvl="3" indent="-342900" algn="l">
              <a:lnSpc>
                <a:spcPct val="90000"/>
              </a:lnSpc>
              <a:spcBef>
                <a:spcPts val="282"/>
              </a:spcBef>
              <a:spcAft>
                <a:spcPts val="0"/>
              </a:spcAft>
              <a:buClr>
                <a:schemeClr val="dk1"/>
              </a:buClr>
              <a:buSzPts val="1800"/>
              <a:buChar char="•"/>
              <a:defRPr/>
            </a:lvl4pPr>
            <a:lvl5pPr marL="2286000" lvl="4" indent="-342900" algn="l">
              <a:lnSpc>
                <a:spcPct val="90000"/>
              </a:lnSpc>
              <a:spcBef>
                <a:spcPts val="282"/>
              </a:spcBef>
              <a:spcAft>
                <a:spcPts val="0"/>
              </a:spcAft>
              <a:buClr>
                <a:schemeClr val="dk1"/>
              </a:buClr>
              <a:buSzPts val="1800"/>
              <a:buChar char="•"/>
              <a:defRPr/>
            </a:lvl5pPr>
            <a:lvl6pPr marL="2743200" lvl="5" indent="-342900" algn="l">
              <a:lnSpc>
                <a:spcPct val="90000"/>
              </a:lnSpc>
              <a:spcBef>
                <a:spcPts val="282"/>
              </a:spcBef>
              <a:spcAft>
                <a:spcPts val="0"/>
              </a:spcAft>
              <a:buClr>
                <a:schemeClr val="dk1"/>
              </a:buClr>
              <a:buSzPts val="1800"/>
              <a:buChar char="•"/>
              <a:defRPr/>
            </a:lvl6pPr>
            <a:lvl7pPr marL="3200400" lvl="6" indent="-342900" algn="l">
              <a:lnSpc>
                <a:spcPct val="90000"/>
              </a:lnSpc>
              <a:spcBef>
                <a:spcPts val="282"/>
              </a:spcBef>
              <a:spcAft>
                <a:spcPts val="0"/>
              </a:spcAft>
              <a:buClr>
                <a:schemeClr val="dk1"/>
              </a:buClr>
              <a:buSzPts val="1800"/>
              <a:buChar char="•"/>
              <a:defRPr/>
            </a:lvl7pPr>
            <a:lvl8pPr marL="3657600" lvl="7" indent="-342900" algn="l">
              <a:lnSpc>
                <a:spcPct val="90000"/>
              </a:lnSpc>
              <a:spcBef>
                <a:spcPts val="282"/>
              </a:spcBef>
              <a:spcAft>
                <a:spcPts val="0"/>
              </a:spcAft>
              <a:buClr>
                <a:schemeClr val="dk1"/>
              </a:buClr>
              <a:buSzPts val="1800"/>
              <a:buChar char="•"/>
              <a:defRPr/>
            </a:lvl8pPr>
            <a:lvl9pPr marL="4114800" lvl="8" indent="-342900" algn="l">
              <a:lnSpc>
                <a:spcPct val="90000"/>
              </a:lnSpc>
              <a:spcBef>
                <a:spcPts val="282"/>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364715" y="3806346"/>
            <a:ext cx="7749117" cy="111009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887650" y="2728428"/>
            <a:ext cx="7749117" cy="326592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2"/>
              </a:spcBef>
              <a:spcAft>
                <a:spcPts val="0"/>
              </a:spcAft>
              <a:buClr>
                <a:schemeClr val="dk1"/>
              </a:buClr>
              <a:buSzPts val="1800"/>
              <a:buChar char="•"/>
              <a:defRPr/>
            </a:lvl2pPr>
            <a:lvl3pPr marL="1371600" lvl="2" indent="-342900" algn="l">
              <a:lnSpc>
                <a:spcPct val="90000"/>
              </a:lnSpc>
              <a:spcBef>
                <a:spcPts val="282"/>
              </a:spcBef>
              <a:spcAft>
                <a:spcPts val="0"/>
              </a:spcAft>
              <a:buClr>
                <a:schemeClr val="dk1"/>
              </a:buClr>
              <a:buSzPts val="1800"/>
              <a:buChar char="•"/>
              <a:defRPr/>
            </a:lvl3pPr>
            <a:lvl4pPr marL="1828800" lvl="3" indent="-342900" algn="l">
              <a:lnSpc>
                <a:spcPct val="90000"/>
              </a:lnSpc>
              <a:spcBef>
                <a:spcPts val="282"/>
              </a:spcBef>
              <a:spcAft>
                <a:spcPts val="0"/>
              </a:spcAft>
              <a:buClr>
                <a:schemeClr val="dk1"/>
              </a:buClr>
              <a:buSzPts val="1800"/>
              <a:buChar char="•"/>
              <a:defRPr/>
            </a:lvl4pPr>
            <a:lvl5pPr marL="2286000" lvl="4" indent="-342900" algn="l">
              <a:lnSpc>
                <a:spcPct val="90000"/>
              </a:lnSpc>
              <a:spcBef>
                <a:spcPts val="282"/>
              </a:spcBef>
              <a:spcAft>
                <a:spcPts val="0"/>
              </a:spcAft>
              <a:buClr>
                <a:schemeClr val="dk1"/>
              </a:buClr>
              <a:buSzPts val="1800"/>
              <a:buChar char="•"/>
              <a:defRPr/>
            </a:lvl5pPr>
            <a:lvl6pPr marL="2743200" lvl="5" indent="-342900" algn="l">
              <a:lnSpc>
                <a:spcPct val="90000"/>
              </a:lnSpc>
              <a:spcBef>
                <a:spcPts val="282"/>
              </a:spcBef>
              <a:spcAft>
                <a:spcPts val="0"/>
              </a:spcAft>
              <a:buClr>
                <a:schemeClr val="dk1"/>
              </a:buClr>
              <a:buSzPts val="1800"/>
              <a:buChar char="•"/>
              <a:defRPr/>
            </a:lvl6pPr>
            <a:lvl7pPr marL="3200400" lvl="6" indent="-342900" algn="l">
              <a:lnSpc>
                <a:spcPct val="90000"/>
              </a:lnSpc>
              <a:spcBef>
                <a:spcPts val="282"/>
              </a:spcBef>
              <a:spcAft>
                <a:spcPts val="0"/>
              </a:spcAft>
              <a:buClr>
                <a:schemeClr val="dk1"/>
              </a:buClr>
              <a:buSzPts val="1800"/>
              <a:buChar char="•"/>
              <a:defRPr/>
            </a:lvl7pPr>
            <a:lvl8pPr marL="3657600" lvl="7" indent="-342900" algn="l">
              <a:lnSpc>
                <a:spcPct val="90000"/>
              </a:lnSpc>
              <a:spcBef>
                <a:spcPts val="282"/>
              </a:spcBef>
              <a:spcAft>
                <a:spcPts val="0"/>
              </a:spcAft>
              <a:buClr>
                <a:schemeClr val="dk1"/>
              </a:buClr>
              <a:buSzPts val="1800"/>
              <a:buChar char="•"/>
              <a:defRPr/>
            </a:lvl8pPr>
            <a:lvl9pPr marL="4114800" lvl="8" indent="-342900" algn="l">
              <a:lnSpc>
                <a:spcPct val="90000"/>
              </a:lnSpc>
              <a:spcBef>
                <a:spcPts val="282"/>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53943" y="486836"/>
            <a:ext cx="4440377"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353943" y="2434167"/>
            <a:ext cx="4440377"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2"/>
              </a:spcBef>
              <a:spcAft>
                <a:spcPts val="0"/>
              </a:spcAft>
              <a:buClr>
                <a:schemeClr val="dk1"/>
              </a:buClr>
              <a:buSzPts val="1800"/>
              <a:buChar char="•"/>
              <a:defRPr/>
            </a:lvl2pPr>
            <a:lvl3pPr marL="1371600" lvl="2" indent="-342900" algn="l">
              <a:lnSpc>
                <a:spcPct val="90000"/>
              </a:lnSpc>
              <a:spcBef>
                <a:spcPts val="282"/>
              </a:spcBef>
              <a:spcAft>
                <a:spcPts val="0"/>
              </a:spcAft>
              <a:buClr>
                <a:schemeClr val="dk1"/>
              </a:buClr>
              <a:buSzPts val="1800"/>
              <a:buChar char="•"/>
              <a:defRPr/>
            </a:lvl3pPr>
            <a:lvl4pPr marL="1828800" lvl="3" indent="-342900" algn="l">
              <a:lnSpc>
                <a:spcPct val="90000"/>
              </a:lnSpc>
              <a:spcBef>
                <a:spcPts val="282"/>
              </a:spcBef>
              <a:spcAft>
                <a:spcPts val="0"/>
              </a:spcAft>
              <a:buClr>
                <a:schemeClr val="dk1"/>
              </a:buClr>
              <a:buSzPts val="1800"/>
              <a:buChar char="•"/>
              <a:defRPr/>
            </a:lvl4pPr>
            <a:lvl5pPr marL="2286000" lvl="4" indent="-342900" algn="l">
              <a:lnSpc>
                <a:spcPct val="90000"/>
              </a:lnSpc>
              <a:spcBef>
                <a:spcPts val="282"/>
              </a:spcBef>
              <a:spcAft>
                <a:spcPts val="0"/>
              </a:spcAft>
              <a:buClr>
                <a:schemeClr val="dk1"/>
              </a:buClr>
              <a:buSzPts val="1800"/>
              <a:buChar char="•"/>
              <a:defRPr/>
            </a:lvl5pPr>
            <a:lvl6pPr marL="2743200" lvl="5" indent="-342900" algn="l">
              <a:lnSpc>
                <a:spcPct val="90000"/>
              </a:lnSpc>
              <a:spcBef>
                <a:spcPts val="282"/>
              </a:spcBef>
              <a:spcAft>
                <a:spcPts val="0"/>
              </a:spcAft>
              <a:buClr>
                <a:schemeClr val="dk1"/>
              </a:buClr>
              <a:buSzPts val="1800"/>
              <a:buChar char="•"/>
              <a:defRPr/>
            </a:lvl6pPr>
            <a:lvl7pPr marL="3200400" lvl="6" indent="-342900" algn="l">
              <a:lnSpc>
                <a:spcPct val="90000"/>
              </a:lnSpc>
              <a:spcBef>
                <a:spcPts val="282"/>
              </a:spcBef>
              <a:spcAft>
                <a:spcPts val="0"/>
              </a:spcAft>
              <a:buClr>
                <a:schemeClr val="dk1"/>
              </a:buClr>
              <a:buSzPts val="1800"/>
              <a:buChar char="•"/>
              <a:defRPr/>
            </a:lvl7pPr>
            <a:lvl8pPr marL="3657600" lvl="7" indent="-342900" algn="l">
              <a:lnSpc>
                <a:spcPct val="90000"/>
              </a:lnSpc>
              <a:spcBef>
                <a:spcPts val="282"/>
              </a:spcBef>
              <a:spcAft>
                <a:spcPts val="0"/>
              </a:spcAft>
              <a:buClr>
                <a:schemeClr val="dk1"/>
              </a:buClr>
              <a:buSzPts val="1800"/>
              <a:buChar char="•"/>
              <a:defRPr/>
            </a:lvl8pPr>
            <a:lvl9pPr marL="4114800" lvl="8" indent="-342900" algn="l">
              <a:lnSpc>
                <a:spcPct val="90000"/>
              </a:lnSpc>
              <a:spcBef>
                <a:spcPts val="282"/>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51262" y="2279653"/>
            <a:ext cx="4440377" cy="38036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78"/>
              <a:buFont typeface="Calibri"/>
              <a:buNone/>
              <a:defRPr sz="337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351262" y="6119286"/>
            <a:ext cx="4440377" cy="20002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63"/>
              </a:spcBef>
              <a:spcAft>
                <a:spcPts val="0"/>
              </a:spcAft>
              <a:buClr>
                <a:schemeClr val="dk1"/>
              </a:buClr>
              <a:buSzPts val="1351"/>
              <a:buNone/>
              <a:defRPr sz="1351">
                <a:solidFill>
                  <a:schemeClr val="dk1"/>
                </a:solidFill>
              </a:defRPr>
            </a:lvl1pPr>
            <a:lvl2pPr marL="914400" lvl="1" indent="-228600" algn="l">
              <a:lnSpc>
                <a:spcPct val="90000"/>
              </a:lnSpc>
              <a:spcBef>
                <a:spcPts val="282"/>
              </a:spcBef>
              <a:spcAft>
                <a:spcPts val="0"/>
              </a:spcAft>
              <a:buClr>
                <a:srgbClr val="888888"/>
              </a:buClr>
              <a:buSzPts val="1126"/>
              <a:buNone/>
              <a:defRPr sz="1126">
                <a:solidFill>
                  <a:srgbClr val="888888"/>
                </a:solidFill>
              </a:defRPr>
            </a:lvl2pPr>
            <a:lvl3pPr marL="1371600" lvl="2" indent="-228600" algn="l">
              <a:lnSpc>
                <a:spcPct val="90000"/>
              </a:lnSpc>
              <a:spcBef>
                <a:spcPts val="282"/>
              </a:spcBef>
              <a:spcAft>
                <a:spcPts val="0"/>
              </a:spcAft>
              <a:buClr>
                <a:srgbClr val="888888"/>
              </a:buClr>
              <a:buSzPts val="1013"/>
              <a:buNone/>
              <a:defRPr sz="1013">
                <a:solidFill>
                  <a:srgbClr val="888888"/>
                </a:solidFill>
              </a:defRPr>
            </a:lvl3pPr>
            <a:lvl4pPr marL="1828800" lvl="3" indent="-228600" algn="l">
              <a:lnSpc>
                <a:spcPct val="90000"/>
              </a:lnSpc>
              <a:spcBef>
                <a:spcPts val="282"/>
              </a:spcBef>
              <a:spcAft>
                <a:spcPts val="0"/>
              </a:spcAft>
              <a:buClr>
                <a:srgbClr val="888888"/>
              </a:buClr>
              <a:buSzPts val="901"/>
              <a:buNone/>
              <a:defRPr sz="901">
                <a:solidFill>
                  <a:srgbClr val="888888"/>
                </a:solidFill>
              </a:defRPr>
            </a:lvl4pPr>
            <a:lvl5pPr marL="2286000" lvl="4" indent="-228600" algn="l">
              <a:lnSpc>
                <a:spcPct val="90000"/>
              </a:lnSpc>
              <a:spcBef>
                <a:spcPts val="282"/>
              </a:spcBef>
              <a:spcAft>
                <a:spcPts val="0"/>
              </a:spcAft>
              <a:buClr>
                <a:srgbClr val="888888"/>
              </a:buClr>
              <a:buSzPts val="901"/>
              <a:buNone/>
              <a:defRPr sz="901">
                <a:solidFill>
                  <a:srgbClr val="888888"/>
                </a:solidFill>
              </a:defRPr>
            </a:lvl5pPr>
            <a:lvl6pPr marL="2743200" lvl="5" indent="-228600" algn="l">
              <a:lnSpc>
                <a:spcPct val="90000"/>
              </a:lnSpc>
              <a:spcBef>
                <a:spcPts val="282"/>
              </a:spcBef>
              <a:spcAft>
                <a:spcPts val="0"/>
              </a:spcAft>
              <a:buClr>
                <a:srgbClr val="888888"/>
              </a:buClr>
              <a:buSzPts val="901"/>
              <a:buNone/>
              <a:defRPr sz="901">
                <a:solidFill>
                  <a:srgbClr val="888888"/>
                </a:solidFill>
              </a:defRPr>
            </a:lvl6pPr>
            <a:lvl7pPr marL="3200400" lvl="6" indent="-228600" algn="l">
              <a:lnSpc>
                <a:spcPct val="90000"/>
              </a:lnSpc>
              <a:spcBef>
                <a:spcPts val="282"/>
              </a:spcBef>
              <a:spcAft>
                <a:spcPts val="0"/>
              </a:spcAft>
              <a:buClr>
                <a:srgbClr val="888888"/>
              </a:buClr>
              <a:buSzPts val="901"/>
              <a:buNone/>
              <a:defRPr sz="901">
                <a:solidFill>
                  <a:srgbClr val="888888"/>
                </a:solidFill>
              </a:defRPr>
            </a:lvl7pPr>
            <a:lvl8pPr marL="3657600" lvl="7" indent="-228600" algn="l">
              <a:lnSpc>
                <a:spcPct val="90000"/>
              </a:lnSpc>
              <a:spcBef>
                <a:spcPts val="282"/>
              </a:spcBef>
              <a:spcAft>
                <a:spcPts val="0"/>
              </a:spcAft>
              <a:buClr>
                <a:srgbClr val="888888"/>
              </a:buClr>
              <a:buSzPts val="901"/>
              <a:buNone/>
              <a:defRPr sz="901">
                <a:solidFill>
                  <a:srgbClr val="888888"/>
                </a:solidFill>
              </a:defRPr>
            </a:lvl8pPr>
            <a:lvl9pPr marL="4114800" lvl="8" indent="-228600" algn="l">
              <a:lnSpc>
                <a:spcPct val="90000"/>
              </a:lnSpc>
              <a:spcBef>
                <a:spcPts val="282"/>
              </a:spcBef>
              <a:spcAft>
                <a:spcPts val="0"/>
              </a:spcAft>
              <a:buClr>
                <a:srgbClr val="888888"/>
              </a:buClr>
              <a:buSzPts val="901"/>
              <a:buNone/>
              <a:defRPr sz="901">
                <a:solidFill>
                  <a:srgbClr val="888888"/>
                </a:solidFill>
              </a:defRPr>
            </a:lvl9pPr>
          </a:lstStyle>
          <a:p>
            <a:endParaRPr/>
          </a:p>
        </p:txBody>
      </p:sp>
      <p:sp>
        <p:nvSpPr>
          <p:cNvPr id="26" name="Google Shape;26;p5"/>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53943" y="486836"/>
            <a:ext cx="4440377"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353943" y="2434167"/>
            <a:ext cx="2188012"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2"/>
              </a:spcBef>
              <a:spcAft>
                <a:spcPts val="0"/>
              </a:spcAft>
              <a:buClr>
                <a:schemeClr val="dk1"/>
              </a:buClr>
              <a:buSzPts val="1800"/>
              <a:buChar char="•"/>
              <a:defRPr/>
            </a:lvl2pPr>
            <a:lvl3pPr marL="1371600" lvl="2" indent="-342900" algn="l">
              <a:lnSpc>
                <a:spcPct val="90000"/>
              </a:lnSpc>
              <a:spcBef>
                <a:spcPts val="282"/>
              </a:spcBef>
              <a:spcAft>
                <a:spcPts val="0"/>
              </a:spcAft>
              <a:buClr>
                <a:schemeClr val="dk1"/>
              </a:buClr>
              <a:buSzPts val="1800"/>
              <a:buChar char="•"/>
              <a:defRPr/>
            </a:lvl3pPr>
            <a:lvl4pPr marL="1828800" lvl="3" indent="-342900" algn="l">
              <a:lnSpc>
                <a:spcPct val="90000"/>
              </a:lnSpc>
              <a:spcBef>
                <a:spcPts val="282"/>
              </a:spcBef>
              <a:spcAft>
                <a:spcPts val="0"/>
              </a:spcAft>
              <a:buClr>
                <a:schemeClr val="dk1"/>
              </a:buClr>
              <a:buSzPts val="1800"/>
              <a:buChar char="•"/>
              <a:defRPr/>
            </a:lvl4pPr>
            <a:lvl5pPr marL="2286000" lvl="4" indent="-342900" algn="l">
              <a:lnSpc>
                <a:spcPct val="90000"/>
              </a:lnSpc>
              <a:spcBef>
                <a:spcPts val="282"/>
              </a:spcBef>
              <a:spcAft>
                <a:spcPts val="0"/>
              </a:spcAft>
              <a:buClr>
                <a:schemeClr val="dk1"/>
              </a:buClr>
              <a:buSzPts val="1800"/>
              <a:buChar char="•"/>
              <a:defRPr/>
            </a:lvl5pPr>
            <a:lvl6pPr marL="2743200" lvl="5" indent="-342900" algn="l">
              <a:lnSpc>
                <a:spcPct val="90000"/>
              </a:lnSpc>
              <a:spcBef>
                <a:spcPts val="282"/>
              </a:spcBef>
              <a:spcAft>
                <a:spcPts val="0"/>
              </a:spcAft>
              <a:buClr>
                <a:schemeClr val="dk1"/>
              </a:buClr>
              <a:buSzPts val="1800"/>
              <a:buChar char="•"/>
              <a:defRPr/>
            </a:lvl6pPr>
            <a:lvl7pPr marL="3200400" lvl="6" indent="-342900" algn="l">
              <a:lnSpc>
                <a:spcPct val="90000"/>
              </a:lnSpc>
              <a:spcBef>
                <a:spcPts val="282"/>
              </a:spcBef>
              <a:spcAft>
                <a:spcPts val="0"/>
              </a:spcAft>
              <a:buClr>
                <a:schemeClr val="dk1"/>
              </a:buClr>
              <a:buSzPts val="1800"/>
              <a:buChar char="•"/>
              <a:defRPr/>
            </a:lvl7pPr>
            <a:lvl8pPr marL="3657600" lvl="7" indent="-342900" algn="l">
              <a:lnSpc>
                <a:spcPct val="90000"/>
              </a:lnSpc>
              <a:spcBef>
                <a:spcPts val="282"/>
              </a:spcBef>
              <a:spcAft>
                <a:spcPts val="0"/>
              </a:spcAft>
              <a:buClr>
                <a:schemeClr val="dk1"/>
              </a:buClr>
              <a:buSzPts val="1800"/>
              <a:buChar char="•"/>
              <a:defRPr/>
            </a:lvl8pPr>
            <a:lvl9pPr marL="4114800" lvl="8" indent="-342900" algn="l">
              <a:lnSpc>
                <a:spcPct val="90000"/>
              </a:lnSpc>
              <a:spcBef>
                <a:spcPts val="282"/>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2606308" y="2434167"/>
            <a:ext cx="2188012"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2"/>
              </a:spcBef>
              <a:spcAft>
                <a:spcPts val="0"/>
              </a:spcAft>
              <a:buClr>
                <a:schemeClr val="dk1"/>
              </a:buClr>
              <a:buSzPts val="1800"/>
              <a:buChar char="•"/>
              <a:defRPr/>
            </a:lvl2pPr>
            <a:lvl3pPr marL="1371600" lvl="2" indent="-342900" algn="l">
              <a:lnSpc>
                <a:spcPct val="90000"/>
              </a:lnSpc>
              <a:spcBef>
                <a:spcPts val="282"/>
              </a:spcBef>
              <a:spcAft>
                <a:spcPts val="0"/>
              </a:spcAft>
              <a:buClr>
                <a:schemeClr val="dk1"/>
              </a:buClr>
              <a:buSzPts val="1800"/>
              <a:buChar char="•"/>
              <a:defRPr/>
            </a:lvl3pPr>
            <a:lvl4pPr marL="1828800" lvl="3" indent="-342900" algn="l">
              <a:lnSpc>
                <a:spcPct val="90000"/>
              </a:lnSpc>
              <a:spcBef>
                <a:spcPts val="282"/>
              </a:spcBef>
              <a:spcAft>
                <a:spcPts val="0"/>
              </a:spcAft>
              <a:buClr>
                <a:schemeClr val="dk1"/>
              </a:buClr>
              <a:buSzPts val="1800"/>
              <a:buChar char="•"/>
              <a:defRPr/>
            </a:lvl4pPr>
            <a:lvl5pPr marL="2286000" lvl="4" indent="-342900" algn="l">
              <a:lnSpc>
                <a:spcPct val="90000"/>
              </a:lnSpc>
              <a:spcBef>
                <a:spcPts val="282"/>
              </a:spcBef>
              <a:spcAft>
                <a:spcPts val="0"/>
              </a:spcAft>
              <a:buClr>
                <a:schemeClr val="dk1"/>
              </a:buClr>
              <a:buSzPts val="1800"/>
              <a:buChar char="•"/>
              <a:defRPr/>
            </a:lvl5pPr>
            <a:lvl6pPr marL="2743200" lvl="5" indent="-342900" algn="l">
              <a:lnSpc>
                <a:spcPct val="90000"/>
              </a:lnSpc>
              <a:spcBef>
                <a:spcPts val="282"/>
              </a:spcBef>
              <a:spcAft>
                <a:spcPts val="0"/>
              </a:spcAft>
              <a:buClr>
                <a:schemeClr val="dk1"/>
              </a:buClr>
              <a:buSzPts val="1800"/>
              <a:buChar char="•"/>
              <a:defRPr/>
            </a:lvl6pPr>
            <a:lvl7pPr marL="3200400" lvl="6" indent="-342900" algn="l">
              <a:lnSpc>
                <a:spcPct val="90000"/>
              </a:lnSpc>
              <a:spcBef>
                <a:spcPts val="282"/>
              </a:spcBef>
              <a:spcAft>
                <a:spcPts val="0"/>
              </a:spcAft>
              <a:buClr>
                <a:schemeClr val="dk1"/>
              </a:buClr>
              <a:buSzPts val="1800"/>
              <a:buChar char="•"/>
              <a:defRPr/>
            </a:lvl7pPr>
            <a:lvl8pPr marL="3657600" lvl="7" indent="-342900" algn="l">
              <a:lnSpc>
                <a:spcPct val="90000"/>
              </a:lnSpc>
              <a:spcBef>
                <a:spcPts val="282"/>
              </a:spcBef>
              <a:spcAft>
                <a:spcPts val="0"/>
              </a:spcAft>
              <a:buClr>
                <a:schemeClr val="dk1"/>
              </a:buClr>
              <a:buSzPts val="1800"/>
              <a:buChar char="•"/>
              <a:defRPr/>
            </a:lvl8pPr>
            <a:lvl9pPr marL="4114800" lvl="8" indent="-342900" algn="l">
              <a:lnSpc>
                <a:spcPct val="90000"/>
              </a:lnSpc>
              <a:spcBef>
                <a:spcPts val="282"/>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354614" y="486836"/>
            <a:ext cx="4440377"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354614" y="2241551"/>
            <a:ext cx="2177956"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63"/>
              </a:spcBef>
              <a:spcAft>
                <a:spcPts val="0"/>
              </a:spcAft>
              <a:buClr>
                <a:schemeClr val="dk1"/>
              </a:buClr>
              <a:buSzPts val="1351"/>
              <a:buNone/>
              <a:defRPr sz="1351" b="1"/>
            </a:lvl1pPr>
            <a:lvl2pPr marL="914400" lvl="1" indent="-228600" algn="l">
              <a:lnSpc>
                <a:spcPct val="90000"/>
              </a:lnSpc>
              <a:spcBef>
                <a:spcPts val="282"/>
              </a:spcBef>
              <a:spcAft>
                <a:spcPts val="0"/>
              </a:spcAft>
              <a:buClr>
                <a:schemeClr val="dk1"/>
              </a:buClr>
              <a:buSzPts val="1126"/>
              <a:buNone/>
              <a:defRPr sz="1126" b="1"/>
            </a:lvl2pPr>
            <a:lvl3pPr marL="1371600" lvl="2" indent="-228600" algn="l">
              <a:lnSpc>
                <a:spcPct val="90000"/>
              </a:lnSpc>
              <a:spcBef>
                <a:spcPts val="282"/>
              </a:spcBef>
              <a:spcAft>
                <a:spcPts val="0"/>
              </a:spcAft>
              <a:buClr>
                <a:schemeClr val="dk1"/>
              </a:buClr>
              <a:buSzPts val="1013"/>
              <a:buNone/>
              <a:defRPr sz="1013" b="1"/>
            </a:lvl3pPr>
            <a:lvl4pPr marL="1828800" lvl="3" indent="-228600" algn="l">
              <a:lnSpc>
                <a:spcPct val="90000"/>
              </a:lnSpc>
              <a:spcBef>
                <a:spcPts val="282"/>
              </a:spcBef>
              <a:spcAft>
                <a:spcPts val="0"/>
              </a:spcAft>
              <a:buClr>
                <a:schemeClr val="dk1"/>
              </a:buClr>
              <a:buSzPts val="901"/>
              <a:buNone/>
              <a:defRPr sz="901" b="1"/>
            </a:lvl4pPr>
            <a:lvl5pPr marL="2286000" lvl="4" indent="-228600" algn="l">
              <a:lnSpc>
                <a:spcPct val="90000"/>
              </a:lnSpc>
              <a:spcBef>
                <a:spcPts val="282"/>
              </a:spcBef>
              <a:spcAft>
                <a:spcPts val="0"/>
              </a:spcAft>
              <a:buClr>
                <a:schemeClr val="dk1"/>
              </a:buClr>
              <a:buSzPts val="901"/>
              <a:buNone/>
              <a:defRPr sz="901" b="1"/>
            </a:lvl5pPr>
            <a:lvl6pPr marL="2743200" lvl="5" indent="-228600" algn="l">
              <a:lnSpc>
                <a:spcPct val="90000"/>
              </a:lnSpc>
              <a:spcBef>
                <a:spcPts val="282"/>
              </a:spcBef>
              <a:spcAft>
                <a:spcPts val="0"/>
              </a:spcAft>
              <a:buClr>
                <a:schemeClr val="dk1"/>
              </a:buClr>
              <a:buSzPts val="901"/>
              <a:buNone/>
              <a:defRPr sz="901" b="1"/>
            </a:lvl6pPr>
            <a:lvl7pPr marL="3200400" lvl="6" indent="-228600" algn="l">
              <a:lnSpc>
                <a:spcPct val="90000"/>
              </a:lnSpc>
              <a:spcBef>
                <a:spcPts val="282"/>
              </a:spcBef>
              <a:spcAft>
                <a:spcPts val="0"/>
              </a:spcAft>
              <a:buClr>
                <a:schemeClr val="dk1"/>
              </a:buClr>
              <a:buSzPts val="901"/>
              <a:buNone/>
              <a:defRPr sz="901" b="1"/>
            </a:lvl7pPr>
            <a:lvl8pPr marL="3657600" lvl="7" indent="-228600" algn="l">
              <a:lnSpc>
                <a:spcPct val="90000"/>
              </a:lnSpc>
              <a:spcBef>
                <a:spcPts val="282"/>
              </a:spcBef>
              <a:spcAft>
                <a:spcPts val="0"/>
              </a:spcAft>
              <a:buClr>
                <a:schemeClr val="dk1"/>
              </a:buClr>
              <a:buSzPts val="901"/>
              <a:buNone/>
              <a:defRPr sz="901" b="1"/>
            </a:lvl8pPr>
            <a:lvl9pPr marL="4114800" lvl="8" indent="-228600" algn="l">
              <a:lnSpc>
                <a:spcPct val="90000"/>
              </a:lnSpc>
              <a:spcBef>
                <a:spcPts val="282"/>
              </a:spcBef>
              <a:spcAft>
                <a:spcPts val="0"/>
              </a:spcAft>
              <a:buClr>
                <a:schemeClr val="dk1"/>
              </a:buClr>
              <a:buSzPts val="901"/>
              <a:buNone/>
              <a:defRPr sz="901" b="1"/>
            </a:lvl9pPr>
          </a:lstStyle>
          <a:p>
            <a:endParaRPr/>
          </a:p>
        </p:txBody>
      </p:sp>
      <p:sp>
        <p:nvSpPr>
          <p:cNvPr id="39" name="Google Shape;39;p7"/>
          <p:cNvSpPr txBox="1">
            <a:spLocks noGrp="1"/>
          </p:cNvSpPr>
          <p:nvPr>
            <p:ph type="body" idx="2"/>
          </p:nvPr>
        </p:nvSpPr>
        <p:spPr>
          <a:xfrm>
            <a:off x="354614" y="3340100"/>
            <a:ext cx="2177956"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2"/>
              </a:spcBef>
              <a:spcAft>
                <a:spcPts val="0"/>
              </a:spcAft>
              <a:buClr>
                <a:schemeClr val="dk1"/>
              </a:buClr>
              <a:buSzPts val="1800"/>
              <a:buChar char="•"/>
              <a:defRPr/>
            </a:lvl2pPr>
            <a:lvl3pPr marL="1371600" lvl="2" indent="-342900" algn="l">
              <a:lnSpc>
                <a:spcPct val="90000"/>
              </a:lnSpc>
              <a:spcBef>
                <a:spcPts val="282"/>
              </a:spcBef>
              <a:spcAft>
                <a:spcPts val="0"/>
              </a:spcAft>
              <a:buClr>
                <a:schemeClr val="dk1"/>
              </a:buClr>
              <a:buSzPts val="1800"/>
              <a:buChar char="•"/>
              <a:defRPr/>
            </a:lvl3pPr>
            <a:lvl4pPr marL="1828800" lvl="3" indent="-342900" algn="l">
              <a:lnSpc>
                <a:spcPct val="90000"/>
              </a:lnSpc>
              <a:spcBef>
                <a:spcPts val="282"/>
              </a:spcBef>
              <a:spcAft>
                <a:spcPts val="0"/>
              </a:spcAft>
              <a:buClr>
                <a:schemeClr val="dk1"/>
              </a:buClr>
              <a:buSzPts val="1800"/>
              <a:buChar char="•"/>
              <a:defRPr/>
            </a:lvl4pPr>
            <a:lvl5pPr marL="2286000" lvl="4" indent="-342900" algn="l">
              <a:lnSpc>
                <a:spcPct val="90000"/>
              </a:lnSpc>
              <a:spcBef>
                <a:spcPts val="282"/>
              </a:spcBef>
              <a:spcAft>
                <a:spcPts val="0"/>
              </a:spcAft>
              <a:buClr>
                <a:schemeClr val="dk1"/>
              </a:buClr>
              <a:buSzPts val="1800"/>
              <a:buChar char="•"/>
              <a:defRPr/>
            </a:lvl5pPr>
            <a:lvl6pPr marL="2743200" lvl="5" indent="-342900" algn="l">
              <a:lnSpc>
                <a:spcPct val="90000"/>
              </a:lnSpc>
              <a:spcBef>
                <a:spcPts val="282"/>
              </a:spcBef>
              <a:spcAft>
                <a:spcPts val="0"/>
              </a:spcAft>
              <a:buClr>
                <a:schemeClr val="dk1"/>
              </a:buClr>
              <a:buSzPts val="1800"/>
              <a:buChar char="•"/>
              <a:defRPr/>
            </a:lvl6pPr>
            <a:lvl7pPr marL="3200400" lvl="6" indent="-342900" algn="l">
              <a:lnSpc>
                <a:spcPct val="90000"/>
              </a:lnSpc>
              <a:spcBef>
                <a:spcPts val="282"/>
              </a:spcBef>
              <a:spcAft>
                <a:spcPts val="0"/>
              </a:spcAft>
              <a:buClr>
                <a:schemeClr val="dk1"/>
              </a:buClr>
              <a:buSzPts val="1800"/>
              <a:buChar char="•"/>
              <a:defRPr/>
            </a:lvl7pPr>
            <a:lvl8pPr marL="3657600" lvl="7" indent="-342900" algn="l">
              <a:lnSpc>
                <a:spcPct val="90000"/>
              </a:lnSpc>
              <a:spcBef>
                <a:spcPts val="282"/>
              </a:spcBef>
              <a:spcAft>
                <a:spcPts val="0"/>
              </a:spcAft>
              <a:buClr>
                <a:schemeClr val="dk1"/>
              </a:buClr>
              <a:buSzPts val="1800"/>
              <a:buChar char="•"/>
              <a:defRPr/>
            </a:lvl8pPr>
            <a:lvl9pPr marL="4114800" lvl="8" indent="-342900" algn="l">
              <a:lnSpc>
                <a:spcPct val="90000"/>
              </a:lnSpc>
              <a:spcBef>
                <a:spcPts val="282"/>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2606309" y="2241551"/>
            <a:ext cx="2188682"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63"/>
              </a:spcBef>
              <a:spcAft>
                <a:spcPts val="0"/>
              </a:spcAft>
              <a:buClr>
                <a:schemeClr val="dk1"/>
              </a:buClr>
              <a:buSzPts val="1351"/>
              <a:buNone/>
              <a:defRPr sz="1351" b="1"/>
            </a:lvl1pPr>
            <a:lvl2pPr marL="914400" lvl="1" indent="-228600" algn="l">
              <a:lnSpc>
                <a:spcPct val="90000"/>
              </a:lnSpc>
              <a:spcBef>
                <a:spcPts val="282"/>
              </a:spcBef>
              <a:spcAft>
                <a:spcPts val="0"/>
              </a:spcAft>
              <a:buClr>
                <a:schemeClr val="dk1"/>
              </a:buClr>
              <a:buSzPts val="1126"/>
              <a:buNone/>
              <a:defRPr sz="1126" b="1"/>
            </a:lvl2pPr>
            <a:lvl3pPr marL="1371600" lvl="2" indent="-228600" algn="l">
              <a:lnSpc>
                <a:spcPct val="90000"/>
              </a:lnSpc>
              <a:spcBef>
                <a:spcPts val="282"/>
              </a:spcBef>
              <a:spcAft>
                <a:spcPts val="0"/>
              </a:spcAft>
              <a:buClr>
                <a:schemeClr val="dk1"/>
              </a:buClr>
              <a:buSzPts val="1013"/>
              <a:buNone/>
              <a:defRPr sz="1013" b="1"/>
            </a:lvl3pPr>
            <a:lvl4pPr marL="1828800" lvl="3" indent="-228600" algn="l">
              <a:lnSpc>
                <a:spcPct val="90000"/>
              </a:lnSpc>
              <a:spcBef>
                <a:spcPts val="282"/>
              </a:spcBef>
              <a:spcAft>
                <a:spcPts val="0"/>
              </a:spcAft>
              <a:buClr>
                <a:schemeClr val="dk1"/>
              </a:buClr>
              <a:buSzPts val="901"/>
              <a:buNone/>
              <a:defRPr sz="901" b="1"/>
            </a:lvl4pPr>
            <a:lvl5pPr marL="2286000" lvl="4" indent="-228600" algn="l">
              <a:lnSpc>
                <a:spcPct val="90000"/>
              </a:lnSpc>
              <a:spcBef>
                <a:spcPts val="282"/>
              </a:spcBef>
              <a:spcAft>
                <a:spcPts val="0"/>
              </a:spcAft>
              <a:buClr>
                <a:schemeClr val="dk1"/>
              </a:buClr>
              <a:buSzPts val="901"/>
              <a:buNone/>
              <a:defRPr sz="901" b="1"/>
            </a:lvl5pPr>
            <a:lvl6pPr marL="2743200" lvl="5" indent="-228600" algn="l">
              <a:lnSpc>
                <a:spcPct val="90000"/>
              </a:lnSpc>
              <a:spcBef>
                <a:spcPts val="282"/>
              </a:spcBef>
              <a:spcAft>
                <a:spcPts val="0"/>
              </a:spcAft>
              <a:buClr>
                <a:schemeClr val="dk1"/>
              </a:buClr>
              <a:buSzPts val="901"/>
              <a:buNone/>
              <a:defRPr sz="901" b="1"/>
            </a:lvl6pPr>
            <a:lvl7pPr marL="3200400" lvl="6" indent="-228600" algn="l">
              <a:lnSpc>
                <a:spcPct val="90000"/>
              </a:lnSpc>
              <a:spcBef>
                <a:spcPts val="282"/>
              </a:spcBef>
              <a:spcAft>
                <a:spcPts val="0"/>
              </a:spcAft>
              <a:buClr>
                <a:schemeClr val="dk1"/>
              </a:buClr>
              <a:buSzPts val="901"/>
              <a:buNone/>
              <a:defRPr sz="901" b="1"/>
            </a:lvl7pPr>
            <a:lvl8pPr marL="3657600" lvl="7" indent="-228600" algn="l">
              <a:lnSpc>
                <a:spcPct val="90000"/>
              </a:lnSpc>
              <a:spcBef>
                <a:spcPts val="282"/>
              </a:spcBef>
              <a:spcAft>
                <a:spcPts val="0"/>
              </a:spcAft>
              <a:buClr>
                <a:schemeClr val="dk1"/>
              </a:buClr>
              <a:buSzPts val="901"/>
              <a:buNone/>
              <a:defRPr sz="901" b="1"/>
            </a:lvl8pPr>
            <a:lvl9pPr marL="4114800" lvl="8" indent="-228600" algn="l">
              <a:lnSpc>
                <a:spcPct val="90000"/>
              </a:lnSpc>
              <a:spcBef>
                <a:spcPts val="282"/>
              </a:spcBef>
              <a:spcAft>
                <a:spcPts val="0"/>
              </a:spcAft>
              <a:buClr>
                <a:schemeClr val="dk1"/>
              </a:buClr>
              <a:buSzPts val="901"/>
              <a:buNone/>
              <a:defRPr sz="901" b="1"/>
            </a:lvl9pPr>
          </a:lstStyle>
          <a:p>
            <a:endParaRPr/>
          </a:p>
        </p:txBody>
      </p:sp>
      <p:sp>
        <p:nvSpPr>
          <p:cNvPr id="41" name="Google Shape;41;p7"/>
          <p:cNvSpPr txBox="1">
            <a:spLocks noGrp="1"/>
          </p:cNvSpPr>
          <p:nvPr>
            <p:ph type="body" idx="4"/>
          </p:nvPr>
        </p:nvSpPr>
        <p:spPr>
          <a:xfrm>
            <a:off x="2606309" y="3340100"/>
            <a:ext cx="2188682"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2"/>
              </a:spcBef>
              <a:spcAft>
                <a:spcPts val="0"/>
              </a:spcAft>
              <a:buClr>
                <a:schemeClr val="dk1"/>
              </a:buClr>
              <a:buSzPts val="1800"/>
              <a:buChar char="•"/>
              <a:defRPr/>
            </a:lvl2pPr>
            <a:lvl3pPr marL="1371600" lvl="2" indent="-342900" algn="l">
              <a:lnSpc>
                <a:spcPct val="90000"/>
              </a:lnSpc>
              <a:spcBef>
                <a:spcPts val="282"/>
              </a:spcBef>
              <a:spcAft>
                <a:spcPts val="0"/>
              </a:spcAft>
              <a:buClr>
                <a:schemeClr val="dk1"/>
              </a:buClr>
              <a:buSzPts val="1800"/>
              <a:buChar char="•"/>
              <a:defRPr/>
            </a:lvl3pPr>
            <a:lvl4pPr marL="1828800" lvl="3" indent="-342900" algn="l">
              <a:lnSpc>
                <a:spcPct val="90000"/>
              </a:lnSpc>
              <a:spcBef>
                <a:spcPts val="282"/>
              </a:spcBef>
              <a:spcAft>
                <a:spcPts val="0"/>
              </a:spcAft>
              <a:buClr>
                <a:schemeClr val="dk1"/>
              </a:buClr>
              <a:buSzPts val="1800"/>
              <a:buChar char="•"/>
              <a:defRPr/>
            </a:lvl4pPr>
            <a:lvl5pPr marL="2286000" lvl="4" indent="-342900" algn="l">
              <a:lnSpc>
                <a:spcPct val="90000"/>
              </a:lnSpc>
              <a:spcBef>
                <a:spcPts val="282"/>
              </a:spcBef>
              <a:spcAft>
                <a:spcPts val="0"/>
              </a:spcAft>
              <a:buClr>
                <a:schemeClr val="dk1"/>
              </a:buClr>
              <a:buSzPts val="1800"/>
              <a:buChar char="•"/>
              <a:defRPr/>
            </a:lvl5pPr>
            <a:lvl6pPr marL="2743200" lvl="5" indent="-342900" algn="l">
              <a:lnSpc>
                <a:spcPct val="90000"/>
              </a:lnSpc>
              <a:spcBef>
                <a:spcPts val="282"/>
              </a:spcBef>
              <a:spcAft>
                <a:spcPts val="0"/>
              </a:spcAft>
              <a:buClr>
                <a:schemeClr val="dk1"/>
              </a:buClr>
              <a:buSzPts val="1800"/>
              <a:buChar char="•"/>
              <a:defRPr/>
            </a:lvl6pPr>
            <a:lvl7pPr marL="3200400" lvl="6" indent="-342900" algn="l">
              <a:lnSpc>
                <a:spcPct val="90000"/>
              </a:lnSpc>
              <a:spcBef>
                <a:spcPts val="282"/>
              </a:spcBef>
              <a:spcAft>
                <a:spcPts val="0"/>
              </a:spcAft>
              <a:buClr>
                <a:schemeClr val="dk1"/>
              </a:buClr>
              <a:buSzPts val="1800"/>
              <a:buChar char="•"/>
              <a:defRPr/>
            </a:lvl7pPr>
            <a:lvl8pPr marL="3657600" lvl="7" indent="-342900" algn="l">
              <a:lnSpc>
                <a:spcPct val="90000"/>
              </a:lnSpc>
              <a:spcBef>
                <a:spcPts val="282"/>
              </a:spcBef>
              <a:spcAft>
                <a:spcPts val="0"/>
              </a:spcAft>
              <a:buClr>
                <a:schemeClr val="dk1"/>
              </a:buClr>
              <a:buSzPts val="1800"/>
              <a:buChar char="•"/>
              <a:defRPr/>
            </a:lvl8pPr>
            <a:lvl9pPr marL="4114800" lvl="8" indent="-342900" algn="l">
              <a:lnSpc>
                <a:spcPct val="90000"/>
              </a:lnSpc>
              <a:spcBef>
                <a:spcPts val="282"/>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353943" y="486836"/>
            <a:ext cx="4440377"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354614" y="609600"/>
            <a:ext cx="1660449"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2"/>
              <a:buFont typeface="Calibri"/>
              <a:buNone/>
              <a:defRPr sz="1802"/>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188682" y="1316569"/>
            <a:ext cx="2606308" cy="6498167"/>
          </a:xfrm>
          <a:prstGeom prst="rect">
            <a:avLst/>
          </a:prstGeom>
          <a:noFill/>
          <a:ln>
            <a:noFill/>
          </a:ln>
        </p:spPr>
        <p:txBody>
          <a:bodyPr spcFirstLastPara="1" wrap="square" lIns="91425" tIns="45700" rIns="91425" bIns="45700" anchor="t" anchorCtr="0">
            <a:normAutofit/>
          </a:bodyPr>
          <a:lstStyle>
            <a:lvl1pPr marL="457200" lvl="0" indent="-343027" algn="l">
              <a:lnSpc>
                <a:spcPct val="90000"/>
              </a:lnSpc>
              <a:spcBef>
                <a:spcPts val="563"/>
              </a:spcBef>
              <a:spcAft>
                <a:spcPts val="0"/>
              </a:spcAft>
              <a:buClr>
                <a:schemeClr val="dk1"/>
              </a:buClr>
              <a:buSzPts val="1802"/>
              <a:buChar char="•"/>
              <a:defRPr sz="1802"/>
            </a:lvl1pPr>
            <a:lvl2pPr marL="914400" lvl="1" indent="-328676" algn="l">
              <a:lnSpc>
                <a:spcPct val="90000"/>
              </a:lnSpc>
              <a:spcBef>
                <a:spcPts val="282"/>
              </a:spcBef>
              <a:spcAft>
                <a:spcPts val="0"/>
              </a:spcAft>
              <a:buClr>
                <a:schemeClr val="dk1"/>
              </a:buClr>
              <a:buSzPts val="1576"/>
              <a:buChar char="•"/>
              <a:defRPr sz="1576"/>
            </a:lvl2pPr>
            <a:lvl3pPr marL="1371600" lvl="2" indent="-314388" algn="l">
              <a:lnSpc>
                <a:spcPct val="90000"/>
              </a:lnSpc>
              <a:spcBef>
                <a:spcPts val="282"/>
              </a:spcBef>
              <a:spcAft>
                <a:spcPts val="0"/>
              </a:spcAft>
              <a:buClr>
                <a:schemeClr val="dk1"/>
              </a:buClr>
              <a:buSzPts val="1351"/>
              <a:buChar char="•"/>
              <a:defRPr sz="1351"/>
            </a:lvl3pPr>
            <a:lvl4pPr marL="1828800" lvl="3" indent="-300100" algn="l">
              <a:lnSpc>
                <a:spcPct val="90000"/>
              </a:lnSpc>
              <a:spcBef>
                <a:spcPts val="282"/>
              </a:spcBef>
              <a:spcAft>
                <a:spcPts val="0"/>
              </a:spcAft>
              <a:buClr>
                <a:schemeClr val="dk1"/>
              </a:buClr>
              <a:buSzPts val="1126"/>
              <a:buChar char="•"/>
              <a:defRPr sz="1126"/>
            </a:lvl4pPr>
            <a:lvl5pPr marL="2286000" lvl="4" indent="-300101" algn="l">
              <a:lnSpc>
                <a:spcPct val="90000"/>
              </a:lnSpc>
              <a:spcBef>
                <a:spcPts val="282"/>
              </a:spcBef>
              <a:spcAft>
                <a:spcPts val="0"/>
              </a:spcAft>
              <a:buClr>
                <a:schemeClr val="dk1"/>
              </a:buClr>
              <a:buSzPts val="1126"/>
              <a:buChar char="•"/>
              <a:defRPr sz="1126"/>
            </a:lvl5pPr>
            <a:lvl6pPr marL="2743200" lvl="5" indent="-300101" algn="l">
              <a:lnSpc>
                <a:spcPct val="90000"/>
              </a:lnSpc>
              <a:spcBef>
                <a:spcPts val="282"/>
              </a:spcBef>
              <a:spcAft>
                <a:spcPts val="0"/>
              </a:spcAft>
              <a:buClr>
                <a:schemeClr val="dk1"/>
              </a:buClr>
              <a:buSzPts val="1126"/>
              <a:buChar char="•"/>
              <a:defRPr sz="1126"/>
            </a:lvl6pPr>
            <a:lvl7pPr marL="3200400" lvl="6" indent="-300101" algn="l">
              <a:lnSpc>
                <a:spcPct val="90000"/>
              </a:lnSpc>
              <a:spcBef>
                <a:spcPts val="282"/>
              </a:spcBef>
              <a:spcAft>
                <a:spcPts val="0"/>
              </a:spcAft>
              <a:buClr>
                <a:schemeClr val="dk1"/>
              </a:buClr>
              <a:buSzPts val="1126"/>
              <a:buChar char="•"/>
              <a:defRPr sz="1126"/>
            </a:lvl7pPr>
            <a:lvl8pPr marL="3657600" lvl="7" indent="-300101" algn="l">
              <a:lnSpc>
                <a:spcPct val="90000"/>
              </a:lnSpc>
              <a:spcBef>
                <a:spcPts val="282"/>
              </a:spcBef>
              <a:spcAft>
                <a:spcPts val="0"/>
              </a:spcAft>
              <a:buClr>
                <a:schemeClr val="dk1"/>
              </a:buClr>
              <a:buSzPts val="1126"/>
              <a:buChar char="•"/>
              <a:defRPr sz="1126"/>
            </a:lvl8pPr>
            <a:lvl9pPr marL="4114800" lvl="8" indent="-300101" algn="l">
              <a:lnSpc>
                <a:spcPct val="90000"/>
              </a:lnSpc>
              <a:spcBef>
                <a:spcPts val="282"/>
              </a:spcBef>
              <a:spcAft>
                <a:spcPts val="0"/>
              </a:spcAft>
              <a:buClr>
                <a:schemeClr val="dk1"/>
              </a:buClr>
              <a:buSzPts val="1126"/>
              <a:buChar char="•"/>
              <a:defRPr sz="1126"/>
            </a:lvl9pPr>
          </a:lstStyle>
          <a:p>
            <a:endParaRPr/>
          </a:p>
        </p:txBody>
      </p:sp>
      <p:sp>
        <p:nvSpPr>
          <p:cNvPr id="57" name="Google Shape;57;p10"/>
          <p:cNvSpPr txBox="1">
            <a:spLocks noGrp="1"/>
          </p:cNvSpPr>
          <p:nvPr>
            <p:ph type="body" idx="2"/>
          </p:nvPr>
        </p:nvSpPr>
        <p:spPr>
          <a:xfrm>
            <a:off x="354614" y="2743200"/>
            <a:ext cx="1660449"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63"/>
              </a:spcBef>
              <a:spcAft>
                <a:spcPts val="0"/>
              </a:spcAft>
              <a:buClr>
                <a:schemeClr val="dk1"/>
              </a:buClr>
              <a:buSzPts val="901"/>
              <a:buNone/>
              <a:defRPr sz="901"/>
            </a:lvl1pPr>
            <a:lvl2pPr marL="914400" lvl="1" indent="-228600" algn="l">
              <a:lnSpc>
                <a:spcPct val="90000"/>
              </a:lnSpc>
              <a:spcBef>
                <a:spcPts val="282"/>
              </a:spcBef>
              <a:spcAft>
                <a:spcPts val="0"/>
              </a:spcAft>
              <a:buClr>
                <a:schemeClr val="dk1"/>
              </a:buClr>
              <a:buSzPts val="788"/>
              <a:buNone/>
              <a:defRPr sz="788"/>
            </a:lvl2pPr>
            <a:lvl3pPr marL="1371600" lvl="2" indent="-228600" algn="l">
              <a:lnSpc>
                <a:spcPct val="90000"/>
              </a:lnSpc>
              <a:spcBef>
                <a:spcPts val="282"/>
              </a:spcBef>
              <a:spcAft>
                <a:spcPts val="0"/>
              </a:spcAft>
              <a:buClr>
                <a:schemeClr val="dk1"/>
              </a:buClr>
              <a:buSzPts val="676"/>
              <a:buNone/>
              <a:defRPr sz="676"/>
            </a:lvl3pPr>
            <a:lvl4pPr marL="1828800" lvl="3" indent="-228600" algn="l">
              <a:lnSpc>
                <a:spcPct val="90000"/>
              </a:lnSpc>
              <a:spcBef>
                <a:spcPts val="282"/>
              </a:spcBef>
              <a:spcAft>
                <a:spcPts val="0"/>
              </a:spcAft>
              <a:buClr>
                <a:schemeClr val="dk1"/>
              </a:buClr>
              <a:buSzPts val="563"/>
              <a:buNone/>
              <a:defRPr sz="563"/>
            </a:lvl4pPr>
            <a:lvl5pPr marL="2286000" lvl="4" indent="-228600" algn="l">
              <a:lnSpc>
                <a:spcPct val="90000"/>
              </a:lnSpc>
              <a:spcBef>
                <a:spcPts val="282"/>
              </a:spcBef>
              <a:spcAft>
                <a:spcPts val="0"/>
              </a:spcAft>
              <a:buClr>
                <a:schemeClr val="dk1"/>
              </a:buClr>
              <a:buSzPts val="563"/>
              <a:buNone/>
              <a:defRPr sz="563"/>
            </a:lvl5pPr>
            <a:lvl6pPr marL="2743200" lvl="5" indent="-228600" algn="l">
              <a:lnSpc>
                <a:spcPct val="90000"/>
              </a:lnSpc>
              <a:spcBef>
                <a:spcPts val="282"/>
              </a:spcBef>
              <a:spcAft>
                <a:spcPts val="0"/>
              </a:spcAft>
              <a:buClr>
                <a:schemeClr val="dk1"/>
              </a:buClr>
              <a:buSzPts val="563"/>
              <a:buNone/>
              <a:defRPr sz="563"/>
            </a:lvl6pPr>
            <a:lvl7pPr marL="3200400" lvl="6" indent="-228600" algn="l">
              <a:lnSpc>
                <a:spcPct val="90000"/>
              </a:lnSpc>
              <a:spcBef>
                <a:spcPts val="282"/>
              </a:spcBef>
              <a:spcAft>
                <a:spcPts val="0"/>
              </a:spcAft>
              <a:buClr>
                <a:schemeClr val="dk1"/>
              </a:buClr>
              <a:buSzPts val="563"/>
              <a:buNone/>
              <a:defRPr sz="563"/>
            </a:lvl7pPr>
            <a:lvl8pPr marL="3657600" lvl="7" indent="-228600" algn="l">
              <a:lnSpc>
                <a:spcPct val="90000"/>
              </a:lnSpc>
              <a:spcBef>
                <a:spcPts val="282"/>
              </a:spcBef>
              <a:spcAft>
                <a:spcPts val="0"/>
              </a:spcAft>
              <a:buClr>
                <a:schemeClr val="dk1"/>
              </a:buClr>
              <a:buSzPts val="563"/>
              <a:buNone/>
              <a:defRPr sz="563"/>
            </a:lvl8pPr>
            <a:lvl9pPr marL="4114800" lvl="8" indent="-228600" algn="l">
              <a:lnSpc>
                <a:spcPct val="90000"/>
              </a:lnSpc>
              <a:spcBef>
                <a:spcPts val="282"/>
              </a:spcBef>
              <a:spcAft>
                <a:spcPts val="0"/>
              </a:spcAft>
              <a:buClr>
                <a:schemeClr val="dk1"/>
              </a:buClr>
              <a:buSzPts val="563"/>
              <a:buNone/>
              <a:defRPr sz="563"/>
            </a:lvl9pPr>
          </a:lstStyle>
          <a:p>
            <a:endParaRPr/>
          </a:p>
        </p:txBody>
      </p:sp>
      <p:sp>
        <p:nvSpPr>
          <p:cNvPr id="58" name="Google Shape;58;p10"/>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354614" y="609600"/>
            <a:ext cx="1660449"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2"/>
              <a:buFont typeface="Calibri"/>
              <a:buNone/>
              <a:defRPr sz="1802"/>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2188682" y="1316569"/>
            <a:ext cx="2606308" cy="6498167"/>
          </a:xfrm>
          <a:prstGeom prst="rect">
            <a:avLst/>
          </a:prstGeom>
          <a:noFill/>
          <a:ln>
            <a:noFill/>
          </a:ln>
        </p:spPr>
      </p:sp>
      <p:sp>
        <p:nvSpPr>
          <p:cNvPr id="64" name="Google Shape;64;p11"/>
          <p:cNvSpPr txBox="1">
            <a:spLocks noGrp="1"/>
          </p:cNvSpPr>
          <p:nvPr>
            <p:ph type="body" idx="1"/>
          </p:nvPr>
        </p:nvSpPr>
        <p:spPr>
          <a:xfrm>
            <a:off x="354614" y="2743200"/>
            <a:ext cx="1660449"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63"/>
              </a:spcBef>
              <a:spcAft>
                <a:spcPts val="0"/>
              </a:spcAft>
              <a:buClr>
                <a:schemeClr val="dk1"/>
              </a:buClr>
              <a:buSzPts val="901"/>
              <a:buNone/>
              <a:defRPr sz="901"/>
            </a:lvl1pPr>
            <a:lvl2pPr marL="914400" lvl="1" indent="-228600" algn="l">
              <a:lnSpc>
                <a:spcPct val="90000"/>
              </a:lnSpc>
              <a:spcBef>
                <a:spcPts val="282"/>
              </a:spcBef>
              <a:spcAft>
                <a:spcPts val="0"/>
              </a:spcAft>
              <a:buClr>
                <a:schemeClr val="dk1"/>
              </a:buClr>
              <a:buSzPts val="788"/>
              <a:buNone/>
              <a:defRPr sz="788"/>
            </a:lvl2pPr>
            <a:lvl3pPr marL="1371600" lvl="2" indent="-228600" algn="l">
              <a:lnSpc>
                <a:spcPct val="90000"/>
              </a:lnSpc>
              <a:spcBef>
                <a:spcPts val="282"/>
              </a:spcBef>
              <a:spcAft>
                <a:spcPts val="0"/>
              </a:spcAft>
              <a:buClr>
                <a:schemeClr val="dk1"/>
              </a:buClr>
              <a:buSzPts val="676"/>
              <a:buNone/>
              <a:defRPr sz="676"/>
            </a:lvl3pPr>
            <a:lvl4pPr marL="1828800" lvl="3" indent="-228600" algn="l">
              <a:lnSpc>
                <a:spcPct val="90000"/>
              </a:lnSpc>
              <a:spcBef>
                <a:spcPts val="282"/>
              </a:spcBef>
              <a:spcAft>
                <a:spcPts val="0"/>
              </a:spcAft>
              <a:buClr>
                <a:schemeClr val="dk1"/>
              </a:buClr>
              <a:buSzPts val="563"/>
              <a:buNone/>
              <a:defRPr sz="563"/>
            </a:lvl4pPr>
            <a:lvl5pPr marL="2286000" lvl="4" indent="-228600" algn="l">
              <a:lnSpc>
                <a:spcPct val="90000"/>
              </a:lnSpc>
              <a:spcBef>
                <a:spcPts val="282"/>
              </a:spcBef>
              <a:spcAft>
                <a:spcPts val="0"/>
              </a:spcAft>
              <a:buClr>
                <a:schemeClr val="dk1"/>
              </a:buClr>
              <a:buSzPts val="563"/>
              <a:buNone/>
              <a:defRPr sz="563"/>
            </a:lvl5pPr>
            <a:lvl6pPr marL="2743200" lvl="5" indent="-228600" algn="l">
              <a:lnSpc>
                <a:spcPct val="90000"/>
              </a:lnSpc>
              <a:spcBef>
                <a:spcPts val="282"/>
              </a:spcBef>
              <a:spcAft>
                <a:spcPts val="0"/>
              </a:spcAft>
              <a:buClr>
                <a:schemeClr val="dk1"/>
              </a:buClr>
              <a:buSzPts val="563"/>
              <a:buNone/>
              <a:defRPr sz="563"/>
            </a:lvl6pPr>
            <a:lvl7pPr marL="3200400" lvl="6" indent="-228600" algn="l">
              <a:lnSpc>
                <a:spcPct val="90000"/>
              </a:lnSpc>
              <a:spcBef>
                <a:spcPts val="282"/>
              </a:spcBef>
              <a:spcAft>
                <a:spcPts val="0"/>
              </a:spcAft>
              <a:buClr>
                <a:schemeClr val="dk1"/>
              </a:buClr>
              <a:buSzPts val="563"/>
              <a:buNone/>
              <a:defRPr sz="563"/>
            </a:lvl7pPr>
            <a:lvl8pPr marL="3657600" lvl="7" indent="-228600" algn="l">
              <a:lnSpc>
                <a:spcPct val="90000"/>
              </a:lnSpc>
              <a:spcBef>
                <a:spcPts val="282"/>
              </a:spcBef>
              <a:spcAft>
                <a:spcPts val="0"/>
              </a:spcAft>
              <a:buClr>
                <a:schemeClr val="dk1"/>
              </a:buClr>
              <a:buSzPts val="563"/>
              <a:buNone/>
              <a:defRPr sz="563"/>
            </a:lvl8pPr>
            <a:lvl9pPr marL="4114800" lvl="8" indent="-228600" algn="l">
              <a:lnSpc>
                <a:spcPct val="90000"/>
              </a:lnSpc>
              <a:spcBef>
                <a:spcPts val="282"/>
              </a:spcBef>
              <a:spcAft>
                <a:spcPts val="0"/>
              </a:spcAft>
              <a:buClr>
                <a:schemeClr val="dk1"/>
              </a:buClr>
              <a:buSzPts val="563"/>
              <a:buNone/>
              <a:defRPr sz="563"/>
            </a:lvl9pPr>
          </a:lstStyle>
          <a:p>
            <a:endParaRPr/>
          </a:p>
        </p:txBody>
      </p:sp>
      <p:sp>
        <p:nvSpPr>
          <p:cNvPr id="65" name="Google Shape;65;p11"/>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53943" y="486836"/>
            <a:ext cx="4440377" cy="17674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477"/>
              <a:buFont typeface="Calibri"/>
              <a:buNone/>
              <a:defRPr sz="2477"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353943" y="2434167"/>
            <a:ext cx="4440377" cy="5801784"/>
          </a:xfrm>
          <a:prstGeom prst="rect">
            <a:avLst/>
          </a:prstGeom>
          <a:noFill/>
          <a:ln>
            <a:noFill/>
          </a:ln>
        </p:spPr>
        <p:txBody>
          <a:bodyPr spcFirstLastPara="1" wrap="square" lIns="91425" tIns="45700" rIns="91425" bIns="45700" anchor="t" anchorCtr="0">
            <a:normAutofit/>
          </a:bodyPr>
          <a:lstStyle>
            <a:lvl1pPr marL="457200" marR="0" lvl="0" indent="-328676" algn="l" rtl="0">
              <a:lnSpc>
                <a:spcPct val="90000"/>
              </a:lnSpc>
              <a:spcBef>
                <a:spcPts val="563"/>
              </a:spcBef>
              <a:spcAft>
                <a:spcPts val="0"/>
              </a:spcAft>
              <a:buClr>
                <a:schemeClr val="dk1"/>
              </a:buClr>
              <a:buSzPts val="1576"/>
              <a:buFont typeface="Arial"/>
              <a:buChar char="•"/>
              <a:defRPr sz="1576" b="0" i="0" u="none" strike="noStrike" cap="none">
                <a:solidFill>
                  <a:schemeClr val="dk1"/>
                </a:solidFill>
                <a:latin typeface="Calibri"/>
                <a:ea typeface="Calibri"/>
                <a:cs typeface="Calibri"/>
                <a:sym typeface="Calibri"/>
              </a:defRPr>
            </a:lvl1pPr>
            <a:lvl2pPr marL="914400" marR="0" lvl="1" indent="-314388" algn="l" rtl="0">
              <a:lnSpc>
                <a:spcPct val="90000"/>
              </a:lnSpc>
              <a:spcBef>
                <a:spcPts val="282"/>
              </a:spcBef>
              <a:spcAft>
                <a:spcPts val="0"/>
              </a:spcAft>
              <a:buClr>
                <a:schemeClr val="dk1"/>
              </a:buClr>
              <a:buSzPts val="1351"/>
              <a:buFont typeface="Arial"/>
              <a:buChar char="•"/>
              <a:defRPr sz="1351" b="0" i="0" u="none" strike="noStrike" cap="none">
                <a:solidFill>
                  <a:schemeClr val="dk1"/>
                </a:solidFill>
                <a:latin typeface="Calibri"/>
                <a:ea typeface="Calibri"/>
                <a:cs typeface="Calibri"/>
                <a:sym typeface="Calibri"/>
              </a:defRPr>
            </a:lvl2pPr>
            <a:lvl3pPr marL="1371600" marR="0" lvl="2" indent="-300100" algn="l" rtl="0">
              <a:lnSpc>
                <a:spcPct val="90000"/>
              </a:lnSpc>
              <a:spcBef>
                <a:spcPts val="282"/>
              </a:spcBef>
              <a:spcAft>
                <a:spcPts val="0"/>
              </a:spcAft>
              <a:buClr>
                <a:schemeClr val="dk1"/>
              </a:buClr>
              <a:buSzPts val="1126"/>
              <a:buFont typeface="Arial"/>
              <a:buChar char="•"/>
              <a:defRPr sz="1126" b="0" i="0" u="none" strike="noStrike" cap="none">
                <a:solidFill>
                  <a:schemeClr val="dk1"/>
                </a:solidFill>
                <a:latin typeface="Calibri"/>
                <a:ea typeface="Calibri"/>
                <a:cs typeface="Calibri"/>
                <a:sym typeface="Calibri"/>
              </a:defRPr>
            </a:lvl3pPr>
            <a:lvl4pPr marL="1828800" marR="0" lvl="3" indent="-292925" algn="l" rtl="0">
              <a:lnSpc>
                <a:spcPct val="90000"/>
              </a:lnSpc>
              <a:spcBef>
                <a:spcPts val="282"/>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4pPr>
            <a:lvl5pPr marL="2286000" marR="0" lvl="4" indent="-292925" algn="l" rtl="0">
              <a:lnSpc>
                <a:spcPct val="90000"/>
              </a:lnSpc>
              <a:spcBef>
                <a:spcPts val="282"/>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5pPr>
            <a:lvl6pPr marL="2743200" marR="0" lvl="5" indent="-292925" algn="l" rtl="0">
              <a:lnSpc>
                <a:spcPct val="90000"/>
              </a:lnSpc>
              <a:spcBef>
                <a:spcPts val="282"/>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6pPr>
            <a:lvl7pPr marL="3200400" marR="0" lvl="6" indent="-292925" algn="l" rtl="0">
              <a:lnSpc>
                <a:spcPct val="90000"/>
              </a:lnSpc>
              <a:spcBef>
                <a:spcPts val="282"/>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7pPr>
            <a:lvl8pPr marL="3657600" marR="0" lvl="7" indent="-292925" algn="l" rtl="0">
              <a:lnSpc>
                <a:spcPct val="90000"/>
              </a:lnSpc>
              <a:spcBef>
                <a:spcPts val="282"/>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8pPr>
            <a:lvl9pPr marL="4114800" marR="0" lvl="8" indent="-292925" algn="l" rtl="0">
              <a:lnSpc>
                <a:spcPct val="90000"/>
              </a:lnSpc>
              <a:spcBef>
                <a:spcPts val="282"/>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353943" y="8475136"/>
            <a:ext cx="1158359" cy="48683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76"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1705362" y="8475136"/>
            <a:ext cx="1737539" cy="48683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76"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3635961" y="8475136"/>
            <a:ext cx="1158359"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76" b="0" i="0" u="none" strike="noStrike" cap="none">
                <a:solidFill>
                  <a:srgbClr val="888888"/>
                </a:solidFill>
                <a:latin typeface="Calibri"/>
                <a:ea typeface="Calibri"/>
                <a:cs typeface="Calibri"/>
                <a:sym typeface="Calibri"/>
              </a:defRPr>
            </a:lvl1pPr>
            <a:lvl2pPr marL="0" marR="0" lvl="1" indent="0" algn="r" rtl="0">
              <a:spcBef>
                <a:spcPts val="0"/>
              </a:spcBef>
              <a:buNone/>
              <a:defRPr sz="676" b="0" i="0" u="none" strike="noStrike" cap="none">
                <a:solidFill>
                  <a:srgbClr val="888888"/>
                </a:solidFill>
                <a:latin typeface="Calibri"/>
                <a:ea typeface="Calibri"/>
                <a:cs typeface="Calibri"/>
                <a:sym typeface="Calibri"/>
              </a:defRPr>
            </a:lvl2pPr>
            <a:lvl3pPr marL="0" marR="0" lvl="2" indent="0" algn="r" rtl="0">
              <a:spcBef>
                <a:spcPts val="0"/>
              </a:spcBef>
              <a:buNone/>
              <a:defRPr sz="676" b="0" i="0" u="none" strike="noStrike" cap="none">
                <a:solidFill>
                  <a:srgbClr val="888888"/>
                </a:solidFill>
                <a:latin typeface="Calibri"/>
                <a:ea typeface="Calibri"/>
                <a:cs typeface="Calibri"/>
                <a:sym typeface="Calibri"/>
              </a:defRPr>
            </a:lvl3pPr>
            <a:lvl4pPr marL="0" marR="0" lvl="3" indent="0" algn="r" rtl="0">
              <a:spcBef>
                <a:spcPts val="0"/>
              </a:spcBef>
              <a:buNone/>
              <a:defRPr sz="676" b="0" i="0" u="none" strike="noStrike" cap="none">
                <a:solidFill>
                  <a:srgbClr val="888888"/>
                </a:solidFill>
                <a:latin typeface="Calibri"/>
                <a:ea typeface="Calibri"/>
                <a:cs typeface="Calibri"/>
                <a:sym typeface="Calibri"/>
              </a:defRPr>
            </a:lvl4pPr>
            <a:lvl5pPr marL="0" marR="0" lvl="4" indent="0" algn="r" rtl="0">
              <a:spcBef>
                <a:spcPts val="0"/>
              </a:spcBef>
              <a:buNone/>
              <a:defRPr sz="676" b="0" i="0" u="none" strike="noStrike" cap="none">
                <a:solidFill>
                  <a:srgbClr val="888888"/>
                </a:solidFill>
                <a:latin typeface="Calibri"/>
                <a:ea typeface="Calibri"/>
                <a:cs typeface="Calibri"/>
                <a:sym typeface="Calibri"/>
              </a:defRPr>
            </a:lvl5pPr>
            <a:lvl6pPr marL="0" marR="0" lvl="5" indent="0" algn="r" rtl="0">
              <a:spcBef>
                <a:spcPts val="0"/>
              </a:spcBef>
              <a:buNone/>
              <a:defRPr sz="676" b="0" i="0" u="none" strike="noStrike" cap="none">
                <a:solidFill>
                  <a:srgbClr val="888888"/>
                </a:solidFill>
                <a:latin typeface="Calibri"/>
                <a:ea typeface="Calibri"/>
                <a:cs typeface="Calibri"/>
                <a:sym typeface="Calibri"/>
              </a:defRPr>
            </a:lvl6pPr>
            <a:lvl7pPr marL="0" marR="0" lvl="6" indent="0" algn="r" rtl="0">
              <a:spcBef>
                <a:spcPts val="0"/>
              </a:spcBef>
              <a:buNone/>
              <a:defRPr sz="676" b="0" i="0" u="none" strike="noStrike" cap="none">
                <a:solidFill>
                  <a:srgbClr val="888888"/>
                </a:solidFill>
                <a:latin typeface="Calibri"/>
                <a:ea typeface="Calibri"/>
                <a:cs typeface="Calibri"/>
                <a:sym typeface="Calibri"/>
              </a:defRPr>
            </a:lvl7pPr>
            <a:lvl8pPr marL="0" marR="0" lvl="7" indent="0" algn="r" rtl="0">
              <a:spcBef>
                <a:spcPts val="0"/>
              </a:spcBef>
              <a:buNone/>
              <a:defRPr sz="676" b="0" i="0" u="none" strike="noStrike" cap="none">
                <a:solidFill>
                  <a:srgbClr val="888888"/>
                </a:solidFill>
                <a:latin typeface="Calibri"/>
                <a:ea typeface="Calibri"/>
                <a:cs typeface="Calibri"/>
                <a:sym typeface="Calibri"/>
              </a:defRPr>
            </a:lvl8pPr>
            <a:lvl9pPr marL="0" marR="0" lvl="8" indent="0" algn="r" rtl="0">
              <a:spcBef>
                <a:spcPts val="0"/>
              </a:spcBef>
              <a:buNone/>
              <a:defRPr sz="676"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134315" y="536600"/>
            <a:ext cx="4869065" cy="253875"/>
          </a:xfrm>
          <a:prstGeom prst="rect">
            <a:avLst/>
          </a:prstGeom>
          <a:solidFill>
            <a:srgbClr val="F7CAAC"/>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105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CARCINOMA PLEOMÓRFICO ASOCIADO A ENFERMEDAD PULMONAR INTERSTICIAL </a:t>
            </a:r>
            <a:endParaRPr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p:txBody>
      </p:sp>
      <p:sp>
        <p:nvSpPr>
          <p:cNvPr id="85" name="Google Shape;85;p1"/>
          <p:cNvSpPr txBox="1"/>
          <p:nvPr/>
        </p:nvSpPr>
        <p:spPr>
          <a:xfrm>
            <a:off x="144881" y="1256921"/>
            <a:ext cx="4858634" cy="900206"/>
          </a:xfrm>
          <a:prstGeom prst="rect">
            <a:avLst/>
          </a:prstGeom>
          <a:solidFill>
            <a:srgbClr val="FBE4D4"/>
          </a:solidFill>
          <a:ln>
            <a:noFill/>
          </a:ln>
        </p:spPr>
        <p:txBody>
          <a:bodyPr spcFirstLastPara="1" wrap="square" lIns="91425" tIns="45700" rIns="91425" bIns="45700" anchor="t" anchorCtr="0">
            <a:spAutoFit/>
          </a:bodyPr>
          <a:lstStyle/>
          <a:p>
            <a:pPr marL="7404" marR="0" lvl="0" indent="0" algn="just" rtl="0">
              <a:spcBef>
                <a:spcPts val="0"/>
              </a:spcBef>
              <a:spcAft>
                <a:spcPts val="0"/>
              </a:spcAft>
              <a:buNone/>
            </a:pPr>
            <a:r>
              <a:rPr lang="es-MX" sz="105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Introducción: </a:t>
            </a: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El cáncer de pulmón (LC) es la segunda causa de cáncer a nivel mundial y la principal causa de muerte en pacientes oncológicos. El carcinoma pleomórfico (CP) pulmonar, subgrupo de carcinoma sarcomatoide, es un tumor raro, cuya incidencia oscila entre el  0.1 al 0.4% de todos los LC. Es más frecuente en hombres, tabaquistas con una edad promedio al diagnóstico de 60 años.</a:t>
            </a:r>
            <a:endParaRPr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p:txBody>
      </p:sp>
      <p:sp>
        <p:nvSpPr>
          <p:cNvPr id="86" name="Google Shape;86;p1"/>
          <p:cNvSpPr txBox="1"/>
          <p:nvPr/>
        </p:nvSpPr>
        <p:spPr>
          <a:xfrm>
            <a:off x="144881" y="2201166"/>
            <a:ext cx="4858500" cy="1384954"/>
          </a:xfrm>
          <a:prstGeom prst="rect">
            <a:avLst/>
          </a:prstGeom>
          <a:solidFill>
            <a:srgbClr val="FEE599"/>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MX" sz="105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Caso clínico: </a:t>
            </a: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Paciente de sexo masculino de 53 años con antecedentes de tabaquismo 40 p/y, consumo de sustancias, enfermedad pulmonar obstructiva crónica, cirrosis hepática secundaria a hepatitis C, psoriasis, hipertensión pulmonar grupo 1 y esofagitis erosiva grado D. Refiere cuadro clínico de 6 meses con Toracodinia derecha, disnea progresiva y fiebre, con tomografía de tórax de alta resolución (TACAR) que evidencia patrón de neumonía intersticial no específica (NINE) fibrótica y una masa pulmonar con densidad de partes blandas de 82 x 65 mm en lóbulo inferior derecho de paredes engrosadas e  irregulares en contacto con la pleura.</a:t>
            </a:r>
            <a:endParaRPr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p:txBody>
      </p:sp>
      <p:sp>
        <p:nvSpPr>
          <p:cNvPr id="87" name="Google Shape;87;p1"/>
          <p:cNvSpPr txBox="1"/>
          <p:nvPr/>
        </p:nvSpPr>
        <p:spPr>
          <a:xfrm>
            <a:off x="134391" y="3630159"/>
            <a:ext cx="4858500" cy="1384954"/>
          </a:xfrm>
          <a:prstGeom prst="rect">
            <a:avLst/>
          </a:prstGeom>
          <a:solidFill>
            <a:srgbClr val="FBE4D4"/>
          </a:solidFill>
          <a:ln>
            <a:noFill/>
          </a:ln>
        </p:spPr>
        <p:txBody>
          <a:bodyPr spcFirstLastPara="1" wrap="square" lIns="91425" tIns="45700" rIns="91425" bIns="45700" anchor="t" anchorCtr="0">
            <a:spAutoFit/>
          </a:bodyPr>
          <a:lstStyle/>
          <a:p>
            <a:pPr marL="1245" marR="0" lvl="0" indent="-1245" algn="just" rtl="0">
              <a:spcBef>
                <a:spcPts val="0"/>
              </a:spcBef>
              <a:spcAft>
                <a:spcPts val="0"/>
              </a:spcAft>
              <a:buNone/>
            </a:pPr>
            <a:r>
              <a:rPr lang="es-MX"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Se realizó mediastinoscopia con biopsia ganglionar 4R, resultando en adenitis crónica inespecífica. Luego, se realizó una punción biopsia transtorácica guiada por TC, obteniendo material necrótico. En comité multidisciplinario, se decidió lobectomía inferior derecha debido a un PPO VEF1 elevado y un VO2 max de 21.1 (68%). El resultado fue CP con componente sarcomatoide G4, con necrosis e invasión de pleura visceral y vascular, y AE1/AE3 positivo. Para</a:t>
            </a: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 el estudio de la enfermedad pulmonar intersticial (EPI) como positivo se obtuvo ANA 1/640 AC-19, AC-XX, Anti-Ro 52, interpretándose secundaria a miopatía.</a:t>
            </a:r>
            <a:endParaRPr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p:txBody>
      </p:sp>
      <p:sp>
        <p:nvSpPr>
          <p:cNvPr id="88" name="Google Shape;88;p1"/>
          <p:cNvSpPr txBox="1"/>
          <p:nvPr/>
        </p:nvSpPr>
        <p:spPr>
          <a:xfrm>
            <a:off x="144882" y="6282715"/>
            <a:ext cx="4858499" cy="1869702"/>
          </a:xfrm>
          <a:prstGeom prst="rect">
            <a:avLst/>
          </a:prstGeom>
          <a:solidFill>
            <a:srgbClr val="FEE599"/>
          </a:solid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MX" sz="105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Discusión: </a:t>
            </a: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El carcinoma sarcomatoide pleomórfico de pulmón es un tumor de células no pequeñas,  pobremente diferenciado.</a:t>
            </a:r>
            <a:r>
              <a:rPr lang="es-MX"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 con características epiteliales y mesenquimatosa. Su curso clínico es agresivo, a menudo por un diagnóstico tardío o respuesta deficiente a la quimioterapia. En TC, se presenta como un tumor periférico, principalmente en lóbulos superiores, con invasión de la pared torácica. </a:t>
            </a: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El pronóstico de  estos pacientes, incluso diagnosticados en estadios tempranos, muestra una tasa de supervivencia a los dos años entre el 2 al 5%. </a:t>
            </a:r>
            <a:r>
              <a:rPr lang="es-MX"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La incidencia aumenta en pacientes con EPI, siendo los principales factores de riesgo el sexo masculino, el tabaquismo y una disminución de la FVC ≥10%/año. </a:t>
            </a: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con EPI La prevalencia de LC en pacientes con Fibrosis pulmonar asciende al 13,5%, siendo el carcinoma escamoso el subtipo más común (37,8%) seguido del adenocarcinoma (30,8%).</a:t>
            </a:r>
            <a:endParaRPr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p:txBody>
      </p:sp>
      <p:sp>
        <p:nvSpPr>
          <p:cNvPr id="89" name="Google Shape;89;p1"/>
          <p:cNvSpPr txBox="1"/>
          <p:nvPr/>
        </p:nvSpPr>
        <p:spPr>
          <a:xfrm>
            <a:off x="144881" y="8197638"/>
            <a:ext cx="4858500" cy="900206"/>
          </a:xfrm>
          <a:prstGeom prst="rect">
            <a:avLst/>
          </a:prstGeom>
          <a:solidFill>
            <a:srgbClr val="FBE4D4"/>
          </a:solidFill>
          <a:ln>
            <a:noFill/>
          </a:ln>
        </p:spPr>
        <p:txBody>
          <a:bodyPr spcFirstLastPara="1" wrap="square" lIns="91425" tIns="45700" rIns="91425" bIns="45700" anchor="t" anchorCtr="0">
            <a:spAutoFit/>
          </a:bodyPr>
          <a:lstStyle/>
          <a:p>
            <a:pPr marL="127" marR="0" lvl="0" indent="9360" algn="just" rtl="0">
              <a:spcBef>
                <a:spcPts val="0"/>
              </a:spcBef>
              <a:spcAft>
                <a:spcPts val="0"/>
              </a:spcAft>
              <a:buNone/>
            </a:pPr>
            <a:r>
              <a:rPr lang="es-MX" sz="105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Conclusión: </a:t>
            </a: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E</a:t>
            </a:r>
            <a:r>
              <a:rPr lang="es-MX"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l diagnóstico de CP asociado a patología intersticial pulmonar es infrecuente y representa un desafío que puede requerir tratamiento quirúrgico en algunos pacientes con pronóstico desfavorable. Esta grave condición afecta la calidad de vida y la supervivencia. Un enfoque multidisciplinario mejora los diagnósticos, tratamientos y cuidados de estos pacientes.</a:t>
            </a:r>
            <a:endParaRPr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p:txBody>
      </p:sp>
      <p:pic>
        <p:nvPicPr>
          <p:cNvPr id="90" name="Google Shape;90;p1"/>
          <p:cNvPicPr preferRelativeResize="0"/>
          <p:nvPr/>
        </p:nvPicPr>
        <p:blipFill rotWithShape="1">
          <a:blip r:embed="rId3">
            <a:alphaModFix/>
          </a:blip>
          <a:srcRect/>
          <a:stretch/>
        </p:blipFill>
        <p:spPr>
          <a:xfrm>
            <a:off x="244813" y="5068674"/>
            <a:ext cx="3109338" cy="1168820"/>
          </a:xfrm>
          <a:prstGeom prst="rect">
            <a:avLst/>
          </a:prstGeom>
          <a:noFill/>
          <a:ln>
            <a:noFill/>
          </a:ln>
        </p:spPr>
      </p:pic>
      <p:pic>
        <p:nvPicPr>
          <p:cNvPr id="91" name="Google Shape;91;p1"/>
          <p:cNvPicPr preferRelativeResize="0"/>
          <p:nvPr/>
        </p:nvPicPr>
        <p:blipFill rotWithShape="1">
          <a:blip r:embed="rId4">
            <a:alphaModFix/>
          </a:blip>
          <a:srcRect/>
          <a:stretch/>
        </p:blipFill>
        <p:spPr>
          <a:xfrm>
            <a:off x="3464572" y="5015113"/>
            <a:ext cx="1269825" cy="1207897"/>
          </a:xfrm>
          <a:prstGeom prst="rect">
            <a:avLst/>
          </a:prstGeom>
          <a:noFill/>
          <a:ln>
            <a:noFill/>
          </a:ln>
        </p:spPr>
      </p:pic>
      <p:sp>
        <p:nvSpPr>
          <p:cNvPr id="92" name="Google Shape;92;p1"/>
          <p:cNvSpPr txBox="1"/>
          <p:nvPr/>
        </p:nvSpPr>
        <p:spPr>
          <a:xfrm>
            <a:off x="4017881" y="45055"/>
            <a:ext cx="1090606" cy="461624"/>
          </a:xfrm>
          <a:prstGeom prst="rect">
            <a:avLst/>
          </a:prstGeom>
          <a:solidFill>
            <a:srgbClr val="FEE599"/>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2400" b="1" i="0" u="none" strike="noStrike" cap="none" dirty="0">
                <a:solidFill>
                  <a:schemeClr val="dk1"/>
                </a:solidFill>
                <a:latin typeface="Calibri"/>
                <a:ea typeface="Calibri"/>
                <a:cs typeface="Calibri"/>
                <a:sym typeface="Calibri"/>
              </a:rPr>
              <a:t>P-082</a:t>
            </a:r>
            <a:endParaRPr sz="2400" b="1" i="0" u="none" strike="noStrike" cap="none" dirty="0">
              <a:solidFill>
                <a:schemeClr val="dk1"/>
              </a:solidFill>
              <a:latin typeface="Calibri"/>
              <a:ea typeface="Calibri"/>
              <a:cs typeface="Calibri"/>
              <a:sym typeface="Calibri"/>
            </a:endParaRPr>
          </a:p>
        </p:txBody>
      </p:sp>
      <p:pic>
        <p:nvPicPr>
          <p:cNvPr id="93" name="Google Shape;93;p1" descr="Texto"/>
          <p:cNvPicPr preferRelativeResize="0"/>
          <p:nvPr/>
        </p:nvPicPr>
        <p:blipFill rotWithShape="1">
          <a:blip r:embed="rId5">
            <a:alphaModFix/>
          </a:blip>
          <a:srcRect l="15683" t="33000" r="9804" b="10949"/>
          <a:stretch/>
        </p:blipFill>
        <p:spPr>
          <a:xfrm>
            <a:off x="134391" y="84462"/>
            <a:ext cx="1538219" cy="408393"/>
          </a:xfrm>
          <a:prstGeom prst="rect">
            <a:avLst/>
          </a:prstGeom>
          <a:noFill/>
          <a:ln>
            <a:noFill/>
          </a:ln>
        </p:spPr>
      </p:pic>
      <p:sp>
        <p:nvSpPr>
          <p:cNvPr id="94" name="Google Shape;94;p1"/>
          <p:cNvSpPr/>
          <p:nvPr/>
        </p:nvSpPr>
        <p:spPr>
          <a:xfrm>
            <a:off x="249987" y="959449"/>
            <a:ext cx="4858500" cy="285032"/>
          </a:xfrm>
          <a:prstGeom prst="rect">
            <a:avLst/>
          </a:prstGeom>
          <a:solidFill>
            <a:schemeClr val="lt1"/>
          </a:solidFill>
          <a:ln>
            <a:noFill/>
          </a:ln>
        </p:spPr>
        <p:txBody>
          <a:bodyPr spcFirstLastPara="1" wrap="square" lIns="91425" tIns="45700" rIns="91425" bIns="45700" anchor="ctr" anchorCtr="0">
            <a:noAutofit/>
          </a:bodyPr>
          <a:lstStyle/>
          <a:p>
            <a:pPr marL="7404" marR="0" lvl="0" indent="0" algn="ctr" rtl="0">
              <a:spcBef>
                <a:spcPts val="0"/>
              </a:spcBef>
              <a:spcAft>
                <a:spcPts val="0"/>
              </a:spcAft>
              <a:buNone/>
            </a:pP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Jordana Guillen Hidalgo, Astrid Vargas Ainagas, Romina Turk</a:t>
            </a:r>
            <a:r>
              <a:rPr lang="es-MX" sz="1050" dirty="0">
                <a:latin typeface="Calibri" panose="020F0502020204030204" pitchFamily="34" charset="0"/>
                <a:ea typeface="Calibri" panose="020F0502020204030204" pitchFamily="34" charset="0"/>
                <a:cs typeface="Calibri" panose="020F0502020204030204" pitchFamily="34" charset="0"/>
                <a:sym typeface="Calibri"/>
              </a:rPr>
              <a:t>, Karina Patane.</a:t>
            </a: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 </a:t>
            </a:r>
            <a:b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br>
            <a:r>
              <a:rPr lang="es-MX" sz="105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Hospital de Rehabilitación Respiratoria María Ferrer.</a:t>
            </a:r>
            <a:endParaRPr sz="105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ctr" rtl="0">
              <a:spcBef>
                <a:spcPts val="0"/>
              </a:spcBef>
              <a:spcAft>
                <a:spcPts val="0"/>
              </a:spcAft>
              <a:buNone/>
            </a:pPr>
            <a:endParaRPr sz="200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539</Words>
  <Application>Microsoft Office PowerPoint</Application>
  <PresentationFormat>Personalizado</PresentationFormat>
  <Paragraphs>8</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Jordana Denisse Guillen Hidalgo</dc:creator>
  <cp:lastModifiedBy>Jordana Denisse Guillen Hidalgo</cp:lastModifiedBy>
  <cp:revision>6</cp:revision>
  <dcterms:created xsi:type="dcterms:W3CDTF">2024-10-11T12:53:59Z</dcterms:created>
  <dcterms:modified xsi:type="dcterms:W3CDTF">2024-10-15T20:10:19Z</dcterms:modified>
</cp:coreProperties>
</file>