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</p:sldIdLst>
  <p:sldSz cx="5143500" cy="91440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7B0A"/>
    <a:srgbClr val="068EBB"/>
    <a:srgbClr val="1094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8A8FA2C-2546-48B9-85A3-724F8DD35B4D}" v="6" dt="2024-10-13T20:18:48.6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>
        <p:scale>
          <a:sx n="133" d="100"/>
          <a:sy n="133" d="100"/>
        </p:scale>
        <p:origin x="1278" y="-50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velin Hidalgo" userId="2da57243b9d03472" providerId="LiveId" clId="{78A8FA2C-2546-48B9-85A3-724F8DD35B4D}"/>
    <pc:docChg chg="undo custSel modSld">
      <pc:chgData name="Evelin Hidalgo" userId="2da57243b9d03472" providerId="LiveId" clId="{78A8FA2C-2546-48B9-85A3-724F8DD35B4D}" dt="2024-10-13T20:42:13.019" v="354" actId="12"/>
      <pc:docMkLst>
        <pc:docMk/>
      </pc:docMkLst>
      <pc:sldChg chg="addSp delSp modSp mod">
        <pc:chgData name="Evelin Hidalgo" userId="2da57243b9d03472" providerId="LiveId" clId="{78A8FA2C-2546-48B9-85A3-724F8DD35B4D}" dt="2024-10-13T20:42:13.019" v="354" actId="12"/>
        <pc:sldMkLst>
          <pc:docMk/>
          <pc:sldMk cId="2458942354" sldId="256"/>
        </pc:sldMkLst>
        <pc:spChg chg="mod">
          <ac:chgData name="Evelin Hidalgo" userId="2da57243b9d03472" providerId="LiveId" clId="{78A8FA2C-2546-48B9-85A3-724F8DD35B4D}" dt="2024-10-13T19:39:35.503" v="1" actId="14100"/>
          <ac:spMkLst>
            <pc:docMk/>
            <pc:sldMk cId="2458942354" sldId="256"/>
            <ac:spMk id="2" creationId="{BFE45399-355B-AEA3-D81E-C40BA3EE82DC}"/>
          </ac:spMkLst>
        </pc:spChg>
        <pc:spChg chg="add mod">
          <ac:chgData name="Evelin Hidalgo" userId="2da57243b9d03472" providerId="LiveId" clId="{78A8FA2C-2546-48B9-85A3-724F8DD35B4D}" dt="2024-10-13T19:51:09.003" v="34" actId="207"/>
          <ac:spMkLst>
            <pc:docMk/>
            <pc:sldMk cId="2458942354" sldId="256"/>
            <ac:spMk id="3" creationId="{5D6037F1-7CEE-A072-D25F-0944109959F7}"/>
          </ac:spMkLst>
        </pc:spChg>
        <pc:spChg chg="mod">
          <ac:chgData name="Evelin Hidalgo" userId="2da57243b9d03472" providerId="LiveId" clId="{78A8FA2C-2546-48B9-85A3-724F8DD35B4D}" dt="2024-10-13T20:19:58.352" v="347" actId="1035"/>
          <ac:spMkLst>
            <pc:docMk/>
            <pc:sldMk cId="2458942354" sldId="256"/>
            <ac:spMk id="36" creationId="{1666D276-DD90-2C09-0F43-2DEC139C64A9}"/>
          </ac:spMkLst>
        </pc:spChg>
        <pc:spChg chg="mod">
          <ac:chgData name="Evelin Hidalgo" userId="2da57243b9d03472" providerId="LiveId" clId="{78A8FA2C-2546-48B9-85A3-724F8DD35B4D}" dt="2024-10-13T19:52:55.433" v="44" actId="1038"/>
          <ac:spMkLst>
            <pc:docMk/>
            <pc:sldMk cId="2458942354" sldId="256"/>
            <ac:spMk id="38" creationId="{197C6F3D-32D6-9E2E-B58F-D0083C2D2C47}"/>
          </ac:spMkLst>
        </pc:spChg>
        <pc:spChg chg="mod">
          <ac:chgData name="Evelin Hidalgo" userId="2da57243b9d03472" providerId="LiveId" clId="{78A8FA2C-2546-48B9-85A3-724F8DD35B4D}" dt="2024-10-13T20:01:20.216" v="67" actId="20577"/>
          <ac:spMkLst>
            <pc:docMk/>
            <pc:sldMk cId="2458942354" sldId="256"/>
            <ac:spMk id="43" creationId="{B396F528-1876-F188-39BE-BDB0AFD400FF}"/>
          </ac:spMkLst>
        </pc:spChg>
        <pc:spChg chg="mod">
          <ac:chgData name="Evelin Hidalgo" userId="2da57243b9d03472" providerId="LiveId" clId="{78A8FA2C-2546-48B9-85A3-724F8DD35B4D}" dt="2024-10-13T20:01:36.059" v="69" actId="20577"/>
          <ac:spMkLst>
            <pc:docMk/>
            <pc:sldMk cId="2458942354" sldId="256"/>
            <ac:spMk id="46" creationId="{F283AE3E-C36C-1000-F932-45E42F0E1644}"/>
          </ac:spMkLst>
        </pc:spChg>
        <pc:spChg chg="mod">
          <ac:chgData name="Evelin Hidalgo" userId="2da57243b9d03472" providerId="LiveId" clId="{78A8FA2C-2546-48B9-85A3-724F8DD35B4D}" dt="2024-10-13T19:59:47.232" v="60" actId="1035"/>
          <ac:spMkLst>
            <pc:docMk/>
            <pc:sldMk cId="2458942354" sldId="256"/>
            <ac:spMk id="53" creationId="{AE59AC93-C82A-C71D-3FF2-D5668678F32A}"/>
          </ac:spMkLst>
        </pc:spChg>
        <pc:spChg chg="mod ord">
          <ac:chgData name="Evelin Hidalgo" userId="2da57243b9d03472" providerId="LiveId" clId="{78A8FA2C-2546-48B9-85A3-724F8DD35B4D}" dt="2024-10-13T20:17:07.554" v="341" actId="20577"/>
          <ac:spMkLst>
            <pc:docMk/>
            <pc:sldMk cId="2458942354" sldId="256"/>
            <ac:spMk id="54" creationId="{A7C6D9FF-B69B-C5F1-B835-BE6ABB1ED837}"/>
          </ac:spMkLst>
        </pc:spChg>
        <pc:spChg chg="mod">
          <ac:chgData name="Evelin Hidalgo" userId="2da57243b9d03472" providerId="LiveId" clId="{78A8FA2C-2546-48B9-85A3-724F8DD35B4D}" dt="2024-10-13T20:42:13.019" v="354" actId="12"/>
          <ac:spMkLst>
            <pc:docMk/>
            <pc:sldMk cId="2458942354" sldId="256"/>
            <ac:spMk id="58" creationId="{5BC6F10B-B61C-6FC1-1C43-1DFB9917D1DF}"/>
          </ac:spMkLst>
        </pc:spChg>
        <pc:spChg chg="mod">
          <ac:chgData name="Evelin Hidalgo" userId="2da57243b9d03472" providerId="LiveId" clId="{78A8FA2C-2546-48B9-85A3-724F8DD35B4D}" dt="2024-10-13T19:54:49.468" v="48" actId="20577"/>
          <ac:spMkLst>
            <pc:docMk/>
            <pc:sldMk cId="2458942354" sldId="256"/>
            <ac:spMk id="60" creationId="{3611FC0F-DDB9-079D-896B-F0E5844F07CE}"/>
          </ac:spMkLst>
        </pc:spChg>
        <pc:spChg chg="add del mod">
          <ac:chgData name="Evelin Hidalgo" userId="2da57243b9d03472" providerId="LiveId" clId="{78A8FA2C-2546-48B9-85A3-724F8DD35B4D}" dt="2024-10-13T19:53:03.731" v="46" actId="1036"/>
          <ac:spMkLst>
            <pc:docMk/>
            <pc:sldMk cId="2458942354" sldId="256"/>
            <ac:spMk id="61" creationId="{8B894830-F205-0240-0D45-B537C22DFF87}"/>
          </ac:spMkLst>
        </pc:spChg>
        <pc:spChg chg="mod">
          <ac:chgData name="Evelin Hidalgo" userId="2da57243b9d03472" providerId="LiveId" clId="{78A8FA2C-2546-48B9-85A3-724F8DD35B4D}" dt="2024-10-13T19:55:56.172" v="49" actId="1038"/>
          <ac:spMkLst>
            <pc:docMk/>
            <pc:sldMk cId="2458942354" sldId="256"/>
            <ac:spMk id="63" creationId="{F8A302EA-BEB5-7BD6-8D67-784259BFE5D8}"/>
          </ac:spMkLst>
        </pc:spChg>
        <pc:spChg chg="mod">
          <ac:chgData name="Evelin Hidalgo" userId="2da57243b9d03472" providerId="LiveId" clId="{78A8FA2C-2546-48B9-85A3-724F8DD35B4D}" dt="2024-10-13T19:50:24.836" v="31" actId="1038"/>
          <ac:spMkLst>
            <pc:docMk/>
            <pc:sldMk cId="2458942354" sldId="256"/>
            <ac:spMk id="1024" creationId="{36D1851D-F613-BB3B-8ED0-2D7C426A89C9}"/>
          </ac:spMkLst>
        </pc:spChg>
        <pc:picChg chg="mod">
          <ac:chgData name="Evelin Hidalgo" userId="2da57243b9d03472" providerId="LiveId" clId="{78A8FA2C-2546-48B9-85A3-724F8DD35B4D}" dt="2024-10-13T19:42:14.559" v="5" actId="14100"/>
          <ac:picMkLst>
            <pc:docMk/>
            <pc:sldMk cId="2458942354" sldId="256"/>
            <ac:picMk id="10" creationId="{6CEEB5AB-33A7-4D2B-743D-49416448C404}"/>
          </ac:picMkLst>
        </pc:picChg>
        <pc:picChg chg="mod">
          <ac:chgData name="Evelin Hidalgo" userId="2da57243b9d03472" providerId="LiveId" clId="{78A8FA2C-2546-48B9-85A3-724F8DD35B4D}" dt="2024-10-13T19:41:22.854" v="2" actId="1076"/>
          <ac:picMkLst>
            <pc:docMk/>
            <pc:sldMk cId="2458942354" sldId="256"/>
            <ac:picMk id="18" creationId="{280C05CE-4AB8-9BB7-17F3-042E482F7D79}"/>
          </ac:picMkLst>
        </pc:picChg>
        <pc:picChg chg="mod">
          <ac:chgData name="Evelin Hidalgo" userId="2da57243b9d03472" providerId="LiveId" clId="{78A8FA2C-2546-48B9-85A3-724F8DD35B4D}" dt="2024-10-13T20:00:06.041" v="63" actId="1035"/>
          <ac:picMkLst>
            <pc:docMk/>
            <pc:sldMk cId="2458942354" sldId="256"/>
            <ac:picMk id="40" creationId="{F104647B-BDFF-499C-1A4A-59AF9D3C3A48}"/>
          </ac:picMkLst>
        </pc:picChg>
        <pc:picChg chg="mod">
          <ac:chgData name="Evelin Hidalgo" userId="2da57243b9d03472" providerId="LiveId" clId="{78A8FA2C-2546-48B9-85A3-724F8DD35B4D}" dt="2024-10-13T20:18:48.604" v="346" actId="1076"/>
          <ac:picMkLst>
            <pc:docMk/>
            <pc:sldMk cId="2458942354" sldId="256"/>
            <ac:picMk id="1028" creationId="{D5434375-EAD2-ECAD-D68A-2410854DEE8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FF4A45-EB74-4002-86F7-C2310A542C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2938" y="1496484"/>
            <a:ext cx="3857625" cy="3183467"/>
          </a:xfrm>
        </p:spPr>
        <p:txBody>
          <a:bodyPr anchor="b"/>
          <a:lstStyle>
            <a:lvl1pPr algn="ctr">
              <a:defRPr sz="253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7460A1-6663-47E0-3F6F-04FCA504D7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2938" y="4802717"/>
            <a:ext cx="3857625" cy="2207683"/>
          </a:xfrm>
        </p:spPr>
        <p:txBody>
          <a:bodyPr/>
          <a:lstStyle>
            <a:lvl1pPr marL="0" indent="0" algn="ctr">
              <a:buNone/>
              <a:defRPr sz="1013"/>
            </a:lvl1pPr>
            <a:lvl2pPr marL="192893" indent="0" algn="ctr">
              <a:buNone/>
              <a:defRPr sz="844"/>
            </a:lvl2pPr>
            <a:lvl3pPr marL="385785" indent="0" algn="ctr">
              <a:buNone/>
              <a:defRPr sz="759"/>
            </a:lvl3pPr>
            <a:lvl4pPr marL="578678" indent="0" algn="ctr">
              <a:buNone/>
              <a:defRPr sz="675"/>
            </a:lvl4pPr>
            <a:lvl5pPr marL="771571" indent="0" algn="ctr">
              <a:buNone/>
              <a:defRPr sz="675"/>
            </a:lvl5pPr>
            <a:lvl6pPr marL="964463" indent="0" algn="ctr">
              <a:buNone/>
              <a:defRPr sz="675"/>
            </a:lvl6pPr>
            <a:lvl7pPr marL="1157356" indent="0" algn="ctr">
              <a:buNone/>
              <a:defRPr sz="675"/>
            </a:lvl7pPr>
            <a:lvl8pPr marL="1350249" indent="0" algn="ctr">
              <a:buNone/>
              <a:defRPr sz="675"/>
            </a:lvl8pPr>
            <a:lvl9pPr marL="1543141" indent="0" algn="ctr">
              <a:buNone/>
              <a:defRPr sz="675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3C9594-69CD-E060-DC7A-BEC909831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24C79-69B1-4B8E-BA38-12D6C5F9A053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C961E5-D5A8-54BB-CDD4-E59F3BFB7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B26B95-B017-74A3-4E1F-555C94BAF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1E985-E0A2-4645-ABA9-0C02F762F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329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48A9DC-ADB3-3C64-8016-2700847CE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D667FE-4AE2-8C35-3CCD-15CC296ABF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2B1312-1315-1B5D-7BE1-66C079AE4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24C79-69B1-4B8E-BA38-12D6C5F9A053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2892A3-CDEE-CD78-3545-79C2FE344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6CDBA9-0C26-8DCC-4A63-F633C75D7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1E985-E0A2-4645-ABA9-0C02F762F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812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44B0D70-D121-0A7E-CA77-0B1581C93D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3680817" y="486834"/>
            <a:ext cx="1109067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F07AE5-00B9-F264-E586-7FC10A3D70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53616" y="486834"/>
            <a:ext cx="3262908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26386D-986E-BAB2-3468-C75645A11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24C79-69B1-4B8E-BA38-12D6C5F9A053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2DC3BD-0516-D9EF-9EAC-F9FDCD6D1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BAF27B-A6CB-9EAD-1CBC-333C0BF5B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1E985-E0A2-4645-ABA9-0C02F762F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391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82A6E4-957A-4A4F-D100-4734C72F1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E31944-61C7-FF02-6F36-BC1F8FB7D4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968295-1673-CCCC-C2D7-ADB2B6882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24C79-69B1-4B8E-BA38-12D6C5F9A053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27B5F8-9DBA-E472-B973-3B65FC835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7E1B6D-8748-5C53-999C-33896ABA2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1E985-E0A2-4645-ABA9-0C02F762F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673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AEC002-FA8B-FE49-F75D-E384E7BD2E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937" y="2279652"/>
            <a:ext cx="4436269" cy="3803649"/>
          </a:xfrm>
        </p:spPr>
        <p:txBody>
          <a:bodyPr anchor="b"/>
          <a:lstStyle>
            <a:lvl1pPr>
              <a:defRPr sz="253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27DE40-86D2-F1C3-02A6-E342D05184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0937" y="6119285"/>
            <a:ext cx="4436269" cy="2000249"/>
          </a:xfrm>
        </p:spPr>
        <p:txBody>
          <a:bodyPr/>
          <a:lstStyle>
            <a:lvl1pPr marL="0" indent="0">
              <a:buNone/>
              <a:defRPr sz="1013">
                <a:solidFill>
                  <a:schemeClr val="tx1">
                    <a:tint val="82000"/>
                  </a:schemeClr>
                </a:solidFill>
              </a:defRPr>
            </a:lvl1pPr>
            <a:lvl2pPr marL="192893" indent="0">
              <a:buNone/>
              <a:defRPr sz="844">
                <a:solidFill>
                  <a:schemeClr val="tx1">
                    <a:tint val="82000"/>
                  </a:schemeClr>
                </a:solidFill>
              </a:defRPr>
            </a:lvl2pPr>
            <a:lvl3pPr marL="385785" indent="0">
              <a:buNone/>
              <a:defRPr sz="759">
                <a:solidFill>
                  <a:schemeClr val="tx1">
                    <a:tint val="82000"/>
                  </a:schemeClr>
                </a:solidFill>
              </a:defRPr>
            </a:lvl3pPr>
            <a:lvl4pPr marL="578678" indent="0">
              <a:buNone/>
              <a:defRPr sz="675">
                <a:solidFill>
                  <a:schemeClr val="tx1">
                    <a:tint val="82000"/>
                  </a:schemeClr>
                </a:solidFill>
              </a:defRPr>
            </a:lvl4pPr>
            <a:lvl5pPr marL="771571" indent="0">
              <a:buNone/>
              <a:defRPr sz="675">
                <a:solidFill>
                  <a:schemeClr val="tx1">
                    <a:tint val="82000"/>
                  </a:schemeClr>
                </a:solidFill>
              </a:defRPr>
            </a:lvl5pPr>
            <a:lvl6pPr marL="964463" indent="0">
              <a:buNone/>
              <a:defRPr sz="675">
                <a:solidFill>
                  <a:schemeClr val="tx1">
                    <a:tint val="82000"/>
                  </a:schemeClr>
                </a:solidFill>
              </a:defRPr>
            </a:lvl6pPr>
            <a:lvl7pPr marL="1157356" indent="0">
              <a:buNone/>
              <a:defRPr sz="675">
                <a:solidFill>
                  <a:schemeClr val="tx1">
                    <a:tint val="82000"/>
                  </a:schemeClr>
                </a:solidFill>
              </a:defRPr>
            </a:lvl7pPr>
            <a:lvl8pPr marL="1350249" indent="0">
              <a:buNone/>
              <a:defRPr sz="675">
                <a:solidFill>
                  <a:schemeClr val="tx1">
                    <a:tint val="82000"/>
                  </a:schemeClr>
                </a:solidFill>
              </a:defRPr>
            </a:lvl8pPr>
            <a:lvl9pPr marL="1543141" indent="0">
              <a:buNone/>
              <a:defRPr sz="675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8AC0EA-FAE0-76CD-0A17-49C7B1AE5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24C79-69B1-4B8E-BA38-12D6C5F9A053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7171E8-06CA-625D-38F9-27FACED52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956426-6DD1-F28E-2CFA-CF5690F1D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1E985-E0A2-4645-ABA9-0C02F762F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054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110D8-DCB3-3C52-33FF-0EBC18AF2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2EAF50-7FF5-6B2C-F228-C9AFF7DD4E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3615" y="2434167"/>
            <a:ext cx="2185988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6AA7BC-7CDA-5DCA-C568-D3B5657F27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603897" y="2434167"/>
            <a:ext cx="2185988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59E5C1-3004-3EF2-CC70-583CE2745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24C79-69B1-4B8E-BA38-12D6C5F9A053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93F6EA-6E6E-DD33-CBA2-B24087338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F61539-0FF2-15E3-C00E-AED96F460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1E985-E0A2-4645-ABA9-0C02F762F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107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89CD7-F29D-7140-E2FD-6A91FF3F0A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285" y="486834"/>
            <a:ext cx="4436269" cy="17674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6DF8B6-746A-70F1-666D-BD95F5F0C1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4286" y="2241551"/>
            <a:ext cx="2175941" cy="1098549"/>
          </a:xfrm>
        </p:spPr>
        <p:txBody>
          <a:bodyPr anchor="b"/>
          <a:lstStyle>
            <a:lvl1pPr marL="0" indent="0">
              <a:buNone/>
              <a:defRPr sz="1013" b="1"/>
            </a:lvl1pPr>
            <a:lvl2pPr marL="192893" indent="0">
              <a:buNone/>
              <a:defRPr sz="844" b="1"/>
            </a:lvl2pPr>
            <a:lvl3pPr marL="385785" indent="0">
              <a:buNone/>
              <a:defRPr sz="759" b="1"/>
            </a:lvl3pPr>
            <a:lvl4pPr marL="578678" indent="0">
              <a:buNone/>
              <a:defRPr sz="675" b="1"/>
            </a:lvl4pPr>
            <a:lvl5pPr marL="771571" indent="0">
              <a:buNone/>
              <a:defRPr sz="675" b="1"/>
            </a:lvl5pPr>
            <a:lvl6pPr marL="964463" indent="0">
              <a:buNone/>
              <a:defRPr sz="675" b="1"/>
            </a:lvl6pPr>
            <a:lvl7pPr marL="1157356" indent="0">
              <a:buNone/>
              <a:defRPr sz="675" b="1"/>
            </a:lvl7pPr>
            <a:lvl8pPr marL="1350249" indent="0">
              <a:buNone/>
              <a:defRPr sz="675" b="1"/>
            </a:lvl8pPr>
            <a:lvl9pPr marL="1543141" indent="0">
              <a:buNone/>
              <a:defRPr sz="67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D0C2DD-0F2F-8C29-BD7D-5F6861829F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4286" y="3340100"/>
            <a:ext cx="2175941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7A7D55-3BAD-15F0-6A1F-C8AF9FD376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603897" y="2241551"/>
            <a:ext cx="2186657" cy="1098549"/>
          </a:xfrm>
        </p:spPr>
        <p:txBody>
          <a:bodyPr anchor="b"/>
          <a:lstStyle>
            <a:lvl1pPr marL="0" indent="0">
              <a:buNone/>
              <a:defRPr sz="1013" b="1"/>
            </a:lvl1pPr>
            <a:lvl2pPr marL="192893" indent="0">
              <a:buNone/>
              <a:defRPr sz="844" b="1"/>
            </a:lvl2pPr>
            <a:lvl3pPr marL="385785" indent="0">
              <a:buNone/>
              <a:defRPr sz="759" b="1"/>
            </a:lvl3pPr>
            <a:lvl4pPr marL="578678" indent="0">
              <a:buNone/>
              <a:defRPr sz="675" b="1"/>
            </a:lvl4pPr>
            <a:lvl5pPr marL="771571" indent="0">
              <a:buNone/>
              <a:defRPr sz="675" b="1"/>
            </a:lvl5pPr>
            <a:lvl6pPr marL="964463" indent="0">
              <a:buNone/>
              <a:defRPr sz="675" b="1"/>
            </a:lvl6pPr>
            <a:lvl7pPr marL="1157356" indent="0">
              <a:buNone/>
              <a:defRPr sz="675" b="1"/>
            </a:lvl7pPr>
            <a:lvl8pPr marL="1350249" indent="0">
              <a:buNone/>
              <a:defRPr sz="675" b="1"/>
            </a:lvl8pPr>
            <a:lvl9pPr marL="1543141" indent="0">
              <a:buNone/>
              <a:defRPr sz="67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BE06258-442F-0CD1-6C63-13FDEC3161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2603897" y="3340100"/>
            <a:ext cx="2186657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CFC58B7-244F-2FB1-48AD-F86130D2C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24C79-69B1-4B8E-BA38-12D6C5F9A053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5964EFC-0FAD-D16A-742D-50C6D3B20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3F6766E-66AF-32E9-C17C-6FB9D2176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1E985-E0A2-4645-ABA9-0C02F762F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432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D0414-0917-67B0-BB74-B4FAD4FC6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F9F74FE-30FF-B32E-DAB2-876A665F0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24C79-69B1-4B8E-BA38-12D6C5F9A053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53178F-016B-2F5F-7480-EFAC90361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AECC0D-5E12-7513-20F5-C36537A53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1E985-E0A2-4645-ABA9-0C02F762F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659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0DE142-B8CF-15B7-6F10-91AA6DE48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24C79-69B1-4B8E-BA38-12D6C5F9A053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4EC407-E76F-01E4-B4FE-EDA38730B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F8723B-E5B7-63A2-AD22-2B29470CD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1E985-E0A2-4645-ABA9-0C02F762F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263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ADD1E4-AAC4-D6AF-23AE-54B067231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286" y="609600"/>
            <a:ext cx="1658912" cy="2133600"/>
          </a:xfrm>
        </p:spPr>
        <p:txBody>
          <a:bodyPr anchor="b"/>
          <a:lstStyle>
            <a:lvl1pPr>
              <a:defRPr sz="135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375871-965C-F978-133B-35F39AD48E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86657" y="1316567"/>
            <a:ext cx="2603897" cy="6498167"/>
          </a:xfrm>
        </p:spPr>
        <p:txBody>
          <a:bodyPr/>
          <a:lstStyle>
            <a:lvl1pPr>
              <a:defRPr sz="1350"/>
            </a:lvl1pPr>
            <a:lvl2pPr>
              <a:defRPr sz="1181"/>
            </a:lvl2pPr>
            <a:lvl3pPr>
              <a:defRPr sz="1013"/>
            </a:lvl3pPr>
            <a:lvl4pPr>
              <a:defRPr sz="844"/>
            </a:lvl4pPr>
            <a:lvl5pPr>
              <a:defRPr sz="844"/>
            </a:lvl5pPr>
            <a:lvl6pPr>
              <a:defRPr sz="844"/>
            </a:lvl6pPr>
            <a:lvl7pPr>
              <a:defRPr sz="844"/>
            </a:lvl7pPr>
            <a:lvl8pPr>
              <a:defRPr sz="844"/>
            </a:lvl8pPr>
            <a:lvl9pPr>
              <a:defRPr sz="84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D8AEC3-8946-27D5-404E-38A80849D6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4286" y="2743200"/>
            <a:ext cx="1658912" cy="5082117"/>
          </a:xfrm>
        </p:spPr>
        <p:txBody>
          <a:bodyPr/>
          <a:lstStyle>
            <a:lvl1pPr marL="0" indent="0">
              <a:buNone/>
              <a:defRPr sz="675"/>
            </a:lvl1pPr>
            <a:lvl2pPr marL="192893" indent="0">
              <a:buNone/>
              <a:defRPr sz="591"/>
            </a:lvl2pPr>
            <a:lvl3pPr marL="385785" indent="0">
              <a:buNone/>
              <a:defRPr sz="506"/>
            </a:lvl3pPr>
            <a:lvl4pPr marL="578678" indent="0">
              <a:buNone/>
              <a:defRPr sz="422"/>
            </a:lvl4pPr>
            <a:lvl5pPr marL="771571" indent="0">
              <a:buNone/>
              <a:defRPr sz="422"/>
            </a:lvl5pPr>
            <a:lvl6pPr marL="964463" indent="0">
              <a:buNone/>
              <a:defRPr sz="422"/>
            </a:lvl6pPr>
            <a:lvl7pPr marL="1157356" indent="0">
              <a:buNone/>
              <a:defRPr sz="422"/>
            </a:lvl7pPr>
            <a:lvl8pPr marL="1350249" indent="0">
              <a:buNone/>
              <a:defRPr sz="422"/>
            </a:lvl8pPr>
            <a:lvl9pPr marL="1543141" indent="0">
              <a:buNone/>
              <a:defRPr sz="42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17E6F5-D049-A069-43FA-3345D537B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24C79-69B1-4B8E-BA38-12D6C5F9A053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86E25A-E86F-417D-54A9-779A53DCC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38A41C-EA94-2649-DE82-BE9D74568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1E985-E0A2-4645-ABA9-0C02F762F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170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82590-B3B7-9F90-7F33-F274FFEAA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286" y="609600"/>
            <a:ext cx="1658912" cy="2133600"/>
          </a:xfrm>
        </p:spPr>
        <p:txBody>
          <a:bodyPr anchor="b"/>
          <a:lstStyle>
            <a:lvl1pPr>
              <a:defRPr sz="135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C0BCAC-09E5-5524-3FA5-FE8708EB77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186657" y="1316567"/>
            <a:ext cx="2603897" cy="6498167"/>
          </a:xfrm>
        </p:spPr>
        <p:txBody>
          <a:bodyPr/>
          <a:lstStyle>
            <a:lvl1pPr marL="0" indent="0">
              <a:buNone/>
              <a:defRPr sz="1350"/>
            </a:lvl1pPr>
            <a:lvl2pPr marL="192893" indent="0">
              <a:buNone/>
              <a:defRPr sz="1181"/>
            </a:lvl2pPr>
            <a:lvl3pPr marL="385785" indent="0">
              <a:buNone/>
              <a:defRPr sz="1013"/>
            </a:lvl3pPr>
            <a:lvl4pPr marL="578678" indent="0">
              <a:buNone/>
              <a:defRPr sz="844"/>
            </a:lvl4pPr>
            <a:lvl5pPr marL="771571" indent="0">
              <a:buNone/>
              <a:defRPr sz="844"/>
            </a:lvl5pPr>
            <a:lvl6pPr marL="964463" indent="0">
              <a:buNone/>
              <a:defRPr sz="844"/>
            </a:lvl6pPr>
            <a:lvl7pPr marL="1157356" indent="0">
              <a:buNone/>
              <a:defRPr sz="844"/>
            </a:lvl7pPr>
            <a:lvl8pPr marL="1350249" indent="0">
              <a:buNone/>
              <a:defRPr sz="844"/>
            </a:lvl8pPr>
            <a:lvl9pPr marL="1543141" indent="0">
              <a:buNone/>
              <a:defRPr sz="844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44F9FB-550A-7D0F-7452-2A4F5FE894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4286" y="2743200"/>
            <a:ext cx="1658912" cy="5082117"/>
          </a:xfrm>
        </p:spPr>
        <p:txBody>
          <a:bodyPr/>
          <a:lstStyle>
            <a:lvl1pPr marL="0" indent="0">
              <a:buNone/>
              <a:defRPr sz="675"/>
            </a:lvl1pPr>
            <a:lvl2pPr marL="192893" indent="0">
              <a:buNone/>
              <a:defRPr sz="591"/>
            </a:lvl2pPr>
            <a:lvl3pPr marL="385785" indent="0">
              <a:buNone/>
              <a:defRPr sz="506"/>
            </a:lvl3pPr>
            <a:lvl4pPr marL="578678" indent="0">
              <a:buNone/>
              <a:defRPr sz="422"/>
            </a:lvl4pPr>
            <a:lvl5pPr marL="771571" indent="0">
              <a:buNone/>
              <a:defRPr sz="422"/>
            </a:lvl5pPr>
            <a:lvl6pPr marL="964463" indent="0">
              <a:buNone/>
              <a:defRPr sz="422"/>
            </a:lvl6pPr>
            <a:lvl7pPr marL="1157356" indent="0">
              <a:buNone/>
              <a:defRPr sz="422"/>
            </a:lvl7pPr>
            <a:lvl8pPr marL="1350249" indent="0">
              <a:buNone/>
              <a:defRPr sz="422"/>
            </a:lvl8pPr>
            <a:lvl9pPr marL="1543141" indent="0">
              <a:buNone/>
              <a:defRPr sz="42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C71184-8884-2AAF-D6FF-5AD4DD447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24C79-69B1-4B8E-BA38-12D6C5F9A053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B6B12F-C6F0-D719-9B9C-001BC13C6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C2164B-F62B-BDAA-CD1A-090A5DD4C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1E985-E0A2-4645-ABA9-0C02F762F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820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8B9EB62-8617-AF90-BE81-C281C2178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616" y="486834"/>
            <a:ext cx="4436269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921C78-434F-DC88-2A80-DE89AC300E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3616" y="2434167"/>
            <a:ext cx="4436269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7ACC35-8D41-9D16-E428-D4E9AF394C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53615" y="8475134"/>
            <a:ext cx="115728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6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B324C79-69B1-4B8E-BA38-12D6C5F9A053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E60D83-4025-A3E4-E090-CB97F512C4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703785" y="8475134"/>
            <a:ext cx="173593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6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016EA2-CAE9-49D6-E89E-4B9FB2F8AD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632597" y="8475134"/>
            <a:ext cx="115728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6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A51E985-E0A2-4645-ABA9-0C02F762F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966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385785" rtl="0" eaLnBrk="1" latinLnBrk="0" hangingPunct="1">
        <a:lnSpc>
          <a:spcPct val="90000"/>
        </a:lnSpc>
        <a:spcBef>
          <a:spcPct val="0"/>
        </a:spcBef>
        <a:buNone/>
        <a:defRPr sz="185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446" indent="-96446" algn="l" defTabSz="385785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1181" kern="1200">
          <a:solidFill>
            <a:schemeClr val="tx1"/>
          </a:solidFill>
          <a:latin typeface="+mn-lt"/>
          <a:ea typeface="+mn-ea"/>
          <a:cs typeface="+mn-cs"/>
        </a:defRPr>
      </a:lvl1pPr>
      <a:lvl2pPr marL="289339" indent="-96446" algn="l" defTabSz="385785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482232" indent="-96446" algn="l" defTabSz="385785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844" kern="1200">
          <a:solidFill>
            <a:schemeClr val="tx1"/>
          </a:solidFill>
          <a:latin typeface="+mn-lt"/>
          <a:ea typeface="+mn-ea"/>
          <a:cs typeface="+mn-cs"/>
        </a:defRPr>
      </a:lvl3pPr>
      <a:lvl4pPr marL="675124" indent="-96446" algn="l" defTabSz="385785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59" kern="1200">
          <a:solidFill>
            <a:schemeClr val="tx1"/>
          </a:solidFill>
          <a:latin typeface="+mn-lt"/>
          <a:ea typeface="+mn-ea"/>
          <a:cs typeface="+mn-cs"/>
        </a:defRPr>
      </a:lvl4pPr>
      <a:lvl5pPr marL="868017" indent="-96446" algn="l" defTabSz="385785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59" kern="1200">
          <a:solidFill>
            <a:schemeClr val="tx1"/>
          </a:solidFill>
          <a:latin typeface="+mn-lt"/>
          <a:ea typeface="+mn-ea"/>
          <a:cs typeface="+mn-cs"/>
        </a:defRPr>
      </a:lvl5pPr>
      <a:lvl6pPr marL="1060910" indent="-96446" algn="l" defTabSz="385785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59" kern="1200">
          <a:solidFill>
            <a:schemeClr val="tx1"/>
          </a:solidFill>
          <a:latin typeface="+mn-lt"/>
          <a:ea typeface="+mn-ea"/>
          <a:cs typeface="+mn-cs"/>
        </a:defRPr>
      </a:lvl6pPr>
      <a:lvl7pPr marL="1253802" indent="-96446" algn="l" defTabSz="385785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59" kern="1200">
          <a:solidFill>
            <a:schemeClr val="tx1"/>
          </a:solidFill>
          <a:latin typeface="+mn-lt"/>
          <a:ea typeface="+mn-ea"/>
          <a:cs typeface="+mn-cs"/>
        </a:defRPr>
      </a:lvl7pPr>
      <a:lvl8pPr marL="1446695" indent="-96446" algn="l" defTabSz="385785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59" kern="1200">
          <a:solidFill>
            <a:schemeClr val="tx1"/>
          </a:solidFill>
          <a:latin typeface="+mn-lt"/>
          <a:ea typeface="+mn-ea"/>
          <a:cs typeface="+mn-cs"/>
        </a:defRPr>
      </a:lvl8pPr>
      <a:lvl9pPr marL="1639588" indent="-96446" algn="l" defTabSz="385785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5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5785" rtl="0" eaLnBrk="1" latinLnBrk="0" hangingPunct="1">
        <a:defRPr sz="759" kern="1200">
          <a:solidFill>
            <a:schemeClr val="tx1"/>
          </a:solidFill>
          <a:latin typeface="+mn-lt"/>
          <a:ea typeface="+mn-ea"/>
          <a:cs typeface="+mn-cs"/>
        </a:defRPr>
      </a:lvl1pPr>
      <a:lvl2pPr marL="192893" algn="l" defTabSz="385785" rtl="0" eaLnBrk="1" latinLnBrk="0" hangingPunct="1">
        <a:defRPr sz="759" kern="1200">
          <a:solidFill>
            <a:schemeClr val="tx1"/>
          </a:solidFill>
          <a:latin typeface="+mn-lt"/>
          <a:ea typeface="+mn-ea"/>
          <a:cs typeface="+mn-cs"/>
        </a:defRPr>
      </a:lvl2pPr>
      <a:lvl3pPr marL="385785" algn="l" defTabSz="385785" rtl="0" eaLnBrk="1" latinLnBrk="0" hangingPunct="1">
        <a:defRPr sz="759" kern="1200">
          <a:solidFill>
            <a:schemeClr val="tx1"/>
          </a:solidFill>
          <a:latin typeface="+mn-lt"/>
          <a:ea typeface="+mn-ea"/>
          <a:cs typeface="+mn-cs"/>
        </a:defRPr>
      </a:lvl3pPr>
      <a:lvl4pPr marL="578678" algn="l" defTabSz="385785" rtl="0" eaLnBrk="1" latinLnBrk="0" hangingPunct="1">
        <a:defRPr sz="759" kern="1200">
          <a:solidFill>
            <a:schemeClr val="tx1"/>
          </a:solidFill>
          <a:latin typeface="+mn-lt"/>
          <a:ea typeface="+mn-ea"/>
          <a:cs typeface="+mn-cs"/>
        </a:defRPr>
      </a:lvl4pPr>
      <a:lvl5pPr marL="771571" algn="l" defTabSz="385785" rtl="0" eaLnBrk="1" latinLnBrk="0" hangingPunct="1">
        <a:defRPr sz="759" kern="1200">
          <a:solidFill>
            <a:schemeClr val="tx1"/>
          </a:solidFill>
          <a:latin typeface="+mn-lt"/>
          <a:ea typeface="+mn-ea"/>
          <a:cs typeface="+mn-cs"/>
        </a:defRPr>
      </a:lvl5pPr>
      <a:lvl6pPr marL="964463" algn="l" defTabSz="385785" rtl="0" eaLnBrk="1" latinLnBrk="0" hangingPunct="1">
        <a:defRPr sz="759" kern="1200">
          <a:solidFill>
            <a:schemeClr val="tx1"/>
          </a:solidFill>
          <a:latin typeface="+mn-lt"/>
          <a:ea typeface="+mn-ea"/>
          <a:cs typeface="+mn-cs"/>
        </a:defRPr>
      </a:lvl6pPr>
      <a:lvl7pPr marL="1157356" algn="l" defTabSz="385785" rtl="0" eaLnBrk="1" latinLnBrk="0" hangingPunct="1">
        <a:defRPr sz="759" kern="1200">
          <a:solidFill>
            <a:schemeClr val="tx1"/>
          </a:solidFill>
          <a:latin typeface="+mn-lt"/>
          <a:ea typeface="+mn-ea"/>
          <a:cs typeface="+mn-cs"/>
        </a:defRPr>
      </a:lvl7pPr>
      <a:lvl8pPr marL="1350249" algn="l" defTabSz="385785" rtl="0" eaLnBrk="1" latinLnBrk="0" hangingPunct="1">
        <a:defRPr sz="759" kern="1200">
          <a:solidFill>
            <a:schemeClr val="tx1"/>
          </a:solidFill>
          <a:latin typeface="+mn-lt"/>
          <a:ea typeface="+mn-ea"/>
          <a:cs typeface="+mn-cs"/>
        </a:defRPr>
      </a:lvl8pPr>
      <a:lvl9pPr marL="1543141" algn="l" defTabSz="385785" rtl="0" eaLnBrk="1" latinLnBrk="0" hangingPunct="1">
        <a:defRPr sz="75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000">
              <a:srgbClr val="EF7B0A"/>
            </a:gs>
            <a:gs pos="13780">
              <a:schemeClr val="accent2">
                <a:lumMod val="60000"/>
                <a:lumOff val="40000"/>
              </a:schemeClr>
            </a:gs>
            <a:gs pos="64000">
              <a:schemeClr val="accent5">
                <a:lumMod val="20000"/>
                <a:lumOff val="80000"/>
              </a:schemeClr>
            </a:gs>
            <a:gs pos="23874">
              <a:schemeClr val="accent5">
                <a:lumMod val="20000"/>
                <a:lumOff val="80000"/>
              </a:schemeClr>
            </a:gs>
            <a:gs pos="0">
              <a:schemeClr val="accent4">
                <a:lumMod val="20000"/>
                <a:lumOff val="80000"/>
              </a:schemeClr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Picture 47" descr="A purple background with white text and a wireframe&#10;&#10;Description automatically generated">
            <a:extLst>
              <a:ext uri="{FF2B5EF4-FFF2-40B4-BE49-F238E27FC236}">
                <a16:creationId xmlns:a16="http://schemas.microsoft.com/office/drawing/2014/main" id="{B6199AFD-0148-6102-2962-9EBE4172DF6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317"/>
          <a:stretch/>
        </p:blipFill>
        <p:spPr>
          <a:xfrm>
            <a:off x="-679861" y="6142275"/>
            <a:ext cx="3026821" cy="3280652"/>
          </a:xfrm>
          <a:prstGeom prst="rect">
            <a:avLst/>
          </a:prstGeom>
        </p:spPr>
      </p:pic>
      <p:pic>
        <p:nvPicPr>
          <p:cNvPr id="41" name="Picture 40" descr="A purple background with white text and a wireframe&#10;&#10;Description automatically generated">
            <a:extLst>
              <a:ext uri="{FF2B5EF4-FFF2-40B4-BE49-F238E27FC236}">
                <a16:creationId xmlns:a16="http://schemas.microsoft.com/office/drawing/2014/main" id="{6D9BDBEB-5EEB-63CA-9241-F7A277943469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317"/>
          <a:stretch/>
        </p:blipFill>
        <p:spPr>
          <a:xfrm>
            <a:off x="2044507" y="1220818"/>
            <a:ext cx="3792474" cy="418448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E40EA5FF-2961-80C8-A0C4-75EB312FD48F}"/>
              </a:ext>
            </a:extLst>
          </p:cNvPr>
          <p:cNvSpPr/>
          <p:nvPr/>
        </p:nvSpPr>
        <p:spPr>
          <a:xfrm>
            <a:off x="0" y="2256"/>
            <a:ext cx="5143500" cy="984532"/>
          </a:xfrm>
          <a:prstGeom prst="rect">
            <a:avLst/>
          </a:prstGeom>
          <a:gradFill flip="none" rotWithShape="1">
            <a:gsLst>
              <a:gs pos="100000">
                <a:srgbClr val="EF7B0A"/>
              </a:gs>
              <a:gs pos="44000">
                <a:schemeClr val="accent5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5">
                  <a:lumMod val="40000"/>
                  <a:lumOff val="60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8" name="Picture 27" descr="A purple background with white text and a wireframe&#10;&#10;Description automatically generated">
            <a:extLst>
              <a:ext uri="{FF2B5EF4-FFF2-40B4-BE49-F238E27FC236}">
                <a16:creationId xmlns:a16="http://schemas.microsoft.com/office/drawing/2014/main" id="{D746942B-76D7-2CA5-4240-2C1155A50E55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317" b="10541"/>
          <a:stretch/>
        </p:blipFill>
        <p:spPr>
          <a:xfrm>
            <a:off x="3974271" y="-214413"/>
            <a:ext cx="1231661" cy="1194231"/>
          </a:xfrm>
          <a:prstGeom prst="rect">
            <a:avLst/>
          </a:prstGeom>
        </p:spPr>
      </p:pic>
      <p:pic>
        <p:nvPicPr>
          <p:cNvPr id="39" name="Picture 38" descr="A purple background with white text and a wireframe&#10;&#10;Description automatically generated">
            <a:extLst>
              <a:ext uri="{FF2B5EF4-FFF2-40B4-BE49-F238E27FC236}">
                <a16:creationId xmlns:a16="http://schemas.microsoft.com/office/drawing/2014/main" id="{9F025177-A6A1-D78E-8D37-F911E3F80C33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86" r="60317"/>
          <a:stretch/>
        </p:blipFill>
        <p:spPr>
          <a:xfrm>
            <a:off x="-161591" y="1219886"/>
            <a:ext cx="2206097" cy="505789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FE45399-355B-AEA3-D81E-C40BA3EE8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202" y="203925"/>
            <a:ext cx="3795033" cy="721722"/>
          </a:xfrm>
          <a:solidFill>
            <a:schemeClr val="bg1"/>
          </a:solidFill>
        </p:spPr>
        <p:txBody>
          <a:bodyPr anchor="ctr">
            <a:noAutofit/>
          </a:bodyPr>
          <a:lstStyle/>
          <a:p>
            <a:pPr algn="ctr"/>
            <a:r>
              <a:rPr lang="es-ES" sz="1700" b="1" dirty="0"/>
              <a:t>SINDROME DE HIPOVENTILACIÓN POR OBESIDAD EN PEDIATRÍA. </a:t>
            </a:r>
            <a:br>
              <a:rPr lang="es-ES" sz="1700" b="1" dirty="0"/>
            </a:br>
            <a:r>
              <a:rPr lang="es-ES" sz="1700" b="1" dirty="0"/>
              <a:t>REPORTE DE TRES CASOS</a:t>
            </a:r>
            <a:endParaRPr lang="en-US" sz="1700" dirty="0"/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8A660727-630C-89DC-3389-D96DEA8934A0}"/>
              </a:ext>
            </a:extLst>
          </p:cNvPr>
          <p:cNvGrpSpPr/>
          <p:nvPr/>
        </p:nvGrpSpPr>
        <p:grpSpPr>
          <a:xfrm>
            <a:off x="116765" y="96189"/>
            <a:ext cx="1334151" cy="934530"/>
            <a:chOff x="128882" y="96497"/>
            <a:chExt cx="1334151" cy="93453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1EA8A03A-8999-B0E9-7543-A45D8567B57C}"/>
                </a:ext>
              </a:extLst>
            </p:cNvPr>
            <p:cNvSpPr/>
            <p:nvPr/>
          </p:nvSpPr>
          <p:spPr>
            <a:xfrm>
              <a:off x="128882" y="102634"/>
              <a:ext cx="45719" cy="928393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14AC3C5F-360C-990A-D0AE-C0BE5566028A}"/>
                </a:ext>
              </a:extLst>
            </p:cNvPr>
            <p:cNvSpPr/>
            <p:nvPr/>
          </p:nvSpPr>
          <p:spPr>
            <a:xfrm rot="16200000">
              <a:off x="773442" y="-547374"/>
              <a:ext cx="45719" cy="133346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3070CA36-3C76-00B3-2FEC-16AB9A311278}"/>
              </a:ext>
            </a:extLst>
          </p:cNvPr>
          <p:cNvSpPr/>
          <p:nvPr/>
        </p:nvSpPr>
        <p:spPr>
          <a:xfrm flipH="1">
            <a:off x="177199" y="157887"/>
            <a:ext cx="45719" cy="920349"/>
          </a:xfrm>
          <a:prstGeom prst="rect">
            <a:avLst/>
          </a:prstGeom>
          <a:solidFill>
            <a:srgbClr val="1094B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ECDD250-D94A-C7DF-4FD2-1D6DD8489A7C}"/>
              </a:ext>
            </a:extLst>
          </p:cNvPr>
          <p:cNvSpPr/>
          <p:nvPr/>
        </p:nvSpPr>
        <p:spPr>
          <a:xfrm rot="16200000" flipH="1">
            <a:off x="821075" y="-485981"/>
            <a:ext cx="45719" cy="1333462"/>
          </a:xfrm>
          <a:prstGeom prst="rect">
            <a:avLst/>
          </a:prstGeom>
          <a:solidFill>
            <a:srgbClr val="1094B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63A14257-0252-B4C0-7EDA-25F5DC4C463A}"/>
              </a:ext>
            </a:extLst>
          </p:cNvPr>
          <p:cNvGrpSpPr/>
          <p:nvPr/>
        </p:nvGrpSpPr>
        <p:grpSpPr>
          <a:xfrm>
            <a:off x="48116" y="47104"/>
            <a:ext cx="1349907" cy="924395"/>
            <a:chOff x="80839" y="74933"/>
            <a:chExt cx="1333463" cy="1187698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F36427BB-5D85-84BE-EDCB-BDF1A5ACF770}"/>
                </a:ext>
              </a:extLst>
            </p:cNvPr>
            <p:cNvSpPr/>
            <p:nvPr/>
          </p:nvSpPr>
          <p:spPr>
            <a:xfrm>
              <a:off x="80839" y="113765"/>
              <a:ext cx="45162" cy="114886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11505DD-98E8-9331-7602-2FAA4073B8CC}"/>
                </a:ext>
              </a:extLst>
            </p:cNvPr>
            <p:cNvSpPr/>
            <p:nvPr/>
          </p:nvSpPr>
          <p:spPr>
            <a:xfrm rot="16200000">
              <a:off x="724711" y="-568938"/>
              <a:ext cx="45719" cy="133346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8" name="Picture 17" descr="A logo for a hospital&#10;&#10;Description automatically generated">
            <a:extLst>
              <a:ext uri="{FF2B5EF4-FFF2-40B4-BE49-F238E27FC236}">
                <a16:creationId xmlns:a16="http://schemas.microsoft.com/office/drawing/2014/main" id="{280C05CE-4AB8-9BB7-17F3-042E482F7D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85" t="2080" r="4396" b="-20"/>
          <a:stretch/>
        </p:blipFill>
        <p:spPr>
          <a:xfrm>
            <a:off x="4546976" y="358491"/>
            <a:ext cx="537124" cy="557613"/>
          </a:xfrm>
          <a:prstGeom prst="rect">
            <a:avLst/>
          </a:prstGeom>
          <a:ln w="19050">
            <a:solidFill>
              <a:schemeClr val="accent5"/>
            </a:solidFill>
          </a:ln>
        </p:spPr>
      </p:pic>
      <p:pic>
        <p:nvPicPr>
          <p:cNvPr id="10" name="Picture 9" descr="A logo with text and a circle&#10;&#10;Description automatically generated with medium confidence">
            <a:extLst>
              <a:ext uri="{FF2B5EF4-FFF2-40B4-BE49-F238E27FC236}">
                <a16:creationId xmlns:a16="http://schemas.microsoft.com/office/drawing/2014/main" id="{6CEEB5AB-33A7-4D2B-743D-49416448C40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87" t="6902" r="14161" b="11141"/>
          <a:stretch/>
        </p:blipFill>
        <p:spPr>
          <a:xfrm>
            <a:off x="3905622" y="27894"/>
            <a:ext cx="616235" cy="628985"/>
          </a:xfrm>
          <a:prstGeom prst="flowChartConnector">
            <a:avLst/>
          </a:prstGeom>
          <a:ln w="28575">
            <a:solidFill>
              <a:schemeClr val="accent5"/>
            </a:solidFill>
          </a:ln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53431F33-29ED-3352-63A5-88DE5E911F13}"/>
              </a:ext>
            </a:extLst>
          </p:cNvPr>
          <p:cNvSpPr txBox="1"/>
          <p:nvPr/>
        </p:nvSpPr>
        <p:spPr>
          <a:xfrm>
            <a:off x="134475" y="984436"/>
            <a:ext cx="4826857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>
              <a:spcBef>
                <a:spcPts val="0"/>
              </a:spcBef>
              <a:spcAft>
                <a:spcPts val="0"/>
              </a:spcAft>
            </a:pPr>
            <a:r>
              <a:rPr lang="en-US" sz="9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Hidalgo LE; López Al; Aguilar D; González NE. División </a:t>
            </a:r>
            <a:r>
              <a:rPr lang="en-US" sz="900" b="0" i="1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Neumotisiología</a:t>
            </a:r>
            <a:r>
              <a:rPr lang="en-US" sz="9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HGNPE</a:t>
            </a:r>
            <a:endParaRPr lang="en-US" sz="900" b="0" dirty="0">
              <a:effectLst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666D276-DD90-2C09-0F43-2DEC139C64A9}"/>
              </a:ext>
            </a:extLst>
          </p:cNvPr>
          <p:cNvSpPr txBox="1"/>
          <p:nvPr/>
        </p:nvSpPr>
        <p:spPr>
          <a:xfrm>
            <a:off x="120087" y="2087719"/>
            <a:ext cx="4906648" cy="2169825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s-ES" sz="900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Paciente de 9 años con obesidad </a:t>
            </a:r>
            <a:r>
              <a:rPr lang="es-ES" sz="900" dirty="0">
                <a:latin typeface="Arial" panose="020B0604020202020204" pitchFamily="34" charset="0"/>
                <a:cs typeface="Arial" panose="020B0604020202020204" pitchFamily="34" charset="0"/>
              </a:rPr>
              <a:t>severa</a:t>
            </a:r>
            <a:r>
              <a:rPr lang="es-ES" sz="900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(IMC: 51 kg/m²) que consultó por </a:t>
            </a:r>
            <a:r>
              <a:rPr lang="es-ES" sz="900" b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roncopatía</a:t>
            </a:r>
            <a:endParaRPr lang="es-ES" sz="900" b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s-ES" sz="900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 pausas respiratorias y alteración del sensorio, incluyendo pérdida de conciencia.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s-ES" sz="900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Presentó acidosis respiratoria con hipercapnia (PCO₂ 81 </a:t>
            </a:r>
            <a:r>
              <a:rPr lang="es-ES" sz="900" b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mmHg</a:t>
            </a:r>
            <a:r>
              <a:rPr lang="es-ES" sz="900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/HCO₃ 33 </a:t>
            </a:r>
            <a:r>
              <a:rPr lang="es-ES" sz="900" b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meq</a:t>
            </a:r>
            <a:r>
              <a:rPr lang="es-ES" sz="900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/l) en vigilia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s-ES" sz="900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 hipertensión pulmonar (HTP) severa. El tratamiento incluyó ventilación mecánica no invasiva (VNI) con presión positiva </a:t>
            </a:r>
            <a:r>
              <a:rPr lang="es-ES" sz="900" b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Binivel</a:t>
            </a:r>
            <a:r>
              <a:rPr lang="es-ES" sz="900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(BIPAP) y oxígeno suplementario. La oximetría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s-ES" sz="900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mostró hipoxemia persistente, con saturación por debajo del 90% en el 11% del tiempo y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s-ES" sz="900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picos de desaturación graves. Requirió internación en unidad de cuidados intensivos por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s-ES" sz="900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varias semanas. Se le practicó una amigdalectomía, se descartaron causas neurológicas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s-ES" sz="900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 continuó internado en sala para adaptación a la ventilación y abordaje multidisciplinario.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s-ES" sz="900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Fue dado de alta con BIPAP y oxígeno a 0.5 l/min las 24 horas. El oxígeno suplementario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s-ES" sz="900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 suspendió a los 7 meses de tratamiento, una vez resuelta la HTP. Al año y medio de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s-ES" sz="900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seguimiento, los controles de </a:t>
            </a:r>
            <a:r>
              <a:rPr lang="es-ES" sz="900" b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oxicapnografía</a:t>
            </a:r>
            <a:r>
              <a:rPr lang="es-ES" sz="900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en vigilia fueron normales y los síntomas de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s-ES" sz="900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hipercapnia diurna desaparecieron. El IMC disminuyó a 39 kg/m². La poligrafía respiratoria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s-ES" sz="900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mostró un índice de apneas obstructivas (IAHO) por encima de la normalidad e hipoxemia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s-ES" sz="900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intermitente, por lo que continuó con VNI nocturna.</a:t>
            </a:r>
          </a:p>
        </p:txBody>
      </p:sp>
      <p:pic>
        <p:nvPicPr>
          <p:cNvPr id="40" name="Picture 39" descr="A purple background with white text and a wireframe&#10;&#10;Description automatically generated">
            <a:extLst>
              <a:ext uri="{FF2B5EF4-FFF2-40B4-BE49-F238E27FC236}">
                <a16:creationId xmlns:a16="http://schemas.microsoft.com/office/drawing/2014/main" id="{F104647B-BDFF-499C-1A4A-59AF9D3C3A48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317"/>
          <a:stretch/>
        </p:blipFill>
        <p:spPr>
          <a:xfrm>
            <a:off x="2168214" y="5412948"/>
            <a:ext cx="3792475" cy="4110514"/>
          </a:xfrm>
          <a:prstGeom prst="rect">
            <a:avLst/>
          </a:prstGeom>
        </p:spPr>
      </p:pic>
      <p:sp>
        <p:nvSpPr>
          <p:cNvPr id="43" name="TextBox 42">
            <a:extLst>
              <a:ext uri="{FF2B5EF4-FFF2-40B4-BE49-F238E27FC236}">
                <a16:creationId xmlns:a16="http://schemas.microsoft.com/office/drawing/2014/main" id="{B396F528-1876-F188-39BE-BDB0AFD400FF}"/>
              </a:ext>
            </a:extLst>
          </p:cNvPr>
          <p:cNvSpPr txBox="1"/>
          <p:nvPr/>
        </p:nvSpPr>
        <p:spPr>
          <a:xfrm>
            <a:off x="111445" y="4504853"/>
            <a:ext cx="4915290" cy="161582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s-ES" sz="900" dirty="0">
                <a:latin typeface="Arial" panose="020B0604020202020204" pitchFamily="34" charset="0"/>
                <a:cs typeface="Arial" panose="020B0604020202020204" pitchFamily="34" charset="0"/>
              </a:rPr>
              <a:t>Paciente de 9 años que consultó por asma y en quien se detectó </a:t>
            </a:r>
            <a:r>
              <a:rPr lang="es-ES" sz="900" dirty="0" err="1">
                <a:latin typeface="Arial" panose="020B0604020202020204" pitchFamily="34" charset="0"/>
                <a:cs typeface="Arial" panose="020B0604020202020204" pitchFamily="34" charset="0"/>
              </a:rPr>
              <a:t>roncopatía</a:t>
            </a:r>
            <a:r>
              <a:rPr lang="es-ES" sz="900" dirty="0">
                <a:latin typeface="Arial" panose="020B0604020202020204" pitchFamily="34" charset="0"/>
                <a:cs typeface="Arial" panose="020B0604020202020204" pitchFamily="34" charset="0"/>
              </a:rPr>
              <a:t> con pausas</a:t>
            </a:r>
          </a:p>
          <a:p>
            <a:r>
              <a:rPr lang="es-ES" sz="900" dirty="0">
                <a:latin typeface="Arial" panose="020B0604020202020204" pitchFamily="34" charset="0"/>
                <a:cs typeface="Arial" panose="020B0604020202020204" pitchFamily="34" charset="0"/>
              </a:rPr>
              <a:t>respiratorias, cefalea matinal, cansancio diurno, irritabilidad y enuresis nocturna (PSQ 0.8). Presentaba obesidad centrípeta, con un IMC de 36.6 kg/m², hipertrofia amigdalina grado IV, y acidosis respiratoria crónica en EAB arterial (CO₂ 55.4 y HCO₃ 39.3). Los estudios realizados durante el sueño mostraron hipoxemia persistente, índice de desaturación del 3% elevado e IAHO 10.6/h, compatible con SAHOS severo. Se realizó amigdalectomía y la oximetría durante el sueño </a:t>
            </a:r>
            <a:r>
              <a:rPr lang="es-ES" sz="900" dirty="0" err="1">
                <a:latin typeface="Arial" panose="020B0604020202020204" pitchFamily="34" charset="0"/>
                <a:cs typeface="Arial" panose="020B0604020202020204" pitchFamily="34" charset="0"/>
              </a:rPr>
              <a:t>post-quirúrgica</a:t>
            </a:r>
            <a:r>
              <a:rPr lang="es-ES" sz="900" dirty="0">
                <a:latin typeface="Arial" panose="020B0604020202020204" pitchFamily="34" charset="0"/>
                <a:cs typeface="Arial" panose="020B0604020202020204" pitchFamily="34" charset="0"/>
              </a:rPr>
              <a:t> no mostró hipoxemia. A los 2 meses del tratamiento, la sintomatología inicial reapareció. Se observó hipercapnia en </a:t>
            </a:r>
            <a:r>
              <a:rPr lang="es-ES" sz="900" dirty="0" err="1">
                <a:latin typeface="Arial" panose="020B0604020202020204" pitchFamily="34" charset="0"/>
                <a:cs typeface="Arial" panose="020B0604020202020204" pitchFamily="34" charset="0"/>
              </a:rPr>
              <a:t>capnografía</a:t>
            </a:r>
            <a:r>
              <a:rPr lang="es-ES" sz="900" dirty="0">
                <a:latin typeface="Arial" panose="020B0604020202020204" pitchFamily="34" charset="0"/>
                <a:cs typeface="Arial" panose="020B0604020202020204" pitchFamily="34" charset="0"/>
              </a:rPr>
              <a:t> diurna y nocturna, y acidosis respiratoria crónica en EAB arterial (</a:t>
            </a:r>
            <a:r>
              <a:rPr lang="es-ES" sz="900" dirty="0" err="1">
                <a:latin typeface="Arial" panose="020B0604020202020204" pitchFamily="34" charset="0"/>
                <a:cs typeface="Arial" panose="020B0604020202020204" pitchFamily="34" charset="0"/>
              </a:rPr>
              <a:t>Ph</a:t>
            </a:r>
            <a:r>
              <a:rPr lang="es-ES" sz="900" dirty="0">
                <a:latin typeface="Arial" panose="020B0604020202020204" pitchFamily="34" charset="0"/>
                <a:cs typeface="Arial" panose="020B0604020202020204" pitchFamily="34" charset="0"/>
              </a:rPr>
              <a:t> 7.22/</a:t>
            </a:r>
            <a:r>
              <a:rPr lang="es-ES" sz="900" dirty="0" err="1">
                <a:latin typeface="Arial" panose="020B0604020202020204" pitchFamily="34" charset="0"/>
                <a:cs typeface="Arial" panose="020B0604020202020204" pitchFamily="34" charset="0"/>
              </a:rPr>
              <a:t>pCO</a:t>
            </a:r>
            <a:r>
              <a:rPr lang="es-ES" sz="900" dirty="0">
                <a:latin typeface="Arial" panose="020B0604020202020204" pitchFamily="34" charset="0"/>
                <a:cs typeface="Arial" panose="020B0604020202020204" pitchFamily="34" charset="0"/>
              </a:rPr>
              <a:t>₂ 65/HCO₃ 26.9). No se observó hipoxemia en oximetría ni signos de HTP en ecocardiograma. Se indicó VNI durante el sueño.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F283AE3E-C36C-1000-F932-45E42F0E1644}"/>
              </a:ext>
            </a:extLst>
          </p:cNvPr>
          <p:cNvSpPr txBox="1"/>
          <p:nvPr/>
        </p:nvSpPr>
        <p:spPr>
          <a:xfrm>
            <a:off x="117638" y="6369434"/>
            <a:ext cx="4905776" cy="92333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s-ES" sz="900" dirty="0">
                <a:latin typeface="Arial" panose="020B0604020202020204" pitchFamily="34" charset="0"/>
                <a:cs typeface="Arial" panose="020B0604020202020204" pitchFamily="34" charset="0"/>
              </a:rPr>
              <a:t>Paciente de 7 años con obesidad severa, IMC de 36 kg/m², sin síntomas sugestivos de</a:t>
            </a:r>
          </a:p>
          <a:p>
            <a:r>
              <a:rPr lang="es-ES" sz="900" dirty="0">
                <a:latin typeface="Arial" panose="020B0604020202020204" pitchFamily="34" charset="0"/>
                <a:cs typeface="Arial" panose="020B0604020202020204" pitchFamily="34" charset="0"/>
              </a:rPr>
              <a:t>trastornos respiratorios del sueño, presentó hipercapnia en vigilia, demostrada en</a:t>
            </a:r>
          </a:p>
          <a:p>
            <a:r>
              <a:rPr lang="es-ES" sz="900" dirty="0">
                <a:latin typeface="Arial" panose="020B0604020202020204" pitchFamily="34" charset="0"/>
                <a:cs typeface="Arial" panose="020B0604020202020204" pitchFamily="34" charset="0"/>
              </a:rPr>
              <a:t>gasometría (</a:t>
            </a:r>
            <a:r>
              <a:rPr lang="es-ES" sz="900" dirty="0" err="1">
                <a:latin typeface="Arial" panose="020B0604020202020204" pitchFamily="34" charset="0"/>
                <a:cs typeface="Arial" panose="020B0604020202020204" pitchFamily="34" charset="0"/>
              </a:rPr>
              <a:t>pCO</a:t>
            </a:r>
            <a:r>
              <a:rPr lang="es-ES" sz="900" dirty="0">
                <a:latin typeface="Arial" panose="020B0604020202020204" pitchFamily="34" charset="0"/>
                <a:cs typeface="Arial" panose="020B0604020202020204" pitchFamily="34" charset="0"/>
              </a:rPr>
              <a:t>₂ 55 </a:t>
            </a:r>
            <a:r>
              <a:rPr lang="es-ES" sz="900" dirty="0" err="1">
                <a:latin typeface="Arial" panose="020B0604020202020204" pitchFamily="34" charset="0"/>
                <a:cs typeface="Arial" panose="020B0604020202020204" pitchFamily="34" charset="0"/>
              </a:rPr>
              <a:t>mmHg</a:t>
            </a:r>
            <a:r>
              <a:rPr lang="es-ES" sz="900" dirty="0">
                <a:latin typeface="Arial" panose="020B0604020202020204" pitchFamily="34" charset="0"/>
                <a:cs typeface="Arial" panose="020B0604020202020204" pitchFamily="34" charset="0"/>
              </a:rPr>
              <a:t>/HCO₃ 28) y medición continua de ETCO₂. Los estudios</a:t>
            </a:r>
          </a:p>
          <a:p>
            <a:r>
              <a:rPr lang="es-ES" sz="900" dirty="0">
                <a:latin typeface="Arial" panose="020B0604020202020204" pitchFamily="34" charset="0"/>
                <a:cs typeface="Arial" panose="020B0604020202020204" pitchFamily="34" charset="0"/>
              </a:rPr>
              <a:t>realizados durante el sueño evidenciaron un IAHO aumentado, sin hipoxemia, compatible</a:t>
            </a:r>
          </a:p>
          <a:p>
            <a:r>
              <a:rPr lang="es-ES" sz="900" dirty="0">
                <a:latin typeface="Arial" panose="020B0604020202020204" pitchFamily="34" charset="0"/>
                <a:cs typeface="Arial" panose="020B0604020202020204" pitchFamily="34" charset="0"/>
              </a:rPr>
              <a:t>con SAHOS moderado e hipoventilación alveolar. Se indicó VNI nocturna, con buena evolución clínica.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4805E5B4-0818-71E9-000A-DFE21D8F912B}"/>
              </a:ext>
            </a:extLst>
          </p:cNvPr>
          <p:cNvSpPr txBox="1"/>
          <p:nvPr/>
        </p:nvSpPr>
        <p:spPr>
          <a:xfrm>
            <a:off x="110811" y="4315151"/>
            <a:ext cx="1520015" cy="230832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 algn="ctr" rtl="0">
              <a:spcBef>
                <a:spcPts val="0"/>
              </a:spcBef>
              <a:spcAft>
                <a:spcPts val="0"/>
              </a:spcAft>
            </a:pPr>
            <a:r>
              <a:rPr lang="en-US" sz="900" b="1" i="0" u="none" strike="noStrike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CASO CLÍNICO </a:t>
            </a:r>
            <a:r>
              <a:rPr lang="en-US" sz="900" b="1" dirty="0">
                <a:solidFill>
                  <a:srgbClr val="FFFFFF"/>
                </a:solidFill>
                <a:latin typeface="Arial" panose="020B0604020202020204" pitchFamily="34" charset="0"/>
              </a:rPr>
              <a:t>2</a:t>
            </a:r>
            <a:endParaRPr lang="en-US" sz="900" b="0" dirty="0">
              <a:effectLst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AE59AC93-C82A-C71D-3FF2-D5668678F32A}"/>
              </a:ext>
            </a:extLst>
          </p:cNvPr>
          <p:cNvSpPr txBox="1"/>
          <p:nvPr/>
        </p:nvSpPr>
        <p:spPr>
          <a:xfrm>
            <a:off x="114335" y="6176697"/>
            <a:ext cx="1520015" cy="230832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 algn="ctr" rtl="0">
              <a:spcBef>
                <a:spcPts val="0"/>
              </a:spcBef>
              <a:spcAft>
                <a:spcPts val="0"/>
              </a:spcAft>
            </a:pPr>
            <a:r>
              <a:rPr lang="en-US" sz="900" b="1" i="0" u="none" strike="noStrike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CASO CLÍNICO 3</a:t>
            </a:r>
            <a:endParaRPr lang="en-US" sz="900" b="0" dirty="0">
              <a:effectLst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BC6F10B-B61C-6FC1-1C43-1DFB9917D1DF}"/>
              </a:ext>
            </a:extLst>
          </p:cNvPr>
          <p:cNvSpPr txBox="1"/>
          <p:nvPr/>
        </p:nvSpPr>
        <p:spPr>
          <a:xfrm>
            <a:off x="134862" y="7540180"/>
            <a:ext cx="4888551" cy="147732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171450" indent="-171450" algn="just">
              <a:buClr>
                <a:schemeClr val="accent5"/>
              </a:buClr>
              <a:buFont typeface="Wingdings" panose="05000000000000000000" pitchFamily="2" charset="2"/>
              <a:buChar char="ü"/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Los 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tres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casos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ilustran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amplio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espectro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formas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presentación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clínica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del SHO.</a:t>
            </a:r>
          </a:p>
          <a:p>
            <a:pPr marL="171450" indent="-171450" algn="just">
              <a:buClr>
                <a:schemeClr val="accent5"/>
              </a:buClr>
              <a:buFont typeface="Wingdings" panose="05000000000000000000" pitchFamily="2" charset="2"/>
              <a:buChar char="ü"/>
            </a:pP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Debe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existir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sospecha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diagnóstica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incluso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pacientes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obesos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asintomáticos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71450" indent="-171450" algn="just">
              <a:buClr>
                <a:schemeClr val="accent5"/>
              </a:buClr>
              <a:buFont typeface="Wingdings" panose="05000000000000000000" pitchFamily="2" charset="2"/>
              <a:buChar char="ü"/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El  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diagnóstico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oportuno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puede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evitar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complicaciones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reducir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morbimortalidad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171450" indent="-171450" algn="just">
              <a:buClr>
                <a:schemeClr val="accent5"/>
              </a:buClr>
              <a:buFont typeface="Wingdings" panose="05000000000000000000" pitchFamily="2" charset="2"/>
              <a:buChar char="ü"/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pediatría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estudios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son 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limitados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y no 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existe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consenso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respecto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de las 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recomendaciones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cuanto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evaluación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manejo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71450" indent="-171450" algn="just">
              <a:buClr>
                <a:schemeClr val="accent5"/>
              </a:buClr>
              <a:buFont typeface="Wingdings" panose="05000000000000000000" pitchFamily="2" charset="2"/>
              <a:buChar char="ü"/>
            </a:pP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Además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de la 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presión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positiva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, la 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oxigenoterapia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puede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ser 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necesaria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durante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primeros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meses 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casos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graves;</a:t>
            </a:r>
          </a:p>
          <a:p>
            <a:pPr marL="171450" indent="-171450" algn="just">
              <a:buClr>
                <a:schemeClr val="accent5"/>
              </a:buClr>
              <a:buFont typeface="Wingdings" panose="05000000000000000000" pitchFamily="2" charset="2"/>
              <a:buChar char="ü"/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La HTP 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puede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revertir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pocos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días de 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iniciado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tratamiento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171450" indent="-171450" algn="just">
              <a:buClr>
                <a:schemeClr val="accent5"/>
              </a:buClr>
              <a:buFont typeface="Wingdings" panose="05000000000000000000" pitchFamily="2" charset="2"/>
              <a:buChar char="ü"/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Tanto 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soporte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respiratorio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como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manejo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nutricional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son 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pilares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del 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tratamiento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71450" indent="-171450" algn="just">
              <a:buClr>
                <a:schemeClr val="accent5"/>
              </a:buClr>
              <a:buFont typeface="Wingdings" panose="05000000000000000000" pitchFamily="2" charset="2"/>
              <a:buChar char="ü"/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Es fundamental 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abordaje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multidisciplinario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3611FC0F-DDB9-079D-896B-F0E5844F07CE}"/>
              </a:ext>
            </a:extLst>
          </p:cNvPr>
          <p:cNvSpPr txBox="1"/>
          <p:nvPr/>
        </p:nvSpPr>
        <p:spPr>
          <a:xfrm>
            <a:off x="87170" y="1289761"/>
            <a:ext cx="496081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Síndrome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Hipoventilación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por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Obesidad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(SHO) es la 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manifestación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más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grave de</a:t>
            </a:r>
          </a:p>
          <a:p>
            <a:pPr algn="ctr"/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compromiso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respiratorio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inducido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por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obesidad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900" dirty="0">
                <a:latin typeface="Arial" panose="020B0604020202020204" pitchFamily="34" charset="0"/>
                <a:cs typeface="Arial" panose="020B0604020202020204" pitchFamily="34" charset="0"/>
              </a:rPr>
              <a:t>Se define por la presencia de obesidad, hipoventilación alveolar (HA) manifestada como hipercapnia diurna y trastornos respiratorios del sueño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8B894830-F205-0240-0D45-B537C22DFF87}"/>
              </a:ext>
            </a:extLst>
          </p:cNvPr>
          <p:cNvSpPr/>
          <p:nvPr/>
        </p:nvSpPr>
        <p:spPr>
          <a:xfrm>
            <a:off x="119510" y="1875081"/>
            <a:ext cx="45719" cy="89417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342DADF9-2A05-1B93-41A2-FB1DC3A472AD}"/>
              </a:ext>
            </a:extLst>
          </p:cNvPr>
          <p:cNvSpPr/>
          <p:nvPr/>
        </p:nvSpPr>
        <p:spPr>
          <a:xfrm>
            <a:off x="111616" y="4382627"/>
            <a:ext cx="45719" cy="89417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F8A302EA-BEB5-7BD6-8D67-784259BFE5D8}"/>
              </a:ext>
            </a:extLst>
          </p:cNvPr>
          <p:cNvSpPr/>
          <p:nvPr/>
        </p:nvSpPr>
        <p:spPr>
          <a:xfrm>
            <a:off x="117367" y="6224127"/>
            <a:ext cx="45719" cy="89417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4" name="Rectangle 1023">
            <a:extLst>
              <a:ext uri="{FF2B5EF4-FFF2-40B4-BE49-F238E27FC236}">
                <a16:creationId xmlns:a16="http://schemas.microsoft.com/office/drawing/2014/main" id="{36D1851D-F613-BB3B-8ED0-2D7C426A89C9}"/>
              </a:ext>
            </a:extLst>
          </p:cNvPr>
          <p:cNvSpPr/>
          <p:nvPr/>
        </p:nvSpPr>
        <p:spPr>
          <a:xfrm>
            <a:off x="4977271" y="7404826"/>
            <a:ext cx="45719" cy="92839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D5434375-EAD2-ECAD-D68A-2410854DEE8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15" t="7638" r="9346" b="8530"/>
          <a:stretch/>
        </p:blipFill>
        <p:spPr bwMode="auto">
          <a:xfrm>
            <a:off x="4674212" y="8633922"/>
            <a:ext cx="373773" cy="377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TextBox 37">
            <a:extLst>
              <a:ext uri="{FF2B5EF4-FFF2-40B4-BE49-F238E27FC236}">
                <a16:creationId xmlns:a16="http://schemas.microsoft.com/office/drawing/2014/main" id="{197C6F3D-32D6-9E2E-B58F-D0083C2D2C47}"/>
              </a:ext>
            </a:extLst>
          </p:cNvPr>
          <p:cNvSpPr txBox="1"/>
          <p:nvPr/>
        </p:nvSpPr>
        <p:spPr>
          <a:xfrm>
            <a:off x="123204" y="1873246"/>
            <a:ext cx="1520015" cy="230832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 algn="ctr" rtl="0">
              <a:spcBef>
                <a:spcPts val="0"/>
              </a:spcBef>
              <a:spcAft>
                <a:spcPts val="0"/>
              </a:spcAft>
            </a:pPr>
            <a:r>
              <a:rPr lang="en-US" sz="900" b="1" i="0" u="none" strike="noStrike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CASO CLÍNICO 1</a:t>
            </a:r>
            <a:endParaRPr lang="en-US" sz="900" b="0" dirty="0">
              <a:effectLst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6037F1-7CEE-A072-D25F-0944109959F7}"/>
              </a:ext>
            </a:extLst>
          </p:cNvPr>
          <p:cNvSpPr txBox="1"/>
          <p:nvPr/>
        </p:nvSpPr>
        <p:spPr>
          <a:xfrm>
            <a:off x="4523193" y="4990"/>
            <a:ext cx="6162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P-084</a:t>
            </a:r>
            <a:endParaRPr lang="en-US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A7C6D9FF-B69B-C5F1-B835-BE6ABB1ED837}"/>
              </a:ext>
            </a:extLst>
          </p:cNvPr>
          <p:cNvSpPr txBox="1"/>
          <p:nvPr/>
        </p:nvSpPr>
        <p:spPr>
          <a:xfrm>
            <a:off x="3503398" y="7341421"/>
            <a:ext cx="1520015" cy="230832"/>
          </a:xfrm>
          <a:prstGeom prst="rect">
            <a:avLst/>
          </a:prstGeom>
          <a:solidFill>
            <a:schemeClr val="accent5"/>
          </a:solidFill>
        </p:spPr>
        <p:txBody>
          <a:bodyPr wrap="square">
            <a:spAutoFit/>
          </a:bodyPr>
          <a:lstStyle/>
          <a:p>
            <a:pPr algn="ctr" rtl="0">
              <a:spcBef>
                <a:spcPts val="0"/>
              </a:spcBef>
              <a:spcAft>
                <a:spcPts val="0"/>
              </a:spcAft>
            </a:pPr>
            <a:r>
              <a:rPr lang="es-AR" sz="900" b="1" dirty="0">
                <a:solidFill>
                  <a:srgbClr val="FFFFFF"/>
                </a:solidFill>
                <a:latin typeface="Arial" panose="020B0604020202020204" pitchFamily="34" charset="0"/>
              </a:rPr>
              <a:t>C</a:t>
            </a:r>
            <a:r>
              <a:rPr lang="en-US" sz="900" b="1" dirty="0">
                <a:solidFill>
                  <a:srgbClr val="FFFFFF"/>
                </a:solidFill>
                <a:latin typeface="Arial" panose="020B0604020202020204" pitchFamily="34" charset="0"/>
              </a:rPr>
              <a:t>ONCLUSIONES</a:t>
            </a:r>
            <a:endParaRPr lang="en-US" sz="900" b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589423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331</TotalTime>
  <Words>680</Words>
  <Application>Microsoft Office PowerPoint</Application>
  <PresentationFormat>On-screen Show (16:9)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Wingdings</vt:lpstr>
      <vt:lpstr>Office Theme</vt:lpstr>
      <vt:lpstr>SINDROME DE HIPOVENTILACIÓN POR OBESIDAD EN PEDIATRÍA.  REPORTE DE TRES CASOS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Evelin Hidalgo</dc:creator>
  <cp:lastModifiedBy>Evelin Hidalgo</cp:lastModifiedBy>
  <cp:revision>1</cp:revision>
  <dcterms:created xsi:type="dcterms:W3CDTF">2024-10-13T14:51:49Z</dcterms:created>
  <dcterms:modified xsi:type="dcterms:W3CDTF">2024-10-13T20:42:18Z</dcterms:modified>
</cp:coreProperties>
</file>