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8" d="100"/>
          <a:sy n="108" d="100"/>
        </p:scale>
        <p:origin x="150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4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8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0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4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5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4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79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4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A0362D-0F68-4960-9D51-A09DAB61DEC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7981B2-7D07-4539-92B1-E63B9FE92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7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  <a:lumOff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CEF0D8-A6FE-2CB4-6730-92406B7C3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779" y="1132910"/>
            <a:ext cx="5964756" cy="461665"/>
          </a:xfrm>
        </p:spPr>
        <p:txBody>
          <a:bodyPr>
            <a:noAutofit/>
          </a:bodyPr>
          <a:lstStyle/>
          <a:p>
            <a:br>
              <a:rPr lang="es-AR" sz="2000" dirty="0"/>
            </a:br>
            <a:r>
              <a:rPr lang="es-A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Autores:</a:t>
            </a:r>
            <a:r>
              <a:rPr lang="es-A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Dr. Lavorato Pablo, Dr. Hernández Marcos, Lic. Lado Rocío, Dr. Edgardo Sobrino</a:t>
            </a:r>
            <a:br>
              <a:rPr lang="es-A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A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 de </a:t>
            </a:r>
            <a:r>
              <a:rPr lang="es-AR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Neumonología</a:t>
            </a:r>
            <a:r>
              <a:rPr lang="es-A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Instituto Cardiovascular de Buenos Aires (ICBA)</a:t>
            </a:r>
            <a:endParaRPr lang="en-US" sz="28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CDA3660-39FA-EB1E-2EF7-2FE943276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779" y="1722474"/>
            <a:ext cx="6127424" cy="10328123"/>
          </a:xfrm>
        </p:spPr>
        <p:txBody>
          <a:bodyPr>
            <a:noAutofit/>
          </a:bodyPr>
          <a:lstStyle/>
          <a:p>
            <a:pPr algn="just"/>
            <a:endParaRPr lang="es-AR" sz="1400" dirty="0"/>
          </a:p>
          <a:p>
            <a:pPr algn="just"/>
            <a:r>
              <a:rPr lang="es-AR" sz="1400" dirty="0"/>
              <a:t>Durante una prueba normal de ejercicio cardiopulmonar el consumo de oxígeno (VO2), la ventilación por minuto (VE) y la producción de CO2 (VCO2) aumentan en forma lineal. </a:t>
            </a:r>
          </a:p>
          <a:p>
            <a:pPr algn="just"/>
            <a:r>
              <a:rPr lang="es-AR" sz="1400" dirty="0"/>
              <a:t>En determinadas patologías, pero principalmente en pacientes con insuficiencia cardíaca con fracción de eyección (</a:t>
            </a:r>
            <a:r>
              <a:rPr lang="es-AR" sz="1400" dirty="0" err="1"/>
              <a:t>FEy</a:t>
            </a:r>
            <a:r>
              <a:rPr lang="es-AR" sz="1400" dirty="0"/>
              <a:t>) reducida, puede presentarse un patrón ventilatorio oscilatorio durante el ejercicio (VOE). </a:t>
            </a:r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b="1" u="sng" dirty="0"/>
          </a:p>
          <a:p>
            <a:pPr algn="just"/>
            <a:endParaRPr lang="es-AR" sz="1400" dirty="0"/>
          </a:p>
          <a:p>
            <a:pPr algn="just"/>
            <a:r>
              <a:rPr lang="es-AR" sz="1400" dirty="0"/>
              <a:t>Se realizó un estudio de cohorte retrospectivo con 156 pacientes con miocardiopatía dilatada y </a:t>
            </a:r>
            <a:r>
              <a:rPr lang="es-AR" sz="1400" dirty="0" err="1"/>
              <a:t>FEy</a:t>
            </a:r>
            <a:r>
              <a:rPr lang="es-AR" sz="1400" dirty="0"/>
              <a:t> menor al 40 % que realizaron un Test de consumo de oxígeno entre 2021 y 2022. El resultado principal evaluado fue una medida compuesta de muerte cardiovascular y trasplante cardíaco urgente.</a:t>
            </a:r>
          </a:p>
          <a:p>
            <a:pPr algn="just"/>
            <a:r>
              <a:rPr lang="es-AR" sz="1400" dirty="0"/>
              <a:t>Se encontró Ventilación Periódica oscilatoria en 60 pacientes (38.4%). De los 141 pacientes vivos luego de 2 años de seguimiento, 49 presentaron VOE, mientras que de los 15 pacientes que presentaron el evento compuesto 11 mostraron VOE.</a:t>
            </a:r>
          </a:p>
          <a:p>
            <a:pPr algn="just"/>
            <a:r>
              <a:rPr lang="es-AR" sz="1400" dirty="0"/>
              <a:t>Presentar VOE se asoció con un aumento significativo del riesgo de muerte o necesidad de trasplante cardíaco. Hazard Ratio 4.37 (p 0.01).</a:t>
            </a:r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dirty="0"/>
          </a:p>
          <a:p>
            <a:pPr algn="just"/>
            <a:endParaRPr lang="es-AR" sz="1400" b="1" dirty="0"/>
          </a:p>
          <a:p>
            <a:pPr algn="just"/>
            <a:r>
              <a:rPr lang="es-AR" sz="1400" dirty="0"/>
              <a:t>Nuestro estudio corrobora el valor pronóstico de la VOE, la cual debe ser considerada al momento de la estratificación de riesgo y la necesidad de trasplante cardíaco en este grupo de pacientes.</a:t>
            </a:r>
            <a:endParaRPr lang="en-US" sz="1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01C20F-C38A-B08A-6631-1AC56DD76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27" y="3359280"/>
            <a:ext cx="5158746" cy="250094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E6E338A-6C0C-6E07-717F-A03D8C55F1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17" y="8705934"/>
            <a:ext cx="2988480" cy="2110614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45B7E9F-72E7-8821-9121-051026E1B66F}"/>
              </a:ext>
            </a:extLst>
          </p:cNvPr>
          <p:cNvSpPr txBox="1"/>
          <p:nvPr/>
        </p:nvSpPr>
        <p:spPr>
          <a:xfrm>
            <a:off x="5938886" y="-39213"/>
            <a:ext cx="1051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/>
              <a:t>P-092</a:t>
            </a:r>
            <a:endParaRPr lang="en-US" sz="2400" b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6E6FE1A-0886-38D3-02E8-0DABAA69465F}"/>
              </a:ext>
            </a:extLst>
          </p:cNvPr>
          <p:cNvSpPr/>
          <p:nvPr/>
        </p:nvSpPr>
        <p:spPr>
          <a:xfrm>
            <a:off x="0" y="1645511"/>
            <a:ext cx="6858000" cy="3774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Introducción:</a:t>
            </a:r>
            <a:endParaRPr lang="en-US" sz="16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D945B55-A260-EEE2-8AF5-4905AF75D86D}"/>
              </a:ext>
            </a:extLst>
          </p:cNvPr>
          <p:cNvSpPr/>
          <p:nvPr/>
        </p:nvSpPr>
        <p:spPr>
          <a:xfrm>
            <a:off x="0" y="5924021"/>
            <a:ext cx="6858000" cy="3774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Métodos y resultados:</a:t>
            </a:r>
            <a:endParaRPr lang="en-US" sz="16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403A278-9ACA-0B44-FC9B-01E781CEBACB}"/>
              </a:ext>
            </a:extLst>
          </p:cNvPr>
          <p:cNvSpPr/>
          <p:nvPr/>
        </p:nvSpPr>
        <p:spPr>
          <a:xfrm>
            <a:off x="0" y="10944447"/>
            <a:ext cx="6858000" cy="3774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Conclusiones:</a:t>
            </a:r>
            <a:endParaRPr lang="en-US" sz="1600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F61A109-D703-0945-7337-798B55D11A5E}"/>
              </a:ext>
            </a:extLst>
          </p:cNvPr>
          <p:cNvSpPr/>
          <p:nvPr/>
        </p:nvSpPr>
        <p:spPr>
          <a:xfrm>
            <a:off x="0" y="358645"/>
            <a:ext cx="6858000" cy="7319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/>
              <a:t>Impacto Pronóstico de la Ventilación Periódica durante el Ejercicio en Pacientes con Insuficiencia cardíaca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4975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273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 Autores: Dr. Lavorato Pablo, Dr. Hernández Marcos, Lic. Lado Rocío, Dr. Edgardo Sobrino Servicio de Neumonología, Instituto Cardiovascular de Buenos Aires (ICBA)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Pablo Lavorato</dc:creator>
  <cp:lastModifiedBy>Pablo Lavorato</cp:lastModifiedBy>
  <cp:revision>14</cp:revision>
  <dcterms:created xsi:type="dcterms:W3CDTF">2024-10-14T12:51:10Z</dcterms:created>
  <dcterms:modified xsi:type="dcterms:W3CDTF">2024-10-15T12:30:29Z</dcterms:modified>
</cp:coreProperties>
</file>