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5143500" cy="91440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1" userDrawn="1">
          <p15:clr>
            <a:srgbClr val="747775"/>
          </p15:clr>
        </p15:guide>
        <p15:guide id="2" pos="1621" userDrawn="1">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84Ztd68mF4PaP1QKpoR/y85OK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2568" y="96"/>
      </p:cViewPr>
      <p:guideLst>
        <p:guide orient="horz" pos="2881"/>
        <p:guide pos="16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5388" y="685800"/>
            <a:ext cx="1927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465388" y="685800"/>
            <a:ext cx="1927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11" name="Google Shape;11;p3"/>
          <p:cNvSpPr txBox="1">
            <a:spLocks noGrp="1"/>
          </p:cNvSpPr>
          <p:nvPr>
            <p:ph type="body" idx="1"/>
          </p:nvPr>
        </p:nvSpPr>
        <p:spPr>
          <a:xfrm>
            <a:off x="175329" y="2048859"/>
            <a:ext cx="2249926" cy="6073642"/>
          </a:xfrm>
          <a:prstGeom prst="rect">
            <a:avLst/>
          </a:prstGeom>
          <a:noFill/>
          <a:ln>
            <a:noFill/>
          </a:ln>
        </p:spPr>
        <p:txBody>
          <a:bodyPr spcFirstLastPara="1" wrap="square" lIns="405275" tIns="405275" rIns="405275" bIns="405275" anchor="t" anchorCtr="0">
            <a:normAutofit/>
          </a:bodyPr>
          <a:lstStyle>
            <a:lvl1pPr marL="825990" lvl="0" indent="-1124263" algn="l">
              <a:lnSpc>
                <a:spcPct val="115000"/>
              </a:lnSpc>
              <a:spcBef>
                <a:spcPts val="0"/>
              </a:spcBef>
              <a:spcAft>
                <a:spcPts val="0"/>
              </a:spcAft>
              <a:buSzPts val="6200"/>
              <a:buChar char="●"/>
              <a:defRPr sz="11201"/>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12" name="Google Shape;12;p3"/>
          <p:cNvSpPr txBox="1">
            <a:spLocks noGrp="1"/>
          </p:cNvSpPr>
          <p:nvPr>
            <p:ph type="body" idx="2"/>
          </p:nvPr>
        </p:nvSpPr>
        <p:spPr>
          <a:xfrm>
            <a:off x="2718186" y="2048859"/>
            <a:ext cx="2249926" cy="6073642"/>
          </a:xfrm>
          <a:prstGeom prst="rect">
            <a:avLst/>
          </a:prstGeom>
          <a:noFill/>
          <a:ln>
            <a:noFill/>
          </a:ln>
        </p:spPr>
        <p:txBody>
          <a:bodyPr spcFirstLastPara="1" wrap="square" lIns="405275" tIns="405275" rIns="405275" bIns="405275" anchor="t" anchorCtr="0">
            <a:normAutofit/>
          </a:bodyPr>
          <a:lstStyle>
            <a:lvl1pPr marL="825990" lvl="0" indent="-1124263" algn="l">
              <a:lnSpc>
                <a:spcPct val="115000"/>
              </a:lnSpc>
              <a:spcBef>
                <a:spcPts val="0"/>
              </a:spcBef>
              <a:spcAft>
                <a:spcPts val="0"/>
              </a:spcAft>
              <a:buSzPts val="6200"/>
              <a:buChar char="●"/>
              <a:defRPr sz="11201"/>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13" name="Google Shape;13;p3"/>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75328" y="1966458"/>
            <a:ext cx="4792761" cy="3490672"/>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53200"/>
              <a:buNone/>
              <a:defRPr sz="96113"/>
            </a:lvl1pPr>
            <a:lvl2pPr lvl="1" algn="ctr">
              <a:lnSpc>
                <a:spcPct val="100000"/>
              </a:lnSpc>
              <a:spcBef>
                <a:spcPts val="0"/>
              </a:spcBef>
              <a:spcAft>
                <a:spcPts val="0"/>
              </a:spcAft>
              <a:buSzPts val="53200"/>
              <a:buNone/>
              <a:defRPr sz="96113"/>
            </a:lvl2pPr>
            <a:lvl3pPr lvl="2" algn="ctr">
              <a:lnSpc>
                <a:spcPct val="100000"/>
              </a:lnSpc>
              <a:spcBef>
                <a:spcPts val="0"/>
              </a:spcBef>
              <a:spcAft>
                <a:spcPts val="0"/>
              </a:spcAft>
              <a:buSzPts val="53200"/>
              <a:buNone/>
              <a:defRPr sz="96113"/>
            </a:lvl3pPr>
            <a:lvl4pPr lvl="3" algn="ctr">
              <a:lnSpc>
                <a:spcPct val="100000"/>
              </a:lnSpc>
              <a:spcBef>
                <a:spcPts val="0"/>
              </a:spcBef>
              <a:spcAft>
                <a:spcPts val="0"/>
              </a:spcAft>
              <a:buSzPts val="53200"/>
              <a:buNone/>
              <a:defRPr sz="96113"/>
            </a:lvl4pPr>
            <a:lvl5pPr lvl="4" algn="ctr">
              <a:lnSpc>
                <a:spcPct val="100000"/>
              </a:lnSpc>
              <a:spcBef>
                <a:spcPts val="0"/>
              </a:spcBef>
              <a:spcAft>
                <a:spcPts val="0"/>
              </a:spcAft>
              <a:buSzPts val="53200"/>
              <a:buNone/>
              <a:defRPr sz="96113"/>
            </a:lvl5pPr>
            <a:lvl6pPr lvl="5" algn="ctr">
              <a:lnSpc>
                <a:spcPct val="100000"/>
              </a:lnSpc>
              <a:spcBef>
                <a:spcPts val="0"/>
              </a:spcBef>
              <a:spcAft>
                <a:spcPts val="0"/>
              </a:spcAft>
              <a:buSzPts val="53200"/>
              <a:buNone/>
              <a:defRPr sz="96113"/>
            </a:lvl6pPr>
            <a:lvl7pPr lvl="6" algn="ctr">
              <a:lnSpc>
                <a:spcPct val="100000"/>
              </a:lnSpc>
              <a:spcBef>
                <a:spcPts val="0"/>
              </a:spcBef>
              <a:spcAft>
                <a:spcPts val="0"/>
              </a:spcAft>
              <a:buSzPts val="53200"/>
              <a:buNone/>
              <a:defRPr sz="96113"/>
            </a:lvl7pPr>
            <a:lvl8pPr lvl="7" algn="ctr">
              <a:lnSpc>
                <a:spcPct val="100000"/>
              </a:lnSpc>
              <a:spcBef>
                <a:spcPts val="0"/>
              </a:spcBef>
              <a:spcAft>
                <a:spcPts val="0"/>
              </a:spcAft>
              <a:buSzPts val="53200"/>
              <a:buNone/>
              <a:defRPr sz="96113"/>
            </a:lvl8pPr>
            <a:lvl9pPr lvl="8" algn="ctr">
              <a:lnSpc>
                <a:spcPct val="100000"/>
              </a:lnSpc>
              <a:spcBef>
                <a:spcPts val="0"/>
              </a:spcBef>
              <a:spcAft>
                <a:spcPts val="0"/>
              </a:spcAft>
              <a:buSzPts val="53200"/>
              <a:buNone/>
              <a:defRPr sz="96113"/>
            </a:lvl9pPr>
          </a:lstStyle>
          <a:p>
            <a:r>
              <a:t>xx%</a:t>
            </a:r>
          </a:p>
        </p:txBody>
      </p:sp>
      <p:sp>
        <p:nvSpPr>
          <p:cNvPr id="46" name="Google Shape;46;p12"/>
          <p:cNvSpPr txBox="1">
            <a:spLocks noGrp="1"/>
          </p:cNvSpPr>
          <p:nvPr>
            <p:ph type="body" idx="1"/>
          </p:nvPr>
        </p:nvSpPr>
        <p:spPr>
          <a:xfrm>
            <a:off x="175328" y="5603996"/>
            <a:ext cx="4792761" cy="2312535"/>
          </a:xfrm>
          <a:prstGeom prst="rect">
            <a:avLst/>
          </a:prstGeom>
          <a:noFill/>
          <a:ln>
            <a:noFill/>
          </a:ln>
        </p:spPr>
        <p:txBody>
          <a:bodyPr spcFirstLastPara="1" wrap="square" lIns="405275" tIns="405275" rIns="405275" bIns="405275" anchor="t" anchorCtr="0">
            <a:normAutofit/>
          </a:bodyPr>
          <a:lstStyle>
            <a:lvl1pPr marL="825990" lvl="0" indent="-1330761" algn="ctr">
              <a:lnSpc>
                <a:spcPct val="115000"/>
              </a:lnSpc>
              <a:spcBef>
                <a:spcPts val="0"/>
              </a:spcBef>
              <a:spcAft>
                <a:spcPts val="0"/>
              </a:spcAft>
              <a:buSzPts val="8000"/>
              <a:buChar char="●"/>
              <a:defRPr/>
            </a:lvl1pPr>
            <a:lvl2pPr marL="1651978" lvl="1" indent="-1124263" algn="ctr">
              <a:lnSpc>
                <a:spcPct val="115000"/>
              </a:lnSpc>
              <a:spcBef>
                <a:spcPts val="0"/>
              </a:spcBef>
              <a:spcAft>
                <a:spcPts val="0"/>
              </a:spcAft>
              <a:buSzPts val="6200"/>
              <a:buChar char="○"/>
              <a:defRPr/>
            </a:lvl2pPr>
            <a:lvl3pPr marL="2477968" lvl="2" indent="-1124263" algn="ctr">
              <a:lnSpc>
                <a:spcPct val="115000"/>
              </a:lnSpc>
              <a:spcBef>
                <a:spcPts val="0"/>
              </a:spcBef>
              <a:spcAft>
                <a:spcPts val="0"/>
              </a:spcAft>
              <a:buSzPts val="6200"/>
              <a:buChar char="■"/>
              <a:defRPr/>
            </a:lvl3pPr>
            <a:lvl4pPr marL="3303957" lvl="3" indent="-1124263" algn="ctr">
              <a:lnSpc>
                <a:spcPct val="115000"/>
              </a:lnSpc>
              <a:spcBef>
                <a:spcPts val="0"/>
              </a:spcBef>
              <a:spcAft>
                <a:spcPts val="0"/>
              </a:spcAft>
              <a:buSzPts val="6200"/>
              <a:buChar char="●"/>
              <a:defRPr/>
            </a:lvl4pPr>
            <a:lvl5pPr marL="4129947" lvl="4" indent="-1124263" algn="ctr">
              <a:lnSpc>
                <a:spcPct val="115000"/>
              </a:lnSpc>
              <a:spcBef>
                <a:spcPts val="0"/>
              </a:spcBef>
              <a:spcAft>
                <a:spcPts val="0"/>
              </a:spcAft>
              <a:buSzPts val="6200"/>
              <a:buChar char="○"/>
              <a:defRPr/>
            </a:lvl5pPr>
            <a:lvl6pPr marL="4955936" lvl="5" indent="-1124263" algn="ctr">
              <a:lnSpc>
                <a:spcPct val="115000"/>
              </a:lnSpc>
              <a:spcBef>
                <a:spcPts val="0"/>
              </a:spcBef>
              <a:spcAft>
                <a:spcPts val="0"/>
              </a:spcAft>
              <a:buSzPts val="6200"/>
              <a:buChar char="■"/>
              <a:defRPr/>
            </a:lvl6pPr>
            <a:lvl7pPr marL="5781925" lvl="6" indent="-1124263" algn="ctr">
              <a:lnSpc>
                <a:spcPct val="115000"/>
              </a:lnSpc>
              <a:spcBef>
                <a:spcPts val="0"/>
              </a:spcBef>
              <a:spcAft>
                <a:spcPts val="0"/>
              </a:spcAft>
              <a:buSzPts val="6200"/>
              <a:buChar char="●"/>
              <a:defRPr/>
            </a:lvl7pPr>
            <a:lvl8pPr marL="6607915" lvl="7" indent="-1124263" algn="ctr">
              <a:lnSpc>
                <a:spcPct val="115000"/>
              </a:lnSpc>
              <a:spcBef>
                <a:spcPts val="0"/>
              </a:spcBef>
              <a:spcAft>
                <a:spcPts val="0"/>
              </a:spcAft>
              <a:buSzPts val="6200"/>
              <a:buChar char="○"/>
              <a:defRPr/>
            </a:lvl8pPr>
            <a:lvl9pPr marL="7433903" lvl="8" indent="-1124263" algn="ctr">
              <a:lnSpc>
                <a:spcPct val="115000"/>
              </a:lnSpc>
              <a:spcBef>
                <a:spcPts val="0"/>
              </a:spcBef>
              <a:spcAft>
                <a:spcPts val="0"/>
              </a:spcAft>
              <a:buSzPts val="6200"/>
              <a:buChar char="■"/>
              <a:defRPr/>
            </a:lvl9pPr>
          </a:lstStyle>
          <a:p>
            <a:endParaRPr/>
          </a:p>
        </p:txBody>
      </p:sp>
      <p:sp>
        <p:nvSpPr>
          <p:cNvPr id="47" name="Google Shape;47;p12"/>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4"/>
          <p:cNvSpPr txBox="1">
            <a:spLocks noGrp="1"/>
          </p:cNvSpPr>
          <p:nvPr>
            <p:ph type="ctrTitle"/>
          </p:nvPr>
        </p:nvSpPr>
        <p:spPr>
          <a:xfrm>
            <a:off x="175333" y="1323699"/>
            <a:ext cx="4792761" cy="3649092"/>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23100"/>
              <a:buNone/>
              <a:defRPr sz="41733"/>
            </a:lvl1pPr>
            <a:lvl2pPr lvl="1" algn="ctr">
              <a:lnSpc>
                <a:spcPct val="100000"/>
              </a:lnSpc>
              <a:spcBef>
                <a:spcPts val="0"/>
              </a:spcBef>
              <a:spcAft>
                <a:spcPts val="0"/>
              </a:spcAft>
              <a:buSzPts val="23100"/>
              <a:buNone/>
              <a:defRPr sz="41733"/>
            </a:lvl2pPr>
            <a:lvl3pPr lvl="2" algn="ctr">
              <a:lnSpc>
                <a:spcPct val="100000"/>
              </a:lnSpc>
              <a:spcBef>
                <a:spcPts val="0"/>
              </a:spcBef>
              <a:spcAft>
                <a:spcPts val="0"/>
              </a:spcAft>
              <a:buSzPts val="23100"/>
              <a:buNone/>
              <a:defRPr sz="41733"/>
            </a:lvl3pPr>
            <a:lvl4pPr lvl="3" algn="ctr">
              <a:lnSpc>
                <a:spcPct val="100000"/>
              </a:lnSpc>
              <a:spcBef>
                <a:spcPts val="0"/>
              </a:spcBef>
              <a:spcAft>
                <a:spcPts val="0"/>
              </a:spcAft>
              <a:buSzPts val="23100"/>
              <a:buNone/>
              <a:defRPr sz="41733"/>
            </a:lvl4pPr>
            <a:lvl5pPr lvl="4" algn="ctr">
              <a:lnSpc>
                <a:spcPct val="100000"/>
              </a:lnSpc>
              <a:spcBef>
                <a:spcPts val="0"/>
              </a:spcBef>
              <a:spcAft>
                <a:spcPts val="0"/>
              </a:spcAft>
              <a:buSzPts val="23100"/>
              <a:buNone/>
              <a:defRPr sz="41733"/>
            </a:lvl5pPr>
            <a:lvl6pPr lvl="5" algn="ctr">
              <a:lnSpc>
                <a:spcPct val="100000"/>
              </a:lnSpc>
              <a:spcBef>
                <a:spcPts val="0"/>
              </a:spcBef>
              <a:spcAft>
                <a:spcPts val="0"/>
              </a:spcAft>
              <a:buSzPts val="23100"/>
              <a:buNone/>
              <a:defRPr sz="41733"/>
            </a:lvl6pPr>
            <a:lvl7pPr lvl="6" algn="ctr">
              <a:lnSpc>
                <a:spcPct val="100000"/>
              </a:lnSpc>
              <a:spcBef>
                <a:spcPts val="0"/>
              </a:spcBef>
              <a:spcAft>
                <a:spcPts val="0"/>
              </a:spcAft>
              <a:buSzPts val="23100"/>
              <a:buNone/>
              <a:defRPr sz="41733"/>
            </a:lvl7pPr>
            <a:lvl8pPr lvl="7" algn="ctr">
              <a:lnSpc>
                <a:spcPct val="100000"/>
              </a:lnSpc>
              <a:spcBef>
                <a:spcPts val="0"/>
              </a:spcBef>
              <a:spcAft>
                <a:spcPts val="0"/>
              </a:spcAft>
              <a:buSzPts val="23100"/>
              <a:buNone/>
              <a:defRPr sz="41733"/>
            </a:lvl8pPr>
            <a:lvl9pPr lvl="8" algn="ctr">
              <a:lnSpc>
                <a:spcPct val="100000"/>
              </a:lnSpc>
              <a:spcBef>
                <a:spcPts val="0"/>
              </a:spcBef>
              <a:spcAft>
                <a:spcPts val="0"/>
              </a:spcAft>
              <a:buSzPts val="23100"/>
              <a:buNone/>
              <a:defRPr sz="41733"/>
            </a:lvl9pPr>
          </a:lstStyle>
          <a:p>
            <a:endParaRPr/>
          </a:p>
        </p:txBody>
      </p:sp>
      <p:sp>
        <p:nvSpPr>
          <p:cNvPr id="16" name="Google Shape;16;p4"/>
          <p:cNvSpPr txBox="1">
            <a:spLocks noGrp="1"/>
          </p:cNvSpPr>
          <p:nvPr>
            <p:ph type="subTitle" idx="1"/>
          </p:nvPr>
        </p:nvSpPr>
        <p:spPr>
          <a:xfrm>
            <a:off x="175328" y="5038481"/>
            <a:ext cx="4792761" cy="1409101"/>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12400"/>
              <a:buNone/>
              <a:defRPr sz="22402"/>
            </a:lvl1pPr>
            <a:lvl2pPr lvl="1" algn="ctr">
              <a:lnSpc>
                <a:spcPct val="100000"/>
              </a:lnSpc>
              <a:spcBef>
                <a:spcPts val="0"/>
              </a:spcBef>
              <a:spcAft>
                <a:spcPts val="0"/>
              </a:spcAft>
              <a:buSzPts val="12400"/>
              <a:buNone/>
              <a:defRPr sz="22402"/>
            </a:lvl2pPr>
            <a:lvl3pPr lvl="2" algn="ctr">
              <a:lnSpc>
                <a:spcPct val="100000"/>
              </a:lnSpc>
              <a:spcBef>
                <a:spcPts val="0"/>
              </a:spcBef>
              <a:spcAft>
                <a:spcPts val="0"/>
              </a:spcAft>
              <a:buSzPts val="12400"/>
              <a:buNone/>
              <a:defRPr sz="22402"/>
            </a:lvl3pPr>
            <a:lvl4pPr lvl="3" algn="ctr">
              <a:lnSpc>
                <a:spcPct val="100000"/>
              </a:lnSpc>
              <a:spcBef>
                <a:spcPts val="0"/>
              </a:spcBef>
              <a:spcAft>
                <a:spcPts val="0"/>
              </a:spcAft>
              <a:buSzPts val="12400"/>
              <a:buNone/>
              <a:defRPr sz="22402"/>
            </a:lvl4pPr>
            <a:lvl5pPr lvl="4" algn="ctr">
              <a:lnSpc>
                <a:spcPct val="100000"/>
              </a:lnSpc>
              <a:spcBef>
                <a:spcPts val="0"/>
              </a:spcBef>
              <a:spcAft>
                <a:spcPts val="0"/>
              </a:spcAft>
              <a:buSzPts val="12400"/>
              <a:buNone/>
              <a:defRPr sz="22402"/>
            </a:lvl5pPr>
            <a:lvl6pPr lvl="5" algn="ctr">
              <a:lnSpc>
                <a:spcPct val="100000"/>
              </a:lnSpc>
              <a:spcBef>
                <a:spcPts val="0"/>
              </a:spcBef>
              <a:spcAft>
                <a:spcPts val="0"/>
              </a:spcAft>
              <a:buSzPts val="12400"/>
              <a:buNone/>
              <a:defRPr sz="22402"/>
            </a:lvl6pPr>
            <a:lvl7pPr lvl="6" algn="ctr">
              <a:lnSpc>
                <a:spcPct val="100000"/>
              </a:lnSpc>
              <a:spcBef>
                <a:spcPts val="0"/>
              </a:spcBef>
              <a:spcAft>
                <a:spcPts val="0"/>
              </a:spcAft>
              <a:buSzPts val="12400"/>
              <a:buNone/>
              <a:defRPr sz="22402"/>
            </a:lvl7pPr>
            <a:lvl8pPr lvl="7" algn="ctr">
              <a:lnSpc>
                <a:spcPct val="100000"/>
              </a:lnSpc>
              <a:spcBef>
                <a:spcPts val="0"/>
              </a:spcBef>
              <a:spcAft>
                <a:spcPts val="0"/>
              </a:spcAft>
              <a:buSzPts val="12400"/>
              <a:buNone/>
              <a:defRPr sz="22402"/>
            </a:lvl8pPr>
            <a:lvl9pPr lvl="8" algn="ctr">
              <a:lnSpc>
                <a:spcPct val="100000"/>
              </a:lnSpc>
              <a:spcBef>
                <a:spcPts val="0"/>
              </a:spcBef>
              <a:spcAft>
                <a:spcPts val="0"/>
              </a:spcAft>
              <a:buSzPts val="12400"/>
              <a:buNone/>
              <a:defRPr sz="22402"/>
            </a:lvl9pPr>
          </a:lstStyle>
          <a:p>
            <a:endParaRPr/>
          </a:p>
        </p:txBody>
      </p:sp>
      <p:sp>
        <p:nvSpPr>
          <p:cNvPr id="17" name="Google Shape;17;p4"/>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175328" y="3823761"/>
            <a:ext cx="4792761" cy="1496579"/>
          </a:xfrm>
          <a:prstGeom prst="rect">
            <a:avLst/>
          </a:prstGeom>
          <a:noFill/>
          <a:ln>
            <a:noFill/>
          </a:ln>
        </p:spPr>
        <p:txBody>
          <a:bodyPr spcFirstLastPara="1" wrap="square" lIns="405275" tIns="405275" rIns="405275" bIns="405275" anchor="ctr" anchorCtr="0">
            <a:normAutofit/>
          </a:bodyPr>
          <a:lstStyle>
            <a:lvl1pPr lvl="0" algn="ctr">
              <a:lnSpc>
                <a:spcPct val="100000"/>
              </a:lnSpc>
              <a:spcBef>
                <a:spcPts val="0"/>
              </a:spcBef>
              <a:spcAft>
                <a:spcPts val="0"/>
              </a:spcAft>
              <a:buSzPts val="16000"/>
              <a:buNone/>
              <a:defRPr sz="28906"/>
            </a:lvl1pPr>
            <a:lvl2pPr lvl="1" algn="ctr">
              <a:lnSpc>
                <a:spcPct val="100000"/>
              </a:lnSpc>
              <a:spcBef>
                <a:spcPts val="0"/>
              </a:spcBef>
              <a:spcAft>
                <a:spcPts val="0"/>
              </a:spcAft>
              <a:buSzPts val="16000"/>
              <a:buNone/>
              <a:defRPr sz="28906"/>
            </a:lvl2pPr>
            <a:lvl3pPr lvl="2" algn="ctr">
              <a:lnSpc>
                <a:spcPct val="100000"/>
              </a:lnSpc>
              <a:spcBef>
                <a:spcPts val="0"/>
              </a:spcBef>
              <a:spcAft>
                <a:spcPts val="0"/>
              </a:spcAft>
              <a:buSzPts val="16000"/>
              <a:buNone/>
              <a:defRPr sz="28906"/>
            </a:lvl3pPr>
            <a:lvl4pPr lvl="3" algn="ctr">
              <a:lnSpc>
                <a:spcPct val="100000"/>
              </a:lnSpc>
              <a:spcBef>
                <a:spcPts val="0"/>
              </a:spcBef>
              <a:spcAft>
                <a:spcPts val="0"/>
              </a:spcAft>
              <a:buSzPts val="16000"/>
              <a:buNone/>
              <a:defRPr sz="28906"/>
            </a:lvl4pPr>
            <a:lvl5pPr lvl="4" algn="ctr">
              <a:lnSpc>
                <a:spcPct val="100000"/>
              </a:lnSpc>
              <a:spcBef>
                <a:spcPts val="0"/>
              </a:spcBef>
              <a:spcAft>
                <a:spcPts val="0"/>
              </a:spcAft>
              <a:buSzPts val="16000"/>
              <a:buNone/>
              <a:defRPr sz="28906"/>
            </a:lvl5pPr>
            <a:lvl6pPr lvl="5" algn="ctr">
              <a:lnSpc>
                <a:spcPct val="100000"/>
              </a:lnSpc>
              <a:spcBef>
                <a:spcPts val="0"/>
              </a:spcBef>
              <a:spcAft>
                <a:spcPts val="0"/>
              </a:spcAft>
              <a:buSzPts val="16000"/>
              <a:buNone/>
              <a:defRPr sz="28906"/>
            </a:lvl6pPr>
            <a:lvl7pPr lvl="6" algn="ctr">
              <a:lnSpc>
                <a:spcPct val="100000"/>
              </a:lnSpc>
              <a:spcBef>
                <a:spcPts val="0"/>
              </a:spcBef>
              <a:spcAft>
                <a:spcPts val="0"/>
              </a:spcAft>
              <a:buSzPts val="16000"/>
              <a:buNone/>
              <a:defRPr sz="28906"/>
            </a:lvl7pPr>
            <a:lvl8pPr lvl="7" algn="ctr">
              <a:lnSpc>
                <a:spcPct val="100000"/>
              </a:lnSpc>
              <a:spcBef>
                <a:spcPts val="0"/>
              </a:spcBef>
              <a:spcAft>
                <a:spcPts val="0"/>
              </a:spcAft>
              <a:buSzPts val="16000"/>
              <a:buNone/>
              <a:defRPr sz="28906"/>
            </a:lvl8pPr>
            <a:lvl9pPr lvl="8" algn="ctr">
              <a:lnSpc>
                <a:spcPct val="100000"/>
              </a:lnSpc>
              <a:spcBef>
                <a:spcPts val="0"/>
              </a:spcBef>
              <a:spcAft>
                <a:spcPts val="0"/>
              </a:spcAft>
              <a:buSzPts val="16000"/>
              <a:buNone/>
              <a:defRPr sz="28906"/>
            </a:lvl9pPr>
          </a:lstStyle>
          <a:p>
            <a:endParaRPr/>
          </a:p>
        </p:txBody>
      </p:sp>
      <p:sp>
        <p:nvSpPr>
          <p:cNvPr id="20" name="Google Shape;20;p5"/>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3" name="Google Shape;23;p6"/>
          <p:cNvSpPr txBox="1">
            <a:spLocks noGrp="1"/>
          </p:cNvSpPr>
          <p:nvPr>
            <p:ph type="body" idx="1"/>
          </p:nvPr>
        </p:nvSpPr>
        <p:spPr>
          <a:xfrm>
            <a:off x="175328" y="2048859"/>
            <a:ext cx="4792761" cy="6073642"/>
          </a:xfrm>
          <a:prstGeom prst="rect">
            <a:avLst/>
          </a:prstGeom>
          <a:noFill/>
          <a:ln>
            <a:noFill/>
          </a:ln>
        </p:spPr>
        <p:txBody>
          <a:bodyPr spcFirstLastPara="1" wrap="square" lIns="405275" tIns="405275" rIns="405275" bIns="405275" anchor="t" anchorCtr="0">
            <a:normAutofit/>
          </a:bodyPr>
          <a:lstStyle>
            <a:lvl1pPr marL="825990" lvl="0" indent="-1330761" algn="l">
              <a:lnSpc>
                <a:spcPct val="115000"/>
              </a:lnSpc>
              <a:spcBef>
                <a:spcPts val="0"/>
              </a:spcBef>
              <a:spcAft>
                <a:spcPts val="0"/>
              </a:spcAft>
              <a:buSzPts val="8000"/>
              <a:buChar char="●"/>
              <a:defRPr/>
            </a:lvl1pPr>
            <a:lvl2pPr marL="1651978" lvl="1" indent="-1124263" algn="l">
              <a:lnSpc>
                <a:spcPct val="115000"/>
              </a:lnSpc>
              <a:spcBef>
                <a:spcPts val="0"/>
              </a:spcBef>
              <a:spcAft>
                <a:spcPts val="0"/>
              </a:spcAft>
              <a:buSzPts val="6200"/>
              <a:buChar char="○"/>
              <a:defRPr/>
            </a:lvl2pPr>
            <a:lvl3pPr marL="2477968" lvl="2" indent="-1124263" algn="l">
              <a:lnSpc>
                <a:spcPct val="115000"/>
              </a:lnSpc>
              <a:spcBef>
                <a:spcPts val="0"/>
              </a:spcBef>
              <a:spcAft>
                <a:spcPts val="0"/>
              </a:spcAft>
              <a:buSzPts val="6200"/>
              <a:buChar char="■"/>
              <a:defRPr/>
            </a:lvl3pPr>
            <a:lvl4pPr marL="3303957" lvl="3" indent="-1124263" algn="l">
              <a:lnSpc>
                <a:spcPct val="115000"/>
              </a:lnSpc>
              <a:spcBef>
                <a:spcPts val="0"/>
              </a:spcBef>
              <a:spcAft>
                <a:spcPts val="0"/>
              </a:spcAft>
              <a:buSzPts val="6200"/>
              <a:buChar char="●"/>
              <a:defRPr/>
            </a:lvl4pPr>
            <a:lvl5pPr marL="4129947" lvl="4" indent="-1124263" algn="l">
              <a:lnSpc>
                <a:spcPct val="115000"/>
              </a:lnSpc>
              <a:spcBef>
                <a:spcPts val="0"/>
              </a:spcBef>
              <a:spcAft>
                <a:spcPts val="0"/>
              </a:spcAft>
              <a:buSzPts val="6200"/>
              <a:buChar char="○"/>
              <a:defRPr/>
            </a:lvl5pPr>
            <a:lvl6pPr marL="4955936" lvl="5" indent="-1124263" algn="l">
              <a:lnSpc>
                <a:spcPct val="115000"/>
              </a:lnSpc>
              <a:spcBef>
                <a:spcPts val="0"/>
              </a:spcBef>
              <a:spcAft>
                <a:spcPts val="0"/>
              </a:spcAft>
              <a:buSzPts val="6200"/>
              <a:buChar char="■"/>
              <a:defRPr/>
            </a:lvl6pPr>
            <a:lvl7pPr marL="5781925" lvl="6" indent="-1124263" algn="l">
              <a:lnSpc>
                <a:spcPct val="115000"/>
              </a:lnSpc>
              <a:spcBef>
                <a:spcPts val="0"/>
              </a:spcBef>
              <a:spcAft>
                <a:spcPts val="0"/>
              </a:spcAft>
              <a:buSzPts val="6200"/>
              <a:buChar char="●"/>
              <a:defRPr/>
            </a:lvl7pPr>
            <a:lvl8pPr marL="6607915" lvl="7" indent="-1124263" algn="l">
              <a:lnSpc>
                <a:spcPct val="115000"/>
              </a:lnSpc>
              <a:spcBef>
                <a:spcPts val="0"/>
              </a:spcBef>
              <a:spcAft>
                <a:spcPts val="0"/>
              </a:spcAft>
              <a:buSzPts val="6200"/>
              <a:buChar char="○"/>
              <a:defRPr/>
            </a:lvl8pPr>
            <a:lvl9pPr marL="7433903" lvl="8" indent="-1124263" algn="l">
              <a:lnSpc>
                <a:spcPct val="115000"/>
              </a:lnSpc>
              <a:spcBef>
                <a:spcPts val="0"/>
              </a:spcBef>
              <a:spcAft>
                <a:spcPts val="0"/>
              </a:spcAft>
              <a:buSzPts val="6200"/>
              <a:buChar char="■"/>
              <a:defRPr/>
            </a:lvl9pPr>
          </a:lstStyle>
          <a:p>
            <a:endParaRPr/>
          </a:p>
        </p:txBody>
      </p:sp>
      <p:sp>
        <p:nvSpPr>
          <p:cNvPr id="24" name="Google Shape;24;p6"/>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lvl="0" algn="l">
              <a:lnSpc>
                <a:spcPct val="100000"/>
              </a:lnSpc>
              <a:spcBef>
                <a:spcPts val="0"/>
              </a:spcBef>
              <a:spcAft>
                <a:spcPts val="0"/>
              </a:spcAft>
              <a:buSzPts val="12400"/>
              <a:buNone/>
              <a:defRPr/>
            </a:lvl1pPr>
            <a:lvl2pPr lvl="1" algn="l">
              <a:lnSpc>
                <a:spcPct val="100000"/>
              </a:lnSpc>
              <a:spcBef>
                <a:spcPts val="0"/>
              </a:spcBef>
              <a:spcAft>
                <a:spcPts val="0"/>
              </a:spcAft>
              <a:buSzPts val="12400"/>
              <a:buNone/>
              <a:defRPr/>
            </a:lvl2pPr>
            <a:lvl3pPr lvl="2" algn="l">
              <a:lnSpc>
                <a:spcPct val="100000"/>
              </a:lnSpc>
              <a:spcBef>
                <a:spcPts val="0"/>
              </a:spcBef>
              <a:spcAft>
                <a:spcPts val="0"/>
              </a:spcAft>
              <a:buSzPts val="12400"/>
              <a:buNone/>
              <a:defRPr/>
            </a:lvl3pPr>
            <a:lvl4pPr lvl="3" algn="l">
              <a:lnSpc>
                <a:spcPct val="100000"/>
              </a:lnSpc>
              <a:spcBef>
                <a:spcPts val="0"/>
              </a:spcBef>
              <a:spcAft>
                <a:spcPts val="0"/>
              </a:spcAft>
              <a:buSzPts val="12400"/>
              <a:buNone/>
              <a:defRPr/>
            </a:lvl4pPr>
            <a:lvl5pPr lvl="4" algn="l">
              <a:lnSpc>
                <a:spcPct val="100000"/>
              </a:lnSpc>
              <a:spcBef>
                <a:spcPts val="0"/>
              </a:spcBef>
              <a:spcAft>
                <a:spcPts val="0"/>
              </a:spcAft>
              <a:buSzPts val="12400"/>
              <a:buNone/>
              <a:defRPr/>
            </a:lvl5pPr>
            <a:lvl6pPr lvl="5" algn="l">
              <a:lnSpc>
                <a:spcPct val="100000"/>
              </a:lnSpc>
              <a:spcBef>
                <a:spcPts val="0"/>
              </a:spcBef>
              <a:spcAft>
                <a:spcPts val="0"/>
              </a:spcAft>
              <a:buSzPts val="12400"/>
              <a:buNone/>
              <a:defRPr/>
            </a:lvl6pPr>
            <a:lvl7pPr lvl="6" algn="l">
              <a:lnSpc>
                <a:spcPct val="100000"/>
              </a:lnSpc>
              <a:spcBef>
                <a:spcPts val="0"/>
              </a:spcBef>
              <a:spcAft>
                <a:spcPts val="0"/>
              </a:spcAft>
              <a:buSzPts val="12400"/>
              <a:buNone/>
              <a:defRPr/>
            </a:lvl7pPr>
            <a:lvl8pPr lvl="7" algn="l">
              <a:lnSpc>
                <a:spcPct val="100000"/>
              </a:lnSpc>
              <a:spcBef>
                <a:spcPts val="0"/>
              </a:spcBef>
              <a:spcAft>
                <a:spcPts val="0"/>
              </a:spcAft>
              <a:buSzPts val="12400"/>
              <a:buNone/>
              <a:defRPr/>
            </a:lvl8pPr>
            <a:lvl9pPr lvl="8" algn="l">
              <a:lnSpc>
                <a:spcPct val="100000"/>
              </a:lnSpc>
              <a:spcBef>
                <a:spcPts val="0"/>
              </a:spcBef>
              <a:spcAft>
                <a:spcPts val="0"/>
              </a:spcAft>
              <a:buSzPts val="12400"/>
              <a:buNone/>
              <a:defRPr/>
            </a:lvl9pPr>
          </a:lstStyle>
          <a:p>
            <a:endParaRPr/>
          </a:p>
        </p:txBody>
      </p:sp>
      <p:sp>
        <p:nvSpPr>
          <p:cNvPr id="27" name="Google Shape;27;p7"/>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75329" y="987742"/>
            <a:ext cx="1579460" cy="1343492"/>
          </a:xfrm>
          <a:prstGeom prst="rect">
            <a:avLst/>
          </a:prstGeom>
          <a:noFill/>
          <a:ln>
            <a:noFill/>
          </a:ln>
        </p:spPr>
        <p:txBody>
          <a:bodyPr spcFirstLastPara="1" wrap="square" lIns="405275" tIns="405275" rIns="405275" bIns="405275" anchor="b" anchorCtr="0">
            <a:normAutofit/>
          </a:bodyPr>
          <a:lstStyle>
            <a:lvl1pPr lvl="0" algn="l">
              <a:lnSpc>
                <a:spcPct val="100000"/>
              </a:lnSpc>
              <a:spcBef>
                <a:spcPts val="0"/>
              </a:spcBef>
              <a:spcAft>
                <a:spcPts val="0"/>
              </a:spcAft>
              <a:buSzPts val="10600"/>
              <a:buNone/>
              <a:defRPr sz="19150"/>
            </a:lvl1pPr>
            <a:lvl2pPr lvl="1" algn="l">
              <a:lnSpc>
                <a:spcPct val="100000"/>
              </a:lnSpc>
              <a:spcBef>
                <a:spcPts val="0"/>
              </a:spcBef>
              <a:spcAft>
                <a:spcPts val="0"/>
              </a:spcAft>
              <a:buSzPts val="10600"/>
              <a:buNone/>
              <a:defRPr sz="19150"/>
            </a:lvl2pPr>
            <a:lvl3pPr lvl="2" algn="l">
              <a:lnSpc>
                <a:spcPct val="100000"/>
              </a:lnSpc>
              <a:spcBef>
                <a:spcPts val="0"/>
              </a:spcBef>
              <a:spcAft>
                <a:spcPts val="0"/>
              </a:spcAft>
              <a:buSzPts val="10600"/>
              <a:buNone/>
              <a:defRPr sz="19150"/>
            </a:lvl3pPr>
            <a:lvl4pPr lvl="3" algn="l">
              <a:lnSpc>
                <a:spcPct val="100000"/>
              </a:lnSpc>
              <a:spcBef>
                <a:spcPts val="0"/>
              </a:spcBef>
              <a:spcAft>
                <a:spcPts val="0"/>
              </a:spcAft>
              <a:buSzPts val="10600"/>
              <a:buNone/>
              <a:defRPr sz="19150"/>
            </a:lvl4pPr>
            <a:lvl5pPr lvl="4" algn="l">
              <a:lnSpc>
                <a:spcPct val="100000"/>
              </a:lnSpc>
              <a:spcBef>
                <a:spcPts val="0"/>
              </a:spcBef>
              <a:spcAft>
                <a:spcPts val="0"/>
              </a:spcAft>
              <a:buSzPts val="10600"/>
              <a:buNone/>
              <a:defRPr sz="19150"/>
            </a:lvl5pPr>
            <a:lvl6pPr lvl="5" algn="l">
              <a:lnSpc>
                <a:spcPct val="100000"/>
              </a:lnSpc>
              <a:spcBef>
                <a:spcPts val="0"/>
              </a:spcBef>
              <a:spcAft>
                <a:spcPts val="0"/>
              </a:spcAft>
              <a:buSzPts val="10600"/>
              <a:buNone/>
              <a:defRPr sz="19150"/>
            </a:lvl6pPr>
            <a:lvl7pPr lvl="6" algn="l">
              <a:lnSpc>
                <a:spcPct val="100000"/>
              </a:lnSpc>
              <a:spcBef>
                <a:spcPts val="0"/>
              </a:spcBef>
              <a:spcAft>
                <a:spcPts val="0"/>
              </a:spcAft>
              <a:buSzPts val="10600"/>
              <a:buNone/>
              <a:defRPr sz="19150"/>
            </a:lvl7pPr>
            <a:lvl8pPr lvl="7" algn="l">
              <a:lnSpc>
                <a:spcPct val="100000"/>
              </a:lnSpc>
              <a:spcBef>
                <a:spcPts val="0"/>
              </a:spcBef>
              <a:spcAft>
                <a:spcPts val="0"/>
              </a:spcAft>
              <a:buSzPts val="10600"/>
              <a:buNone/>
              <a:defRPr sz="19150"/>
            </a:lvl8pPr>
            <a:lvl9pPr lvl="8" algn="l">
              <a:lnSpc>
                <a:spcPct val="100000"/>
              </a:lnSpc>
              <a:spcBef>
                <a:spcPts val="0"/>
              </a:spcBef>
              <a:spcAft>
                <a:spcPts val="0"/>
              </a:spcAft>
              <a:buSzPts val="10600"/>
              <a:buNone/>
              <a:defRPr sz="19150"/>
            </a:lvl9pPr>
          </a:lstStyle>
          <a:p>
            <a:endParaRPr/>
          </a:p>
        </p:txBody>
      </p:sp>
      <p:sp>
        <p:nvSpPr>
          <p:cNvPr id="30" name="Google Shape;30;p8"/>
          <p:cNvSpPr txBox="1">
            <a:spLocks noGrp="1"/>
          </p:cNvSpPr>
          <p:nvPr>
            <p:ph type="body" idx="1"/>
          </p:nvPr>
        </p:nvSpPr>
        <p:spPr>
          <a:xfrm>
            <a:off x="175329" y="2470418"/>
            <a:ext cx="1579460" cy="5652329"/>
          </a:xfrm>
          <a:prstGeom prst="rect">
            <a:avLst/>
          </a:prstGeom>
          <a:noFill/>
          <a:ln>
            <a:noFill/>
          </a:ln>
        </p:spPr>
        <p:txBody>
          <a:bodyPr spcFirstLastPara="1" wrap="square" lIns="405275" tIns="405275" rIns="405275" bIns="405275" anchor="t" anchorCtr="0">
            <a:normAutofit/>
          </a:bodyPr>
          <a:lstStyle>
            <a:lvl1pPr marL="825990" lvl="0" indent="-1021015" algn="l">
              <a:lnSpc>
                <a:spcPct val="115000"/>
              </a:lnSpc>
              <a:spcBef>
                <a:spcPts val="0"/>
              </a:spcBef>
              <a:spcAft>
                <a:spcPts val="0"/>
              </a:spcAft>
              <a:buSzPts val="5300"/>
              <a:buChar char="●"/>
              <a:defRPr sz="9575"/>
            </a:lvl1pPr>
            <a:lvl2pPr marL="1651978" lvl="1" indent="-1021015" algn="l">
              <a:lnSpc>
                <a:spcPct val="115000"/>
              </a:lnSpc>
              <a:spcBef>
                <a:spcPts val="0"/>
              </a:spcBef>
              <a:spcAft>
                <a:spcPts val="0"/>
              </a:spcAft>
              <a:buSzPts val="5300"/>
              <a:buChar char="○"/>
              <a:defRPr sz="9575"/>
            </a:lvl2pPr>
            <a:lvl3pPr marL="2477968" lvl="2" indent="-1021015" algn="l">
              <a:lnSpc>
                <a:spcPct val="115000"/>
              </a:lnSpc>
              <a:spcBef>
                <a:spcPts val="0"/>
              </a:spcBef>
              <a:spcAft>
                <a:spcPts val="0"/>
              </a:spcAft>
              <a:buSzPts val="5300"/>
              <a:buChar char="■"/>
              <a:defRPr sz="9575"/>
            </a:lvl3pPr>
            <a:lvl4pPr marL="3303957" lvl="3" indent="-1021015" algn="l">
              <a:lnSpc>
                <a:spcPct val="115000"/>
              </a:lnSpc>
              <a:spcBef>
                <a:spcPts val="0"/>
              </a:spcBef>
              <a:spcAft>
                <a:spcPts val="0"/>
              </a:spcAft>
              <a:buSzPts val="5300"/>
              <a:buChar char="●"/>
              <a:defRPr sz="9575"/>
            </a:lvl4pPr>
            <a:lvl5pPr marL="4129947" lvl="4" indent="-1021015" algn="l">
              <a:lnSpc>
                <a:spcPct val="115000"/>
              </a:lnSpc>
              <a:spcBef>
                <a:spcPts val="0"/>
              </a:spcBef>
              <a:spcAft>
                <a:spcPts val="0"/>
              </a:spcAft>
              <a:buSzPts val="5300"/>
              <a:buChar char="○"/>
              <a:defRPr sz="9575"/>
            </a:lvl5pPr>
            <a:lvl6pPr marL="4955936" lvl="5" indent="-1021015" algn="l">
              <a:lnSpc>
                <a:spcPct val="115000"/>
              </a:lnSpc>
              <a:spcBef>
                <a:spcPts val="0"/>
              </a:spcBef>
              <a:spcAft>
                <a:spcPts val="0"/>
              </a:spcAft>
              <a:buSzPts val="5300"/>
              <a:buChar char="■"/>
              <a:defRPr sz="9575"/>
            </a:lvl6pPr>
            <a:lvl7pPr marL="5781925" lvl="6" indent="-1021015" algn="l">
              <a:lnSpc>
                <a:spcPct val="115000"/>
              </a:lnSpc>
              <a:spcBef>
                <a:spcPts val="0"/>
              </a:spcBef>
              <a:spcAft>
                <a:spcPts val="0"/>
              </a:spcAft>
              <a:buSzPts val="5300"/>
              <a:buChar char="●"/>
              <a:defRPr sz="9575"/>
            </a:lvl7pPr>
            <a:lvl8pPr marL="6607915" lvl="7" indent="-1021015" algn="l">
              <a:lnSpc>
                <a:spcPct val="115000"/>
              </a:lnSpc>
              <a:spcBef>
                <a:spcPts val="0"/>
              </a:spcBef>
              <a:spcAft>
                <a:spcPts val="0"/>
              </a:spcAft>
              <a:buSzPts val="5300"/>
              <a:buChar char="○"/>
              <a:defRPr sz="9575"/>
            </a:lvl8pPr>
            <a:lvl9pPr marL="7433903" lvl="8" indent="-1021015" algn="l">
              <a:lnSpc>
                <a:spcPct val="115000"/>
              </a:lnSpc>
              <a:spcBef>
                <a:spcPts val="0"/>
              </a:spcBef>
              <a:spcAft>
                <a:spcPts val="0"/>
              </a:spcAft>
              <a:buSzPts val="5300"/>
              <a:buChar char="■"/>
              <a:defRPr sz="9575"/>
            </a:lvl9pPr>
          </a:lstStyle>
          <a:p>
            <a:endParaRPr/>
          </a:p>
        </p:txBody>
      </p:sp>
      <p:sp>
        <p:nvSpPr>
          <p:cNvPr id="31" name="Google Shape;31;p8"/>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75762" y="800273"/>
            <a:ext cx="3581859" cy="7272581"/>
          </a:xfrm>
          <a:prstGeom prst="rect">
            <a:avLst/>
          </a:prstGeom>
          <a:noFill/>
          <a:ln>
            <a:noFill/>
          </a:ln>
        </p:spPr>
        <p:txBody>
          <a:bodyPr spcFirstLastPara="1" wrap="square" lIns="405275" tIns="405275" rIns="405275" bIns="405275" anchor="ctr" anchorCtr="0">
            <a:normAutofit/>
          </a:bodyPr>
          <a:lstStyle>
            <a:lvl1pPr lvl="0" algn="l">
              <a:lnSpc>
                <a:spcPct val="100000"/>
              </a:lnSpc>
              <a:spcBef>
                <a:spcPts val="0"/>
              </a:spcBef>
              <a:spcAft>
                <a:spcPts val="0"/>
              </a:spcAft>
              <a:buSzPts val="21300"/>
              <a:buNone/>
              <a:defRPr sz="38481"/>
            </a:lvl1pPr>
            <a:lvl2pPr lvl="1" algn="l">
              <a:lnSpc>
                <a:spcPct val="100000"/>
              </a:lnSpc>
              <a:spcBef>
                <a:spcPts val="0"/>
              </a:spcBef>
              <a:spcAft>
                <a:spcPts val="0"/>
              </a:spcAft>
              <a:buSzPts val="21300"/>
              <a:buNone/>
              <a:defRPr sz="38481"/>
            </a:lvl2pPr>
            <a:lvl3pPr lvl="2" algn="l">
              <a:lnSpc>
                <a:spcPct val="100000"/>
              </a:lnSpc>
              <a:spcBef>
                <a:spcPts val="0"/>
              </a:spcBef>
              <a:spcAft>
                <a:spcPts val="0"/>
              </a:spcAft>
              <a:buSzPts val="21300"/>
              <a:buNone/>
              <a:defRPr sz="38481"/>
            </a:lvl3pPr>
            <a:lvl4pPr lvl="3" algn="l">
              <a:lnSpc>
                <a:spcPct val="100000"/>
              </a:lnSpc>
              <a:spcBef>
                <a:spcPts val="0"/>
              </a:spcBef>
              <a:spcAft>
                <a:spcPts val="0"/>
              </a:spcAft>
              <a:buSzPts val="21300"/>
              <a:buNone/>
              <a:defRPr sz="38481"/>
            </a:lvl4pPr>
            <a:lvl5pPr lvl="4" algn="l">
              <a:lnSpc>
                <a:spcPct val="100000"/>
              </a:lnSpc>
              <a:spcBef>
                <a:spcPts val="0"/>
              </a:spcBef>
              <a:spcAft>
                <a:spcPts val="0"/>
              </a:spcAft>
              <a:buSzPts val="21300"/>
              <a:buNone/>
              <a:defRPr sz="38481"/>
            </a:lvl5pPr>
            <a:lvl6pPr lvl="5" algn="l">
              <a:lnSpc>
                <a:spcPct val="100000"/>
              </a:lnSpc>
              <a:spcBef>
                <a:spcPts val="0"/>
              </a:spcBef>
              <a:spcAft>
                <a:spcPts val="0"/>
              </a:spcAft>
              <a:buSzPts val="21300"/>
              <a:buNone/>
              <a:defRPr sz="38481"/>
            </a:lvl6pPr>
            <a:lvl7pPr lvl="6" algn="l">
              <a:lnSpc>
                <a:spcPct val="100000"/>
              </a:lnSpc>
              <a:spcBef>
                <a:spcPts val="0"/>
              </a:spcBef>
              <a:spcAft>
                <a:spcPts val="0"/>
              </a:spcAft>
              <a:buSzPts val="21300"/>
              <a:buNone/>
              <a:defRPr sz="38481"/>
            </a:lvl7pPr>
            <a:lvl8pPr lvl="7" algn="l">
              <a:lnSpc>
                <a:spcPct val="100000"/>
              </a:lnSpc>
              <a:spcBef>
                <a:spcPts val="0"/>
              </a:spcBef>
              <a:spcAft>
                <a:spcPts val="0"/>
              </a:spcAft>
              <a:buSzPts val="21300"/>
              <a:buNone/>
              <a:defRPr sz="38481"/>
            </a:lvl8pPr>
            <a:lvl9pPr lvl="8" algn="l">
              <a:lnSpc>
                <a:spcPct val="100000"/>
              </a:lnSpc>
              <a:spcBef>
                <a:spcPts val="0"/>
              </a:spcBef>
              <a:spcAft>
                <a:spcPts val="0"/>
              </a:spcAft>
              <a:buSzPts val="21300"/>
              <a:buNone/>
              <a:defRPr sz="38481"/>
            </a:lvl9pPr>
          </a:lstStyle>
          <a:p>
            <a:endParaRPr/>
          </a:p>
        </p:txBody>
      </p:sp>
      <p:sp>
        <p:nvSpPr>
          <p:cNvPr id="34" name="Google Shape;34;p9"/>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2571712" y="-222"/>
            <a:ext cx="2571712" cy="9144067"/>
          </a:xfrm>
          <a:prstGeom prst="rect">
            <a:avLst/>
          </a:prstGeom>
          <a:solidFill>
            <a:schemeClr val="lt2"/>
          </a:solidFill>
          <a:ln>
            <a:noFill/>
          </a:ln>
        </p:spPr>
        <p:txBody>
          <a:bodyPr spcFirstLastPara="1" wrap="square" lIns="732135" tIns="732135" rIns="732135" bIns="73213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2529"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49341" y="2192327"/>
            <a:ext cx="2275376" cy="2635244"/>
          </a:xfrm>
          <a:prstGeom prst="rect">
            <a:avLst/>
          </a:prstGeom>
          <a:noFill/>
          <a:ln>
            <a:noFill/>
          </a:ln>
        </p:spPr>
        <p:txBody>
          <a:bodyPr spcFirstLastPara="1" wrap="square" lIns="405275" tIns="405275" rIns="405275" bIns="405275" anchor="b" anchorCtr="0">
            <a:normAutofit/>
          </a:bodyPr>
          <a:lstStyle>
            <a:lvl1pPr lvl="0" algn="ctr">
              <a:lnSpc>
                <a:spcPct val="100000"/>
              </a:lnSpc>
              <a:spcBef>
                <a:spcPts val="0"/>
              </a:spcBef>
              <a:spcAft>
                <a:spcPts val="0"/>
              </a:spcAft>
              <a:buSzPts val="18600"/>
              <a:buNone/>
              <a:defRPr sz="33603"/>
            </a:lvl1pPr>
            <a:lvl2pPr lvl="1" algn="ctr">
              <a:lnSpc>
                <a:spcPct val="100000"/>
              </a:lnSpc>
              <a:spcBef>
                <a:spcPts val="0"/>
              </a:spcBef>
              <a:spcAft>
                <a:spcPts val="0"/>
              </a:spcAft>
              <a:buSzPts val="18600"/>
              <a:buNone/>
              <a:defRPr sz="33603"/>
            </a:lvl2pPr>
            <a:lvl3pPr lvl="2" algn="ctr">
              <a:lnSpc>
                <a:spcPct val="100000"/>
              </a:lnSpc>
              <a:spcBef>
                <a:spcPts val="0"/>
              </a:spcBef>
              <a:spcAft>
                <a:spcPts val="0"/>
              </a:spcAft>
              <a:buSzPts val="18600"/>
              <a:buNone/>
              <a:defRPr sz="33603"/>
            </a:lvl3pPr>
            <a:lvl4pPr lvl="3" algn="ctr">
              <a:lnSpc>
                <a:spcPct val="100000"/>
              </a:lnSpc>
              <a:spcBef>
                <a:spcPts val="0"/>
              </a:spcBef>
              <a:spcAft>
                <a:spcPts val="0"/>
              </a:spcAft>
              <a:buSzPts val="18600"/>
              <a:buNone/>
              <a:defRPr sz="33603"/>
            </a:lvl4pPr>
            <a:lvl5pPr lvl="4" algn="ctr">
              <a:lnSpc>
                <a:spcPct val="100000"/>
              </a:lnSpc>
              <a:spcBef>
                <a:spcPts val="0"/>
              </a:spcBef>
              <a:spcAft>
                <a:spcPts val="0"/>
              </a:spcAft>
              <a:buSzPts val="18600"/>
              <a:buNone/>
              <a:defRPr sz="33603"/>
            </a:lvl5pPr>
            <a:lvl6pPr lvl="5" algn="ctr">
              <a:lnSpc>
                <a:spcPct val="100000"/>
              </a:lnSpc>
              <a:spcBef>
                <a:spcPts val="0"/>
              </a:spcBef>
              <a:spcAft>
                <a:spcPts val="0"/>
              </a:spcAft>
              <a:buSzPts val="18600"/>
              <a:buNone/>
              <a:defRPr sz="33603"/>
            </a:lvl6pPr>
            <a:lvl7pPr lvl="6" algn="ctr">
              <a:lnSpc>
                <a:spcPct val="100000"/>
              </a:lnSpc>
              <a:spcBef>
                <a:spcPts val="0"/>
              </a:spcBef>
              <a:spcAft>
                <a:spcPts val="0"/>
              </a:spcAft>
              <a:buSzPts val="18600"/>
              <a:buNone/>
              <a:defRPr sz="33603"/>
            </a:lvl7pPr>
            <a:lvl8pPr lvl="7" algn="ctr">
              <a:lnSpc>
                <a:spcPct val="100000"/>
              </a:lnSpc>
              <a:spcBef>
                <a:spcPts val="0"/>
              </a:spcBef>
              <a:spcAft>
                <a:spcPts val="0"/>
              </a:spcAft>
              <a:buSzPts val="18600"/>
              <a:buNone/>
              <a:defRPr sz="33603"/>
            </a:lvl8pPr>
            <a:lvl9pPr lvl="8" algn="ctr">
              <a:lnSpc>
                <a:spcPct val="100000"/>
              </a:lnSpc>
              <a:spcBef>
                <a:spcPts val="0"/>
              </a:spcBef>
              <a:spcAft>
                <a:spcPts val="0"/>
              </a:spcAft>
              <a:buSzPts val="18600"/>
              <a:buNone/>
              <a:defRPr sz="33603"/>
            </a:lvl9pPr>
          </a:lstStyle>
          <a:p>
            <a:endParaRPr/>
          </a:p>
        </p:txBody>
      </p:sp>
      <p:sp>
        <p:nvSpPr>
          <p:cNvPr id="38" name="Google Shape;38;p10"/>
          <p:cNvSpPr txBox="1">
            <a:spLocks noGrp="1"/>
          </p:cNvSpPr>
          <p:nvPr>
            <p:ph type="subTitle" idx="1"/>
          </p:nvPr>
        </p:nvSpPr>
        <p:spPr>
          <a:xfrm>
            <a:off x="149341" y="4983281"/>
            <a:ext cx="2275376" cy="2195719"/>
          </a:xfrm>
          <a:prstGeom prst="rect">
            <a:avLst/>
          </a:prstGeom>
          <a:noFill/>
          <a:ln>
            <a:noFill/>
          </a:ln>
        </p:spPr>
        <p:txBody>
          <a:bodyPr spcFirstLastPara="1" wrap="square" lIns="405275" tIns="405275" rIns="405275" bIns="405275" anchor="t" anchorCtr="0">
            <a:normAutofit/>
          </a:bodyPr>
          <a:lstStyle>
            <a:lvl1pPr lvl="0" algn="ctr">
              <a:lnSpc>
                <a:spcPct val="100000"/>
              </a:lnSpc>
              <a:spcBef>
                <a:spcPts val="0"/>
              </a:spcBef>
              <a:spcAft>
                <a:spcPts val="0"/>
              </a:spcAft>
              <a:buSzPts val="9300"/>
              <a:buNone/>
              <a:defRPr sz="16801"/>
            </a:lvl1pPr>
            <a:lvl2pPr lvl="1" algn="ctr">
              <a:lnSpc>
                <a:spcPct val="100000"/>
              </a:lnSpc>
              <a:spcBef>
                <a:spcPts val="0"/>
              </a:spcBef>
              <a:spcAft>
                <a:spcPts val="0"/>
              </a:spcAft>
              <a:buSzPts val="9300"/>
              <a:buNone/>
              <a:defRPr sz="16801"/>
            </a:lvl2pPr>
            <a:lvl3pPr lvl="2" algn="ctr">
              <a:lnSpc>
                <a:spcPct val="100000"/>
              </a:lnSpc>
              <a:spcBef>
                <a:spcPts val="0"/>
              </a:spcBef>
              <a:spcAft>
                <a:spcPts val="0"/>
              </a:spcAft>
              <a:buSzPts val="9300"/>
              <a:buNone/>
              <a:defRPr sz="16801"/>
            </a:lvl3pPr>
            <a:lvl4pPr lvl="3" algn="ctr">
              <a:lnSpc>
                <a:spcPct val="100000"/>
              </a:lnSpc>
              <a:spcBef>
                <a:spcPts val="0"/>
              </a:spcBef>
              <a:spcAft>
                <a:spcPts val="0"/>
              </a:spcAft>
              <a:buSzPts val="9300"/>
              <a:buNone/>
              <a:defRPr sz="16801"/>
            </a:lvl4pPr>
            <a:lvl5pPr lvl="4" algn="ctr">
              <a:lnSpc>
                <a:spcPct val="100000"/>
              </a:lnSpc>
              <a:spcBef>
                <a:spcPts val="0"/>
              </a:spcBef>
              <a:spcAft>
                <a:spcPts val="0"/>
              </a:spcAft>
              <a:buSzPts val="9300"/>
              <a:buNone/>
              <a:defRPr sz="16801"/>
            </a:lvl5pPr>
            <a:lvl6pPr lvl="5" algn="ctr">
              <a:lnSpc>
                <a:spcPct val="100000"/>
              </a:lnSpc>
              <a:spcBef>
                <a:spcPts val="0"/>
              </a:spcBef>
              <a:spcAft>
                <a:spcPts val="0"/>
              </a:spcAft>
              <a:buSzPts val="9300"/>
              <a:buNone/>
              <a:defRPr sz="16801"/>
            </a:lvl6pPr>
            <a:lvl7pPr lvl="6" algn="ctr">
              <a:lnSpc>
                <a:spcPct val="100000"/>
              </a:lnSpc>
              <a:spcBef>
                <a:spcPts val="0"/>
              </a:spcBef>
              <a:spcAft>
                <a:spcPts val="0"/>
              </a:spcAft>
              <a:buSzPts val="9300"/>
              <a:buNone/>
              <a:defRPr sz="16801"/>
            </a:lvl7pPr>
            <a:lvl8pPr lvl="7" algn="ctr">
              <a:lnSpc>
                <a:spcPct val="100000"/>
              </a:lnSpc>
              <a:spcBef>
                <a:spcPts val="0"/>
              </a:spcBef>
              <a:spcAft>
                <a:spcPts val="0"/>
              </a:spcAft>
              <a:buSzPts val="9300"/>
              <a:buNone/>
              <a:defRPr sz="16801"/>
            </a:lvl8pPr>
            <a:lvl9pPr lvl="8" algn="ctr">
              <a:lnSpc>
                <a:spcPct val="100000"/>
              </a:lnSpc>
              <a:spcBef>
                <a:spcPts val="0"/>
              </a:spcBef>
              <a:spcAft>
                <a:spcPts val="0"/>
              </a:spcAft>
              <a:buSzPts val="9300"/>
              <a:buNone/>
              <a:defRPr sz="16801"/>
            </a:lvl9pPr>
          </a:lstStyle>
          <a:p>
            <a:endParaRPr/>
          </a:p>
        </p:txBody>
      </p:sp>
      <p:sp>
        <p:nvSpPr>
          <p:cNvPr id="39" name="Google Shape;39;p10"/>
          <p:cNvSpPr txBox="1">
            <a:spLocks noGrp="1"/>
          </p:cNvSpPr>
          <p:nvPr>
            <p:ph type="body" idx="2"/>
          </p:nvPr>
        </p:nvSpPr>
        <p:spPr>
          <a:xfrm>
            <a:off x="2778428" y="1287254"/>
            <a:ext cx="2158256" cy="6569097"/>
          </a:xfrm>
          <a:prstGeom prst="rect">
            <a:avLst/>
          </a:prstGeom>
          <a:noFill/>
          <a:ln>
            <a:noFill/>
          </a:ln>
        </p:spPr>
        <p:txBody>
          <a:bodyPr spcFirstLastPara="1" wrap="square" lIns="405275" tIns="405275" rIns="405275" bIns="405275" anchor="ctr" anchorCtr="0">
            <a:normAutofit/>
          </a:bodyPr>
          <a:lstStyle>
            <a:lvl1pPr marL="825990" lvl="0" indent="-1330761" algn="l">
              <a:lnSpc>
                <a:spcPct val="115000"/>
              </a:lnSpc>
              <a:spcBef>
                <a:spcPts val="0"/>
              </a:spcBef>
              <a:spcAft>
                <a:spcPts val="0"/>
              </a:spcAft>
              <a:buSzPts val="8000"/>
              <a:buChar char="●"/>
              <a:defRPr/>
            </a:lvl1pPr>
            <a:lvl2pPr marL="1651978" lvl="1" indent="-1124263" algn="l">
              <a:lnSpc>
                <a:spcPct val="115000"/>
              </a:lnSpc>
              <a:spcBef>
                <a:spcPts val="0"/>
              </a:spcBef>
              <a:spcAft>
                <a:spcPts val="0"/>
              </a:spcAft>
              <a:buSzPts val="6200"/>
              <a:buChar char="○"/>
              <a:defRPr/>
            </a:lvl2pPr>
            <a:lvl3pPr marL="2477968" lvl="2" indent="-1124263" algn="l">
              <a:lnSpc>
                <a:spcPct val="115000"/>
              </a:lnSpc>
              <a:spcBef>
                <a:spcPts val="0"/>
              </a:spcBef>
              <a:spcAft>
                <a:spcPts val="0"/>
              </a:spcAft>
              <a:buSzPts val="6200"/>
              <a:buChar char="■"/>
              <a:defRPr/>
            </a:lvl3pPr>
            <a:lvl4pPr marL="3303957" lvl="3" indent="-1124263" algn="l">
              <a:lnSpc>
                <a:spcPct val="115000"/>
              </a:lnSpc>
              <a:spcBef>
                <a:spcPts val="0"/>
              </a:spcBef>
              <a:spcAft>
                <a:spcPts val="0"/>
              </a:spcAft>
              <a:buSzPts val="6200"/>
              <a:buChar char="●"/>
              <a:defRPr/>
            </a:lvl4pPr>
            <a:lvl5pPr marL="4129947" lvl="4" indent="-1124263" algn="l">
              <a:lnSpc>
                <a:spcPct val="115000"/>
              </a:lnSpc>
              <a:spcBef>
                <a:spcPts val="0"/>
              </a:spcBef>
              <a:spcAft>
                <a:spcPts val="0"/>
              </a:spcAft>
              <a:buSzPts val="6200"/>
              <a:buChar char="○"/>
              <a:defRPr/>
            </a:lvl5pPr>
            <a:lvl6pPr marL="4955936" lvl="5" indent="-1124263" algn="l">
              <a:lnSpc>
                <a:spcPct val="115000"/>
              </a:lnSpc>
              <a:spcBef>
                <a:spcPts val="0"/>
              </a:spcBef>
              <a:spcAft>
                <a:spcPts val="0"/>
              </a:spcAft>
              <a:buSzPts val="6200"/>
              <a:buChar char="■"/>
              <a:defRPr/>
            </a:lvl6pPr>
            <a:lvl7pPr marL="5781925" lvl="6" indent="-1124263" algn="l">
              <a:lnSpc>
                <a:spcPct val="115000"/>
              </a:lnSpc>
              <a:spcBef>
                <a:spcPts val="0"/>
              </a:spcBef>
              <a:spcAft>
                <a:spcPts val="0"/>
              </a:spcAft>
              <a:buSzPts val="6200"/>
              <a:buChar char="●"/>
              <a:defRPr/>
            </a:lvl7pPr>
            <a:lvl8pPr marL="6607915" lvl="7" indent="-1124263" algn="l">
              <a:lnSpc>
                <a:spcPct val="115000"/>
              </a:lnSpc>
              <a:spcBef>
                <a:spcPts val="0"/>
              </a:spcBef>
              <a:spcAft>
                <a:spcPts val="0"/>
              </a:spcAft>
              <a:buSzPts val="6200"/>
              <a:buChar char="○"/>
              <a:defRPr/>
            </a:lvl8pPr>
            <a:lvl9pPr marL="7433903" lvl="8" indent="-1124263" algn="l">
              <a:lnSpc>
                <a:spcPct val="115000"/>
              </a:lnSpc>
              <a:spcBef>
                <a:spcPts val="0"/>
              </a:spcBef>
              <a:spcAft>
                <a:spcPts val="0"/>
              </a:spcAft>
              <a:buSzPts val="6200"/>
              <a:buChar char="■"/>
              <a:defRPr/>
            </a:lvl9pPr>
          </a:lstStyle>
          <a:p>
            <a:endParaRPr/>
          </a:p>
        </p:txBody>
      </p:sp>
      <p:sp>
        <p:nvSpPr>
          <p:cNvPr id="40" name="Google Shape;40;p10"/>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75329" y="7521077"/>
            <a:ext cx="3374301" cy="1075723"/>
          </a:xfrm>
          <a:prstGeom prst="rect">
            <a:avLst/>
          </a:prstGeom>
          <a:noFill/>
          <a:ln>
            <a:noFill/>
          </a:ln>
        </p:spPr>
        <p:txBody>
          <a:bodyPr spcFirstLastPara="1" wrap="square" lIns="405275" tIns="405275" rIns="405275" bIns="405275" anchor="ctr" anchorCtr="0">
            <a:normAutofit/>
          </a:bodyPr>
          <a:lstStyle>
            <a:lvl1pPr marL="825990" lvl="0" indent="-412995" algn="l">
              <a:lnSpc>
                <a:spcPct val="100000"/>
              </a:lnSpc>
              <a:spcBef>
                <a:spcPts val="0"/>
              </a:spcBef>
              <a:spcAft>
                <a:spcPts val="0"/>
              </a:spcAft>
              <a:buSzPts val="8000"/>
              <a:buNone/>
              <a:defRPr/>
            </a:lvl1pPr>
          </a:lstStyle>
          <a:p>
            <a:endParaRPr/>
          </a:p>
        </p:txBody>
      </p:sp>
      <p:sp>
        <p:nvSpPr>
          <p:cNvPr id="43" name="Google Shape;43;p11"/>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75328" y="791162"/>
            <a:ext cx="4792761" cy="1018116"/>
          </a:xfrm>
          <a:prstGeom prst="rect">
            <a:avLst/>
          </a:prstGeom>
          <a:noFill/>
          <a:ln>
            <a:noFill/>
          </a:ln>
        </p:spPr>
        <p:txBody>
          <a:bodyPr spcFirstLastPara="1" wrap="square" lIns="405275" tIns="405275" rIns="405275" bIns="405275" anchor="t" anchorCtr="0">
            <a:normAutofit/>
          </a:bodyPr>
          <a:lstStyle>
            <a:lvl1pPr marR="0" lvl="0"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2400"/>
              <a:buFont typeface="Arial"/>
              <a:buNone/>
              <a:defRPr sz="12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75328" y="2048859"/>
            <a:ext cx="4792761" cy="6073642"/>
          </a:xfrm>
          <a:prstGeom prst="rect">
            <a:avLst/>
          </a:prstGeom>
          <a:noFill/>
          <a:ln>
            <a:noFill/>
          </a:ln>
        </p:spPr>
        <p:txBody>
          <a:bodyPr spcFirstLastPara="1" wrap="square" lIns="405275" tIns="405275" rIns="405275" bIns="405275" anchor="t" anchorCtr="0">
            <a:normAutofit/>
          </a:bodyPr>
          <a:lstStyle>
            <a:lvl1pPr marL="457200" marR="0" lvl="0" indent="-736600" algn="l" rtl="0">
              <a:lnSpc>
                <a:spcPct val="115000"/>
              </a:lnSpc>
              <a:spcBef>
                <a:spcPts val="0"/>
              </a:spcBef>
              <a:spcAft>
                <a:spcPts val="0"/>
              </a:spcAft>
              <a:buClr>
                <a:schemeClr val="dk2"/>
              </a:buClr>
              <a:buSzPts val="8000"/>
              <a:buFont typeface="Arial"/>
              <a:buChar char="●"/>
              <a:defRPr sz="8000" b="0" i="0" u="none" strike="noStrike" cap="none">
                <a:solidFill>
                  <a:schemeClr val="dk2"/>
                </a:solidFill>
                <a:latin typeface="Arial"/>
                <a:ea typeface="Arial"/>
                <a:cs typeface="Arial"/>
                <a:sym typeface="Arial"/>
              </a:defRPr>
            </a:lvl1pPr>
            <a:lvl2pPr marL="914400" marR="0" lvl="1"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2pPr>
            <a:lvl3pPr marL="1371600" marR="0" lvl="2"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3pPr>
            <a:lvl4pPr marL="1828800" marR="0" lvl="3"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4pPr>
            <a:lvl5pPr marL="2286000" marR="0" lvl="4"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5pPr>
            <a:lvl6pPr marL="2743200" marR="0" lvl="5"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6pPr>
            <a:lvl7pPr marL="3200400" marR="0" lvl="6"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7pPr>
            <a:lvl8pPr marL="3657600" marR="0" lvl="7"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8pPr>
            <a:lvl9pPr marL="4114800" marR="0" lvl="8" indent="-622300" algn="l" rtl="0">
              <a:lnSpc>
                <a:spcPct val="115000"/>
              </a:lnSpc>
              <a:spcBef>
                <a:spcPts val="0"/>
              </a:spcBef>
              <a:spcAft>
                <a:spcPts val="0"/>
              </a:spcAft>
              <a:buClr>
                <a:schemeClr val="dk2"/>
              </a:buClr>
              <a:buSzPts val="6200"/>
              <a:buFont typeface="Arial"/>
              <a:buChar char="■"/>
              <a:defRPr sz="62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4765688" y="8290224"/>
            <a:ext cx="308659" cy="699750"/>
          </a:xfrm>
          <a:prstGeom prst="rect">
            <a:avLst/>
          </a:prstGeom>
          <a:noFill/>
          <a:ln>
            <a:noFill/>
          </a:ln>
        </p:spPr>
        <p:txBody>
          <a:bodyPr spcFirstLastPara="1" wrap="square" lIns="405275" tIns="405275" rIns="405275" bIns="405275" anchor="ctr" anchorCtr="0">
            <a:normAutofit/>
          </a:bodyPr>
          <a:lstStyle>
            <a:lvl1pPr marL="0" marR="0" lvl="0"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400"/>
              <a:buFont typeface="Arial"/>
              <a:buNone/>
              <a:defRPr sz="7949" b="0" i="0" u="none" strike="noStrike" cap="none">
                <a:solidFill>
                  <a:schemeClr val="dk2"/>
                </a:solidFill>
                <a:latin typeface="Arial"/>
                <a:ea typeface="Arial"/>
                <a:cs typeface="Arial"/>
                <a:sym typeface="Arial"/>
              </a:defRPr>
            </a:lvl9pPr>
          </a:lstStyle>
          <a:p>
            <a:fld id="{00000000-1234-1234-1234-123412341234}" type="slidenum">
              <a:rPr lang="es-ES" smtClean="0"/>
              <a:pPr/>
              <a:t>‹Nº›</a:t>
            </a:fld>
            <a:endParaRPr lang="es-E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52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13" name="Google Shape;57;p1">
            <a:extLst>
              <a:ext uri="{FF2B5EF4-FFF2-40B4-BE49-F238E27FC236}">
                <a16:creationId xmlns:a16="http://schemas.microsoft.com/office/drawing/2014/main" id="{1D8300AA-D53E-FE07-68A1-09BDDCB9C944}"/>
              </a:ext>
            </a:extLst>
          </p:cNvPr>
          <p:cNvPicPr preferRelativeResize="0"/>
          <p:nvPr/>
        </p:nvPicPr>
        <p:blipFill rotWithShape="1">
          <a:blip r:embed="rId3">
            <a:alphaModFix/>
          </a:blip>
          <a:srcRect/>
          <a:stretch/>
        </p:blipFill>
        <p:spPr>
          <a:xfrm>
            <a:off x="0" y="0"/>
            <a:ext cx="2321150" cy="555725"/>
          </a:xfrm>
          <a:prstGeom prst="rect">
            <a:avLst/>
          </a:prstGeom>
          <a:noFill/>
          <a:ln>
            <a:noFill/>
          </a:ln>
        </p:spPr>
      </p:pic>
      <p:pic>
        <p:nvPicPr>
          <p:cNvPr id="15" name="Google Shape;58;p1">
            <a:extLst>
              <a:ext uri="{FF2B5EF4-FFF2-40B4-BE49-F238E27FC236}">
                <a16:creationId xmlns:a16="http://schemas.microsoft.com/office/drawing/2014/main" id="{1979C84D-C8DF-7026-3CC3-6D243AE4786D}"/>
              </a:ext>
            </a:extLst>
          </p:cNvPr>
          <p:cNvPicPr preferRelativeResize="0"/>
          <p:nvPr/>
        </p:nvPicPr>
        <p:blipFill rotWithShape="1">
          <a:blip r:embed="rId4">
            <a:alphaModFix/>
          </a:blip>
          <a:srcRect/>
          <a:stretch/>
        </p:blipFill>
        <p:spPr>
          <a:xfrm>
            <a:off x="2209103" y="0"/>
            <a:ext cx="1903445" cy="555725"/>
          </a:xfrm>
          <a:prstGeom prst="rect">
            <a:avLst/>
          </a:prstGeom>
          <a:noFill/>
          <a:ln>
            <a:noFill/>
          </a:ln>
        </p:spPr>
      </p:pic>
      <p:sp>
        <p:nvSpPr>
          <p:cNvPr id="17" name="Google Shape;59;p1">
            <a:extLst>
              <a:ext uri="{FF2B5EF4-FFF2-40B4-BE49-F238E27FC236}">
                <a16:creationId xmlns:a16="http://schemas.microsoft.com/office/drawing/2014/main" id="{ED0839C6-7BEC-AB4B-FC70-8AFFBB7FE036}"/>
              </a:ext>
            </a:extLst>
          </p:cNvPr>
          <p:cNvSpPr txBox="1"/>
          <p:nvPr/>
        </p:nvSpPr>
        <p:spPr>
          <a:xfrm>
            <a:off x="4112549" y="0"/>
            <a:ext cx="1030952"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ES" sz="2500" b="1" i="0" u="none" strike="noStrike" cap="none">
                <a:solidFill>
                  <a:srgbClr val="000000"/>
                </a:solidFill>
                <a:latin typeface="Arial"/>
                <a:ea typeface="Arial"/>
                <a:cs typeface="Arial"/>
                <a:sym typeface="Arial"/>
              </a:rPr>
              <a:t>P-105</a:t>
            </a:r>
            <a:endParaRPr sz="2500" b="1" i="0" u="none" strike="noStrike" cap="none" dirty="0">
              <a:solidFill>
                <a:srgbClr val="000000"/>
              </a:solidFill>
              <a:latin typeface="Arial"/>
              <a:ea typeface="Arial"/>
              <a:cs typeface="Arial"/>
              <a:sym typeface="Arial"/>
            </a:endParaRPr>
          </a:p>
        </p:txBody>
      </p:sp>
      <p:sp>
        <p:nvSpPr>
          <p:cNvPr id="21" name="CuadroTexto 20">
            <a:extLst>
              <a:ext uri="{FF2B5EF4-FFF2-40B4-BE49-F238E27FC236}">
                <a16:creationId xmlns:a16="http://schemas.microsoft.com/office/drawing/2014/main" id="{0877CCE1-644A-FC4F-99B2-57DF7B5EC856}"/>
              </a:ext>
            </a:extLst>
          </p:cNvPr>
          <p:cNvSpPr txBox="1"/>
          <p:nvPr/>
        </p:nvSpPr>
        <p:spPr>
          <a:xfrm>
            <a:off x="0" y="1382504"/>
            <a:ext cx="2948473" cy="7525458"/>
          </a:xfrm>
          <a:prstGeom prst="rect">
            <a:avLst/>
          </a:prstGeom>
          <a:noFill/>
        </p:spPr>
        <p:txBody>
          <a:bodyPr wrap="square" rtlCol="0">
            <a:spAutoFit/>
          </a:bodyPr>
          <a:lstStyle/>
          <a:p>
            <a:pPr marL="0" lvl="0" indent="0" algn="l" rtl="0">
              <a:lnSpc>
                <a:spcPct val="125000"/>
              </a:lnSpc>
              <a:spcBef>
                <a:spcPts val="0"/>
              </a:spcBef>
              <a:spcAft>
                <a:spcPts val="0"/>
              </a:spcAft>
              <a:buClr>
                <a:schemeClr val="dk1"/>
              </a:buClr>
              <a:buSzPts val="1100"/>
              <a:buNone/>
            </a:pPr>
            <a:r>
              <a:rPr lang="es-ES" sz="1000" b="1" dirty="0">
                <a:solidFill>
                  <a:schemeClr val="dk1"/>
                </a:solidFill>
              </a:rPr>
              <a:t>Introducción y objetivo</a:t>
            </a:r>
            <a:r>
              <a:rPr lang="es-ES" sz="1000" dirty="0">
                <a:solidFill>
                  <a:schemeClr val="dk1"/>
                </a:solidFill>
              </a:rPr>
              <a:t>: </a:t>
            </a:r>
            <a:r>
              <a:rPr lang="es-ES" sz="1000" dirty="0"/>
              <a:t> </a:t>
            </a:r>
            <a:r>
              <a:rPr lang="es-ES" sz="1000" dirty="0">
                <a:solidFill>
                  <a:schemeClr val="dk1"/>
                </a:solidFill>
              </a:rPr>
              <a:t>Hay poca información que haya comparado métricas de hipoxemia con diferentes oxímetros de pulso.  El objetivo del estudio fue comparar indicadores de hipoxemia durante el sueño medidos con dos modelos de oxímetros de pulso (OP). </a:t>
            </a:r>
            <a:endParaRPr lang="es-ES" sz="1000" dirty="0"/>
          </a:p>
          <a:p>
            <a:pPr marL="0" lvl="0" indent="0" algn="l" rtl="0">
              <a:lnSpc>
                <a:spcPct val="125000"/>
              </a:lnSpc>
              <a:spcBef>
                <a:spcPts val="0"/>
              </a:spcBef>
              <a:spcAft>
                <a:spcPts val="0"/>
              </a:spcAft>
              <a:buClr>
                <a:schemeClr val="dk1"/>
              </a:buClr>
              <a:buSzPts val="1100"/>
              <a:buNone/>
            </a:pPr>
            <a:r>
              <a:rPr lang="es-ES" sz="1000" b="1" dirty="0">
                <a:solidFill>
                  <a:schemeClr val="dk1"/>
                </a:solidFill>
              </a:rPr>
              <a:t>Material y método:</a:t>
            </a:r>
            <a:r>
              <a:rPr lang="es-ES" sz="1000" b="1" dirty="0"/>
              <a:t> </a:t>
            </a:r>
            <a:r>
              <a:rPr lang="es-ES" sz="1000" dirty="0">
                <a:solidFill>
                  <a:schemeClr val="dk1"/>
                </a:solidFill>
              </a:rPr>
              <a:t>Estudio observacional y prospectivo de un centro. Se incluyeron adultos que hicieron una polisomnografía con OP (</a:t>
            </a:r>
            <a:r>
              <a:rPr lang="es-ES" sz="1000" dirty="0" err="1">
                <a:solidFill>
                  <a:schemeClr val="dk1"/>
                </a:solidFill>
              </a:rPr>
              <a:t>Nonin</a:t>
            </a:r>
            <a:r>
              <a:rPr lang="es-ES" sz="1000" dirty="0">
                <a:solidFill>
                  <a:schemeClr val="dk1"/>
                </a:solidFill>
              </a:rPr>
              <a:t>®-OX1) y además llevaron en la mano contraria un segundo OP (</a:t>
            </a:r>
            <a:r>
              <a:rPr lang="es-ES" sz="1000" dirty="0" err="1">
                <a:solidFill>
                  <a:schemeClr val="dk1"/>
                </a:solidFill>
              </a:rPr>
              <a:t>Checkme</a:t>
            </a:r>
            <a:r>
              <a:rPr lang="es-ES" sz="1000" dirty="0">
                <a:solidFill>
                  <a:schemeClr val="dk1"/>
                </a:solidFill>
              </a:rPr>
              <a:t> O2®-OX2). Se excluyeron las </a:t>
            </a:r>
            <a:r>
              <a:rPr lang="es-ES" sz="1000" dirty="0" err="1">
                <a:solidFill>
                  <a:schemeClr val="dk1"/>
                </a:solidFill>
              </a:rPr>
              <a:t>PSGs</a:t>
            </a:r>
            <a:r>
              <a:rPr lang="es-ES" sz="1000" dirty="0">
                <a:solidFill>
                  <a:schemeClr val="dk1"/>
                </a:solidFill>
              </a:rPr>
              <a:t> con CPAP, VNI u oxígeno, tiempo total de sueño menor a 180 min., tiempo total de registro del OX2 &lt; a 240 min y artefactos en más del 5% de la señal de saturación pulsada de oxígeno (SpO2) en OX1 u OX2.  Las variables analizadas fueron: SpO2 media/mínima y T90% (% tiempo con una SpO2 &lt; 90%). Severidad de la hipoxemia: leve (T90% ≤ 1), moderada (T90% &gt; 1 y &lt; 15), severa (T90% ≥ 15 y &lt; 30) y muy severa (T90% ≥ 30).</a:t>
            </a: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25000"/>
              </a:lnSpc>
              <a:spcBef>
                <a:spcPts val="0"/>
              </a:spcBef>
              <a:spcAft>
                <a:spcPts val="0"/>
              </a:spcAft>
              <a:buClr>
                <a:schemeClr val="dk1"/>
              </a:buClr>
              <a:buSzPts val="1100"/>
              <a:buNone/>
            </a:pPr>
            <a:endParaRPr lang="es-ES" sz="1000" dirty="0">
              <a:solidFill>
                <a:schemeClr val="dk1"/>
              </a:solidFill>
            </a:endParaRPr>
          </a:p>
          <a:p>
            <a:pPr marL="0" lvl="0" indent="0" algn="l" rtl="0">
              <a:lnSpc>
                <a:spcPct val="135000"/>
              </a:lnSpc>
              <a:spcBef>
                <a:spcPts val="0"/>
              </a:spcBef>
              <a:spcAft>
                <a:spcPts val="0"/>
              </a:spcAft>
              <a:buClr>
                <a:schemeClr val="dk1"/>
              </a:buClr>
              <a:buSzPts val="1100"/>
              <a:buNone/>
            </a:pPr>
            <a:r>
              <a:rPr lang="es-ES" sz="1000" b="1" dirty="0">
                <a:solidFill>
                  <a:schemeClr val="dk1"/>
                </a:solidFill>
              </a:rPr>
              <a:t>Resultados:</a:t>
            </a:r>
            <a:r>
              <a:rPr lang="es-ES" sz="1000" dirty="0">
                <a:solidFill>
                  <a:schemeClr val="dk1"/>
                </a:solidFill>
              </a:rPr>
              <a:t>445 sujetos fueron seleccionados (174 mujeres); edad, IMC e IAH medianos fueron de 53 años, 28.7 kg/m2 y 15 eventos/h. La SpO2 media/mínima y el T90% fueron similares (OX1: 93.5/85/1.3% vs. OX2: 94/84/1.8%, p NS). El error y precisión entre T90% de OX1 y OX2 fueron: -0.6%/+16 a -15% y -0.3%/+21 a -22% para pacientes con T90% ≥ 15%. El coeficiente de correlación de concordancia entre T90% OXI 1 y 2 fue bajo (0.84). </a:t>
            </a:r>
          </a:p>
          <a:p>
            <a:pPr marL="0" lvl="0" indent="0" algn="l" rtl="0">
              <a:lnSpc>
                <a:spcPct val="115000"/>
              </a:lnSpc>
              <a:spcBef>
                <a:spcPts val="0"/>
              </a:spcBef>
              <a:spcAft>
                <a:spcPts val="0"/>
              </a:spcAft>
              <a:buClr>
                <a:schemeClr val="dk1"/>
              </a:buClr>
              <a:buSzPts val="1100"/>
              <a:buNone/>
            </a:pPr>
            <a:endParaRPr lang="es-ES" sz="1000" dirty="0">
              <a:solidFill>
                <a:schemeClr val="dk1"/>
              </a:solidFill>
            </a:endParaRPr>
          </a:p>
        </p:txBody>
      </p:sp>
      <p:sp>
        <p:nvSpPr>
          <p:cNvPr id="3" name="CuadroTexto 2">
            <a:extLst>
              <a:ext uri="{FF2B5EF4-FFF2-40B4-BE49-F238E27FC236}">
                <a16:creationId xmlns:a16="http://schemas.microsoft.com/office/drawing/2014/main" id="{4DD4EF24-17B2-11CD-F23F-1D585800C7F8}"/>
              </a:ext>
            </a:extLst>
          </p:cNvPr>
          <p:cNvSpPr txBox="1"/>
          <p:nvPr/>
        </p:nvSpPr>
        <p:spPr>
          <a:xfrm>
            <a:off x="0" y="627465"/>
            <a:ext cx="5097283" cy="707886"/>
          </a:xfrm>
          <a:prstGeom prst="rect">
            <a:avLst/>
          </a:prstGeom>
          <a:noFill/>
        </p:spPr>
        <p:txBody>
          <a:bodyPr wrap="square">
            <a:spAutoFit/>
          </a:bodyPr>
          <a:lstStyle/>
          <a:p>
            <a:r>
              <a:rPr lang="es-ES" sz="1000" b="1" dirty="0">
                <a:solidFill>
                  <a:srgbClr val="000000"/>
                </a:solidFill>
                <a:latin typeface="Arial"/>
                <a:ea typeface="Arial"/>
                <a:cs typeface="Arial"/>
                <a:sym typeface="Arial"/>
              </a:rPr>
              <a:t>INDICADORES DE HIPOXEMIA DURANTE EL SUEÑO EVALUADA CON DOS MODELOS DE OXÍMETROS DE PULSO.</a:t>
            </a:r>
            <a:br>
              <a:rPr lang="es-ES" sz="1000" b="1" dirty="0">
                <a:solidFill>
                  <a:srgbClr val="000000"/>
                </a:solidFill>
                <a:latin typeface="Arial"/>
                <a:ea typeface="Arial"/>
                <a:cs typeface="Arial"/>
                <a:sym typeface="Arial"/>
              </a:rPr>
            </a:br>
            <a:r>
              <a:rPr lang="es-ES" sz="1000" u="sng" dirty="0">
                <a:solidFill>
                  <a:srgbClr val="000000"/>
                </a:solidFill>
                <a:latin typeface="Arial"/>
                <a:ea typeface="Arial"/>
                <a:cs typeface="Arial"/>
                <a:sym typeface="Arial"/>
              </a:rPr>
              <a:t>Reynoso Berenice, </a:t>
            </a:r>
            <a:r>
              <a:rPr lang="es-ES" sz="1000" dirty="0">
                <a:solidFill>
                  <a:srgbClr val="000000"/>
                </a:solidFill>
                <a:latin typeface="Arial"/>
                <a:ea typeface="Arial"/>
                <a:cs typeface="Arial"/>
                <a:sym typeface="Arial"/>
              </a:rPr>
              <a:t>Reino Fabricio, Claus Murilo, </a:t>
            </a:r>
            <a:r>
              <a:rPr lang="es-ES" sz="1000" dirty="0" err="1">
                <a:solidFill>
                  <a:srgbClr val="000000"/>
                </a:solidFill>
                <a:latin typeface="Arial"/>
                <a:ea typeface="Arial"/>
                <a:cs typeface="Arial"/>
                <a:sym typeface="Arial"/>
              </a:rPr>
              <a:t>Bledel</a:t>
            </a:r>
            <a:r>
              <a:rPr lang="es-ES" sz="1000" dirty="0">
                <a:solidFill>
                  <a:srgbClr val="000000"/>
                </a:solidFill>
                <a:latin typeface="Arial"/>
                <a:ea typeface="Arial"/>
                <a:cs typeface="Arial"/>
                <a:sym typeface="Arial"/>
              </a:rPr>
              <a:t> Ignacio, Varela Brenda, </a:t>
            </a:r>
            <a:r>
              <a:rPr lang="es-ES" sz="1000" dirty="0" err="1">
                <a:solidFill>
                  <a:srgbClr val="000000"/>
                </a:solidFill>
                <a:latin typeface="Arial"/>
                <a:ea typeface="Arial"/>
                <a:cs typeface="Arial"/>
                <a:sym typeface="Arial"/>
              </a:rPr>
              <a:t>Nigro</a:t>
            </a:r>
            <a:r>
              <a:rPr lang="es-ES" sz="1000" dirty="0">
                <a:solidFill>
                  <a:srgbClr val="000000"/>
                </a:solidFill>
                <a:latin typeface="Arial"/>
                <a:ea typeface="Arial"/>
                <a:cs typeface="Arial"/>
                <a:sym typeface="Arial"/>
              </a:rPr>
              <a:t> Carlos Alberto. Hospital Alemán, Buenos Aires, Argentina.</a:t>
            </a:r>
            <a:endParaRPr lang="es-AR" sz="1000" dirty="0"/>
          </a:p>
        </p:txBody>
      </p:sp>
      <p:pic>
        <p:nvPicPr>
          <p:cNvPr id="6" name="Google Shape;60;p1">
            <a:extLst>
              <a:ext uri="{FF2B5EF4-FFF2-40B4-BE49-F238E27FC236}">
                <a16:creationId xmlns:a16="http://schemas.microsoft.com/office/drawing/2014/main" id="{3A9F9DF0-5F09-347D-7836-433B1D3D2BC9}"/>
              </a:ext>
            </a:extLst>
          </p:cNvPr>
          <p:cNvPicPr preferRelativeResize="0"/>
          <p:nvPr/>
        </p:nvPicPr>
        <p:blipFill>
          <a:blip r:embed="rId5">
            <a:alphaModFix/>
          </a:blip>
          <a:stretch>
            <a:fillRect/>
          </a:stretch>
        </p:blipFill>
        <p:spPr>
          <a:xfrm>
            <a:off x="0" y="5495375"/>
            <a:ext cx="1324947" cy="1008671"/>
          </a:xfrm>
          <a:prstGeom prst="rect">
            <a:avLst/>
          </a:prstGeom>
          <a:noFill/>
          <a:ln>
            <a:noFill/>
          </a:ln>
        </p:spPr>
      </p:pic>
      <p:pic>
        <p:nvPicPr>
          <p:cNvPr id="7" name="Google Shape;63;p1">
            <a:extLst>
              <a:ext uri="{FF2B5EF4-FFF2-40B4-BE49-F238E27FC236}">
                <a16:creationId xmlns:a16="http://schemas.microsoft.com/office/drawing/2014/main" id="{5B6933EF-CD96-7F4E-2566-C9B6E324E782}"/>
              </a:ext>
            </a:extLst>
          </p:cNvPr>
          <p:cNvPicPr preferRelativeResize="0"/>
          <p:nvPr/>
        </p:nvPicPr>
        <p:blipFill>
          <a:blip r:embed="rId6">
            <a:alphaModFix/>
          </a:blip>
          <a:stretch>
            <a:fillRect/>
          </a:stretch>
        </p:blipFill>
        <p:spPr>
          <a:xfrm>
            <a:off x="2948473" y="1485803"/>
            <a:ext cx="1399592" cy="2153136"/>
          </a:xfrm>
          <a:prstGeom prst="rect">
            <a:avLst/>
          </a:prstGeom>
          <a:noFill/>
          <a:ln>
            <a:noFill/>
          </a:ln>
        </p:spPr>
      </p:pic>
      <p:sp>
        <p:nvSpPr>
          <p:cNvPr id="10" name="CuadroTexto 9">
            <a:extLst>
              <a:ext uri="{FF2B5EF4-FFF2-40B4-BE49-F238E27FC236}">
                <a16:creationId xmlns:a16="http://schemas.microsoft.com/office/drawing/2014/main" id="{48C26C86-A16C-A330-045D-E797640F6FEB}"/>
              </a:ext>
            </a:extLst>
          </p:cNvPr>
          <p:cNvSpPr txBox="1"/>
          <p:nvPr/>
        </p:nvSpPr>
        <p:spPr>
          <a:xfrm>
            <a:off x="2948473" y="3789391"/>
            <a:ext cx="2148810" cy="2317814"/>
          </a:xfrm>
          <a:prstGeom prst="rect">
            <a:avLst/>
          </a:prstGeom>
          <a:noFill/>
        </p:spPr>
        <p:txBody>
          <a:bodyPr wrap="square">
            <a:spAutoFit/>
          </a:bodyPr>
          <a:lstStyle/>
          <a:p>
            <a:pPr marL="0" lvl="0" indent="0" algn="l" rtl="0">
              <a:lnSpc>
                <a:spcPct val="135000"/>
              </a:lnSpc>
              <a:spcBef>
                <a:spcPts val="0"/>
              </a:spcBef>
              <a:spcAft>
                <a:spcPts val="0"/>
              </a:spcAft>
              <a:buClr>
                <a:schemeClr val="dk1"/>
              </a:buClr>
              <a:buSzPts val="1100"/>
              <a:buNone/>
            </a:pPr>
            <a:r>
              <a:rPr lang="es-ES" sz="1000" b="1" dirty="0">
                <a:solidFill>
                  <a:schemeClr val="dk1"/>
                </a:solidFill>
              </a:rPr>
              <a:t>Discusión y conclusiones</a:t>
            </a:r>
            <a:r>
              <a:rPr lang="es-ES" sz="1000" dirty="0">
                <a:solidFill>
                  <a:schemeClr val="dk1"/>
                </a:solidFill>
              </a:rPr>
              <a:t>: El acuerdo observado entre ambos modelos de oxímetros para la detección de hipoxemia severa y muy severa fue bajo. Estas observaciones deben tenerse en cuenta cuando se evalúan pacientes con patologías que pueden presentar descenso de la SpO2 durante el sueño.</a:t>
            </a:r>
          </a:p>
          <a:p>
            <a:pPr marL="0" lvl="0" indent="0" algn="l" rtl="0">
              <a:lnSpc>
                <a:spcPct val="135000"/>
              </a:lnSpc>
              <a:spcBef>
                <a:spcPts val="0"/>
              </a:spcBef>
              <a:spcAft>
                <a:spcPts val="0"/>
              </a:spcAft>
              <a:buClr>
                <a:schemeClr val="dk1"/>
              </a:buClr>
              <a:buSzPts val="1100"/>
              <a:buNone/>
            </a:pPr>
            <a:endParaRPr lang="es-ES" sz="800" dirty="0">
              <a:solidFill>
                <a:schemeClr val="dk1"/>
              </a:solidFill>
            </a:endParaRPr>
          </a:p>
        </p:txBody>
      </p:sp>
      <p:pic>
        <p:nvPicPr>
          <p:cNvPr id="11" name="Google Shape;61;p1">
            <a:extLst>
              <a:ext uri="{FF2B5EF4-FFF2-40B4-BE49-F238E27FC236}">
                <a16:creationId xmlns:a16="http://schemas.microsoft.com/office/drawing/2014/main" id="{F8FD8F8D-9AFA-518F-BD1B-DA51948E17E4}"/>
              </a:ext>
            </a:extLst>
          </p:cNvPr>
          <p:cNvPicPr preferRelativeResize="0"/>
          <p:nvPr/>
        </p:nvPicPr>
        <p:blipFill>
          <a:blip r:embed="rId7">
            <a:alphaModFix/>
          </a:blip>
          <a:stretch>
            <a:fillRect/>
          </a:stretch>
        </p:blipFill>
        <p:spPr>
          <a:xfrm>
            <a:off x="2859211" y="6211613"/>
            <a:ext cx="2238072" cy="851271"/>
          </a:xfrm>
          <a:prstGeom prst="rect">
            <a:avLst/>
          </a:prstGeom>
          <a:noFill/>
          <a:ln>
            <a:noFill/>
          </a:ln>
        </p:spPr>
      </p:pic>
      <p:pic>
        <p:nvPicPr>
          <p:cNvPr id="12" name="Google Shape;62;p1">
            <a:extLst>
              <a:ext uri="{FF2B5EF4-FFF2-40B4-BE49-F238E27FC236}">
                <a16:creationId xmlns:a16="http://schemas.microsoft.com/office/drawing/2014/main" id="{F64B5A97-AF0F-8B7F-0557-72C0930D265A}"/>
              </a:ext>
            </a:extLst>
          </p:cNvPr>
          <p:cNvPicPr preferRelativeResize="0"/>
          <p:nvPr/>
        </p:nvPicPr>
        <p:blipFill rotWithShape="1">
          <a:blip r:embed="rId8">
            <a:alphaModFix/>
          </a:blip>
          <a:srcRect t="2104"/>
          <a:stretch/>
        </p:blipFill>
        <p:spPr>
          <a:xfrm>
            <a:off x="2859210" y="7167292"/>
            <a:ext cx="2238073" cy="663149"/>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401</Words>
  <Application>Microsoft Office PowerPoint</Application>
  <PresentationFormat>Presentación en pantalla (16:9)</PresentationFormat>
  <Paragraphs>12</Paragraphs>
  <Slides>1</Slides>
  <Notes>1</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vt:i4>
      </vt:variant>
    </vt:vector>
  </HeadingPairs>
  <TitlesOfParts>
    <vt:vector size="3" baseType="lpstr">
      <vt:lpstr>Arial</vt:lpstr>
      <vt:lpstr>Simple Light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Gonzalo Castaño</dc:creator>
  <cp:lastModifiedBy>Usuario</cp:lastModifiedBy>
  <cp:revision>7</cp:revision>
  <dcterms:modified xsi:type="dcterms:W3CDTF">2024-10-24T16:25:45Z</dcterms:modified>
</cp:coreProperties>
</file>