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28800425" cy="359997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339">
          <p15:clr>
            <a:srgbClr val="747775"/>
          </p15:clr>
        </p15:guide>
        <p15:guide id="2" pos="9071">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fBUEdg5PLEnkW5gtFVy7DERNe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1" d="100"/>
          <a:sy n="21" d="100"/>
        </p:scale>
        <p:origin x="1506" y="-660"/>
      </p:cViewPr>
      <p:guideLst>
        <p:guide orient="horz" pos="11339"/>
        <p:guide pos="907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57721" y="685800"/>
            <a:ext cx="2743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057400" y="685800"/>
            <a:ext cx="2743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981732" y="3114786"/>
            <a:ext cx="26836500" cy="4008300"/>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11" name="Google Shape;11;p3"/>
          <p:cNvSpPr txBox="1">
            <a:spLocks noGrp="1"/>
          </p:cNvSpPr>
          <p:nvPr>
            <p:ph type="body" idx="1"/>
          </p:nvPr>
        </p:nvSpPr>
        <p:spPr>
          <a:xfrm>
            <a:off x="981732" y="8066317"/>
            <a:ext cx="12598200" cy="23911800"/>
          </a:xfrm>
          <a:prstGeom prst="rect">
            <a:avLst/>
          </a:prstGeom>
          <a:noFill/>
          <a:ln>
            <a:noFill/>
          </a:ln>
        </p:spPr>
        <p:txBody>
          <a:bodyPr spcFirstLastPara="1" wrap="square" lIns="405275" tIns="405275" rIns="405275" bIns="405275" anchor="t" anchorCtr="0">
            <a:normAutofit/>
          </a:bodyPr>
          <a:lstStyle>
            <a:lvl1pPr marL="457200" lvl="0" indent="-622300" algn="l">
              <a:lnSpc>
                <a:spcPct val="115000"/>
              </a:lnSpc>
              <a:spcBef>
                <a:spcPts val="0"/>
              </a:spcBef>
              <a:spcAft>
                <a:spcPts val="0"/>
              </a:spcAft>
              <a:buSzPts val="6200"/>
              <a:buChar char="●"/>
              <a:defRPr sz="6200"/>
            </a:lvl1pPr>
            <a:lvl2pPr marL="914400" lvl="1" indent="-565150" algn="l">
              <a:lnSpc>
                <a:spcPct val="115000"/>
              </a:lnSpc>
              <a:spcBef>
                <a:spcPts val="0"/>
              </a:spcBef>
              <a:spcAft>
                <a:spcPts val="0"/>
              </a:spcAft>
              <a:buSzPts val="5300"/>
              <a:buChar char="○"/>
              <a:defRPr sz="5300"/>
            </a:lvl2pPr>
            <a:lvl3pPr marL="1371600" lvl="2" indent="-565150" algn="l">
              <a:lnSpc>
                <a:spcPct val="115000"/>
              </a:lnSpc>
              <a:spcBef>
                <a:spcPts val="0"/>
              </a:spcBef>
              <a:spcAft>
                <a:spcPts val="0"/>
              </a:spcAft>
              <a:buSzPts val="5300"/>
              <a:buChar char="■"/>
              <a:defRPr sz="5300"/>
            </a:lvl3pPr>
            <a:lvl4pPr marL="1828800" lvl="3" indent="-565150" algn="l">
              <a:lnSpc>
                <a:spcPct val="115000"/>
              </a:lnSpc>
              <a:spcBef>
                <a:spcPts val="0"/>
              </a:spcBef>
              <a:spcAft>
                <a:spcPts val="0"/>
              </a:spcAft>
              <a:buSzPts val="5300"/>
              <a:buChar char="●"/>
              <a:defRPr sz="5300"/>
            </a:lvl4pPr>
            <a:lvl5pPr marL="2286000" lvl="4" indent="-565150" algn="l">
              <a:lnSpc>
                <a:spcPct val="115000"/>
              </a:lnSpc>
              <a:spcBef>
                <a:spcPts val="0"/>
              </a:spcBef>
              <a:spcAft>
                <a:spcPts val="0"/>
              </a:spcAft>
              <a:buSzPts val="5300"/>
              <a:buChar char="○"/>
              <a:defRPr sz="5300"/>
            </a:lvl5pPr>
            <a:lvl6pPr marL="2743200" lvl="5" indent="-565150" algn="l">
              <a:lnSpc>
                <a:spcPct val="115000"/>
              </a:lnSpc>
              <a:spcBef>
                <a:spcPts val="0"/>
              </a:spcBef>
              <a:spcAft>
                <a:spcPts val="0"/>
              </a:spcAft>
              <a:buSzPts val="5300"/>
              <a:buChar char="■"/>
              <a:defRPr sz="5300"/>
            </a:lvl6pPr>
            <a:lvl7pPr marL="3200400" lvl="6" indent="-565150" algn="l">
              <a:lnSpc>
                <a:spcPct val="115000"/>
              </a:lnSpc>
              <a:spcBef>
                <a:spcPts val="0"/>
              </a:spcBef>
              <a:spcAft>
                <a:spcPts val="0"/>
              </a:spcAft>
              <a:buSzPts val="5300"/>
              <a:buChar char="●"/>
              <a:defRPr sz="5300"/>
            </a:lvl7pPr>
            <a:lvl8pPr marL="3657600" lvl="7" indent="-565150" algn="l">
              <a:lnSpc>
                <a:spcPct val="115000"/>
              </a:lnSpc>
              <a:spcBef>
                <a:spcPts val="0"/>
              </a:spcBef>
              <a:spcAft>
                <a:spcPts val="0"/>
              </a:spcAft>
              <a:buSzPts val="5300"/>
              <a:buChar char="○"/>
              <a:defRPr sz="5300"/>
            </a:lvl8pPr>
            <a:lvl9pPr marL="4114800" lvl="8" indent="-565150" algn="l">
              <a:lnSpc>
                <a:spcPct val="115000"/>
              </a:lnSpc>
              <a:spcBef>
                <a:spcPts val="0"/>
              </a:spcBef>
              <a:spcAft>
                <a:spcPts val="0"/>
              </a:spcAft>
              <a:buSzPts val="5300"/>
              <a:buChar char="■"/>
              <a:defRPr sz="5300"/>
            </a:lvl9pPr>
          </a:lstStyle>
          <a:p>
            <a:endParaRPr/>
          </a:p>
        </p:txBody>
      </p:sp>
      <p:sp>
        <p:nvSpPr>
          <p:cNvPr id="12" name="Google Shape;12;p3"/>
          <p:cNvSpPr txBox="1">
            <a:spLocks noGrp="1"/>
          </p:cNvSpPr>
          <p:nvPr>
            <p:ph type="body" idx="2"/>
          </p:nvPr>
        </p:nvSpPr>
        <p:spPr>
          <a:xfrm>
            <a:off x="15220157" y="8066317"/>
            <a:ext cx="12598200" cy="23911800"/>
          </a:xfrm>
          <a:prstGeom prst="rect">
            <a:avLst/>
          </a:prstGeom>
          <a:noFill/>
          <a:ln>
            <a:noFill/>
          </a:ln>
        </p:spPr>
        <p:txBody>
          <a:bodyPr spcFirstLastPara="1" wrap="square" lIns="405275" tIns="405275" rIns="405275" bIns="405275" anchor="t" anchorCtr="0">
            <a:normAutofit/>
          </a:bodyPr>
          <a:lstStyle>
            <a:lvl1pPr marL="457200" lvl="0" indent="-622300" algn="l">
              <a:lnSpc>
                <a:spcPct val="115000"/>
              </a:lnSpc>
              <a:spcBef>
                <a:spcPts val="0"/>
              </a:spcBef>
              <a:spcAft>
                <a:spcPts val="0"/>
              </a:spcAft>
              <a:buSzPts val="6200"/>
              <a:buChar char="●"/>
              <a:defRPr sz="6200"/>
            </a:lvl1pPr>
            <a:lvl2pPr marL="914400" lvl="1" indent="-565150" algn="l">
              <a:lnSpc>
                <a:spcPct val="115000"/>
              </a:lnSpc>
              <a:spcBef>
                <a:spcPts val="0"/>
              </a:spcBef>
              <a:spcAft>
                <a:spcPts val="0"/>
              </a:spcAft>
              <a:buSzPts val="5300"/>
              <a:buChar char="○"/>
              <a:defRPr sz="5300"/>
            </a:lvl2pPr>
            <a:lvl3pPr marL="1371600" lvl="2" indent="-565150" algn="l">
              <a:lnSpc>
                <a:spcPct val="115000"/>
              </a:lnSpc>
              <a:spcBef>
                <a:spcPts val="0"/>
              </a:spcBef>
              <a:spcAft>
                <a:spcPts val="0"/>
              </a:spcAft>
              <a:buSzPts val="5300"/>
              <a:buChar char="■"/>
              <a:defRPr sz="5300"/>
            </a:lvl3pPr>
            <a:lvl4pPr marL="1828800" lvl="3" indent="-565150" algn="l">
              <a:lnSpc>
                <a:spcPct val="115000"/>
              </a:lnSpc>
              <a:spcBef>
                <a:spcPts val="0"/>
              </a:spcBef>
              <a:spcAft>
                <a:spcPts val="0"/>
              </a:spcAft>
              <a:buSzPts val="5300"/>
              <a:buChar char="●"/>
              <a:defRPr sz="5300"/>
            </a:lvl4pPr>
            <a:lvl5pPr marL="2286000" lvl="4" indent="-565150" algn="l">
              <a:lnSpc>
                <a:spcPct val="115000"/>
              </a:lnSpc>
              <a:spcBef>
                <a:spcPts val="0"/>
              </a:spcBef>
              <a:spcAft>
                <a:spcPts val="0"/>
              </a:spcAft>
              <a:buSzPts val="5300"/>
              <a:buChar char="○"/>
              <a:defRPr sz="5300"/>
            </a:lvl5pPr>
            <a:lvl6pPr marL="2743200" lvl="5" indent="-565150" algn="l">
              <a:lnSpc>
                <a:spcPct val="115000"/>
              </a:lnSpc>
              <a:spcBef>
                <a:spcPts val="0"/>
              </a:spcBef>
              <a:spcAft>
                <a:spcPts val="0"/>
              </a:spcAft>
              <a:buSzPts val="5300"/>
              <a:buChar char="■"/>
              <a:defRPr sz="5300"/>
            </a:lvl6pPr>
            <a:lvl7pPr marL="3200400" lvl="6" indent="-565150" algn="l">
              <a:lnSpc>
                <a:spcPct val="115000"/>
              </a:lnSpc>
              <a:spcBef>
                <a:spcPts val="0"/>
              </a:spcBef>
              <a:spcAft>
                <a:spcPts val="0"/>
              </a:spcAft>
              <a:buSzPts val="5300"/>
              <a:buChar char="●"/>
              <a:defRPr sz="5300"/>
            </a:lvl7pPr>
            <a:lvl8pPr marL="3657600" lvl="7" indent="-565150" algn="l">
              <a:lnSpc>
                <a:spcPct val="115000"/>
              </a:lnSpc>
              <a:spcBef>
                <a:spcPts val="0"/>
              </a:spcBef>
              <a:spcAft>
                <a:spcPts val="0"/>
              </a:spcAft>
              <a:buSzPts val="5300"/>
              <a:buChar char="○"/>
              <a:defRPr sz="5300"/>
            </a:lvl8pPr>
            <a:lvl9pPr marL="4114800" lvl="8" indent="-565150" algn="l">
              <a:lnSpc>
                <a:spcPct val="115000"/>
              </a:lnSpc>
              <a:spcBef>
                <a:spcPts val="0"/>
              </a:spcBef>
              <a:spcAft>
                <a:spcPts val="0"/>
              </a:spcAft>
              <a:buSzPts val="5300"/>
              <a:buChar char="■"/>
              <a:defRPr sz="5300"/>
            </a:lvl9pPr>
          </a:lstStyle>
          <a:p>
            <a:endParaRPr/>
          </a:p>
        </p:txBody>
      </p:sp>
      <p:sp>
        <p:nvSpPr>
          <p:cNvPr id="13" name="Google Shape;13;p3"/>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981732" y="7741907"/>
            <a:ext cx="26836500" cy="13742700"/>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53200"/>
              <a:buNone/>
              <a:defRPr sz="53200"/>
            </a:lvl1pPr>
            <a:lvl2pPr lvl="1" algn="ctr">
              <a:lnSpc>
                <a:spcPct val="100000"/>
              </a:lnSpc>
              <a:spcBef>
                <a:spcPts val="0"/>
              </a:spcBef>
              <a:spcAft>
                <a:spcPts val="0"/>
              </a:spcAft>
              <a:buSzPts val="53200"/>
              <a:buNone/>
              <a:defRPr sz="53200"/>
            </a:lvl2pPr>
            <a:lvl3pPr lvl="2" algn="ctr">
              <a:lnSpc>
                <a:spcPct val="100000"/>
              </a:lnSpc>
              <a:spcBef>
                <a:spcPts val="0"/>
              </a:spcBef>
              <a:spcAft>
                <a:spcPts val="0"/>
              </a:spcAft>
              <a:buSzPts val="53200"/>
              <a:buNone/>
              <a:defRPr sz="53200"/>
            </a:lvl3pPr>
            <a:lvl4pPr lvl="3" algn="ctr">
              <a:lnSpc>
                <a:spcPct val="100000"/>
              </a:lnSpc>
              <a:spcBef>
                <a:spcPts val="0"/>
              </a:spcBef>
              <a:spcAft>
                <a:spcPts val="0"/>
              </a:spcAft>
              <a:buSzPts val="53200"/>
              <a:buNone/>
              <a:defRPr sz="53200"/>
            </a:lvl4pPr>
            <a:lvl5pPr lvl="4" algn="ctr">
              <a:lnSpc>
                <a:spcPct val="100000"/>
              </a:lnSpc>
              <a:spcBef>
                <a:spcPts val="0"/>
              </a:spcBef>
              <a:spcAft>
                <a:spcPts val="0"/>
              </a:spcAft>
              <a:buSzPts val="53200"/>
              <a:buNone/>
              <a:defRPr sz="53200"/>
            </a:lvl5pPr>
            <a:lvl6pPr lvl="5" algn="ctr">
              <a:lnSpc>
                <a:spcPct val="100000"/>
              </a:lnSpc>
              <a:spcBef>
                <a:spcPts val="0"/>
              </a:spcBef>
              <a:spcAft>
                <a:spcPts val="0"/>
              </a:spcAft>
              <a:buSzPts val="53200"/>
              <a:buNone/>
              <a:defRPr sz="53200"/>
            </a:lvl6pPr>
            <a:lvl7pPr lvl="6" algn="ctr">
              <a:lnSpc>
                <a:spcPct val="100000"/>
              </a:lnSpc>
              <a:spcBef>
                <a:spcPts val="0"/>
              </a:spcBef>
              <a:spcAft>
                <a:spcPts val="0"/>
              </a:spcAft>
              <a:buSzPts val="53200"/>
              <a:buNone/>
              <a:defRPr sz="53200"/>
            </a:lvl7pPr>
            <a:lvl8pPr lvl="7" algn="ctr">
              <a:lnSpc>
                <a:spcPct val="100000"/>
              </a:lnSpc>
              <a:spcBef>
                <a:spcPts val="0"/>
              </a:spcBef>
              <a:spcAft>
                <a:spcPts val="0"/>
              </a:spcAft>
              <a:buSzPts val="53200"/>
              <a:buNone/>
              <a:defRPr sz="53200"/>
            </a:lvl8pPr>
            <a:lvl9pPr lvl="8" algn="ctr">
              <a:lnSpc>
                <a:spcPct val="100000"/>
              </a:lnSpc>
              <a:spcBef>
                <a:spcPts val="0"/>
              </a:spcBef>
              <a:spcAft>
                <a:spcPts val="0"/>
              </a:spcAft>
              <a:buSzPts val="53200"/>
              <a:buNone/>
              <a:defRPr sz="53200"/>
            </a:lvl9pPr>
          </a:lstStyle>
          <a:p>
            <a:r>
              <a:t>xx%</a:t>
            </a:r>
          </a:p>
        </p:txBody>
      </p:sp>
      <p:sp>
        <p:nvSpPr>
          <p:cNvPr id="46" name="Google Shape;46;p12"/>
          <p:cNvSpPr txBox="1">
            <a:spLocks noGrp="1"/>
          </p:cNvSpPr>
          <p:nvPr>
            <p:ph type="body" idx="1"/>
          </p:nvPr>
        </p:nvSpPr>
        <p:spPr>
          <a:xfrm>
            <a:off x="981732" y="22062817"/>
            <a:ext cx="26836500" cy="9104400"/>
          </a:xfrm>
          <a:prstGeom prst="rect">
            <a:avLst/>
          </a:prstGeom>
          <a:noFill/>
          <a:ln>
            <a:noFill/>
          </a:ln>
        </p:spPr>
        <p:txBody>
          <a:bodyPr spcFirstLastPara="1" wrap="square" lIns="405275" tIns="405275" rIns="405275" bIns="405275" anchor="t" anchorCtr="0">
            <a:normAutofit/>
          </a:bodyPr>
          <a:lstStyle>
            <a:lvl1pPr marL="457200" lvl="0" indent="-736600" algn="ctr">
              <a:lnSpc>
                <a:spcPct val="115000"/>
              </a:lnSpc>
              <a:spcBef>
                <a:spcPts val="0"/>
              </a:spcBef>
              <a:spcAft>
                <a:spcPts val="0"/>
              </a:spcAft>
              <a:buSzPts val="8000"/>
              <a:buChar char="●"/>
              <a:defRPr/>
            </a:lvl1pPr>
            <a:lvl2pPr marL="914400" lvl="1" indent="-622300" algn="ctr">
              <a:lnSpc>
                <a:spcPct val="115000"/>
              </a:lnSpc>
              <a:spcBef>
                <a:spcPts val="0"/>
              </a:spcBef>
              <a:spcAft>
                <a:spcPts val="0"/>
              </a:spcAft>
              <a:buSzPts val="6200"/>
              <a:buChar char="○"/>
              <a:defRPr/>
            </a:lvl2pPr>
            <a:lvl3pPr marL="1371600" lvl="2" indent="-622300" algn="ctr">
              <a:lnSpc>
                <a:spcPct val="115000"/>
              </a:lnSpc>
              <a:spcBef>
                <a:spcPts val="0"/>
              </a:spcBef>
              <a:spcAft>
                <a:spcPts val="0"/>
              </a:spcAft>
              <a:buSzPts val="6200"/>
              <a:buChar char="■"/>
              <a:defRPr/>
            </a:lvl3pPr>
            <a:lvl4pPr marL="1828800" lvl="3" indent="-622300" algn="ctr">
              <a:lnSpc>
                <a:spcPct val="115000"/>
              </a:lnSpc>
              <a:spcBef>
                <a:spcPts val="0"/>
              </a:spcBef>
              <a:spcAft>
                <a:spcPts val="0"/>
              </a:spcAft>
              <a:buSzPts val="6200"/>
              <a:buChar char="●"/>
              <a:defRPr/>
            </a:lvl4pPr>
            <a:lvl5pPr marL="2286000" lvl="4" indent="-622300" algn="ctr">
              <a:lnSpc>
                <a:spcPct val="115000"/>
              </a:lnSpc>
              <a:spcBef>
                <a:spcPts val="0"/>
              </a:spcBef>
              <a:spcAft>
                <a:spcPts val="0"/>
              </a:spcAft>
              <a:buSzPts val="6200"/>
              <a:buChar char="○"/>
              <a:defRPr/>
            </a:lvl5pPr>
            <a:lvl6pPr marL="2743200" lvl="5" indent="-622300" algn="ctr">
              <a:lnSpc>
                <a:spcPct val="115000"/>
              </a:lnSpc>
              <a:spcBef>
                <a:spcPts val="0"/>
              </a:spcBef>
              <a:spcAft>
                <a:spcPts val="0"/>
              </a:spcAft>
              <a:buSzPts val="6200"/>
              <a:buChar char="■"/>
              <a:defRPr/>
            </a:lvl6pPr>
            <a:lvl7pPr marL="3200400" lvl="6" indent="-622300" algn="ctr">
              <a:lnSpc>
                <a:spcPct val="115000"/>
              </a:lnSpc>
              <a:spcBef>
                <a:spcPts val="0"/>
              </a:spcBef>
              <a:spcAft>
                <a:spcPts val="0"/>
              </a:spcAft>
              <a:buSzPts val="6200"/>
              <a:buChar char="●"/>
              <a:defRPr/>
            </a:lvl7pPr>
            <a:lvl8pPr marL="3657600" lvl="7" indent="-622300" algn="ctr">
              <a:lnSpc>
                <a:spcPct val="115000"/>
              </a:lnSpc>
              <a:spcBef>
                <a:spcPts val="0"/>
              </a:spcBef>
              <a:spcAft>
                <a:spcPts val="0"/>
              </a:spcAft>
              <a:buSzPts val="6200"/>
              <a:buChar char="○"/>
              <a:defRPr/>
            </a:lvl8pPr>
            <a:lvl9pPr marL="4114800" lvl="8" indent="-622300" algn="ctr">
              <a:lnSpc>
                <a:spcPct val="115000"/>
              </a:lnSpc>
              <a:spcBef>
                <a:spcPts val="0"/>
              </a:spcBef>
              <a:spcAft>
                <a:spcPts val="0"/>
              </a:spcAft>
              <a:buSzPts val="6200"/>
              <a:buChar char="■"/>
              <a:defRPr/>
            </a:lvl9pPr>
          </a:lstStyle>
          <a:p>
            <a:endParaRPr/>
          </a:p>
        </p:txBody>
      </p:sp>
      <p:sp>
        <p:nvSpPr>
          <p:cNvPr id="47" name="Google Shape;47;p12"/>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4"/>
          <p:cNvSpPr txBox="1">
            <a:spLocks noGrp="1"/>
          </p:cNvSpPr>
          <p:nvPr>
            <p:ph type="ctrTitle"/>
          </p:nvPr>
        </p:nvSpPr>
        <p:spPr>
          <a:xfrm>
            <a:off x="981759" y="5211374"/>
            <a:ext cx="26836500" cy="14366400"/>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23100"/>
              <a:buNone/>
              <a:defRPr sz="23100"/>
            </a:lvl1pPr>
            <a:lvl2pPr lvl="1" algn="ctr">
              <a:lnSpc>
                <a:spcPct val="100000"/>
              </a:lnSpc>
              <a:spcBef>
                <a:spcPts val="0"/>
              </a:spcBef>
              <a:spcAft>
                <a:spcPts val="0"/>
              </a:spcAft>
              <a:buSzPts val="23100"/>
              <a:buNone/>
              <a:defRPr sz="23100"/>
            </a:lvl2pPr>
            <a:lvl3pPr lvl="2" algn="ctr">
              <a:lnSpc>
                <a:spcPct val="100000"/>
              </a:lnSpc>
              <a:spcBef>
                <a:spcPts val="0"/>
              </a:spcBef>
              <a:spcAft>
                <a:spcPts val="0"/>
              </a:spcAft>
              <a:buSzPts val="23100"/>
              <a:buNone/>
              <a:defRPr sz="23100"/>
            </a:lvl3pPr>
            <a:lvl4pPr lvl="3" algn="ctr">
              <a:lnSpc>
                <a:spcPct val="100000"/>
              </a:lnSpc>
              <a:spcBef>
                <a:spcPts val="0"/>
              </a:spcBef>
              <a:spcAft>
                <a:spcPts val="0"/>
              </a:spcAft>
              <a:buSzPts val="23100"/>
              <a:buNone/>
              <a:defRPr sz="23100"/>
            </a:lvl4pPr>
            <a:lvl5pPr lvl="4" algn="ctr">
              <a:lnSpc>
                <a:spcPct val="100000"/>
              </a:lnSpc>
              <a:spcBef>
                <a:spcPts val="0"/>
              </a:spcBef>
              <a:spcAft>
                <a:spcPts val="0"/>
              </a:spcAft>
              <a:buSzPts val="23100"/>
              <a:buNone/>
              <a:defRPr sz="23100"/>
            </a:lvl5pPr>
            <a:lvl6pPr lvl="5" algn="ctr">
              <a:lnSpc>
                <a:spcPct val="100000"/>
              </a:lnSpc>
              <a:spcBef>
                <a:spcPts val="0"/>
              </a:spcBef>
              <a:spcAft>
                <a:spcPts val="0"/>
              </a:spcAft>
              <a:buSzPts val="23100"/>
              <a:buNone/>
              <a:defRPr sz="23100"/>
            </a:lvl6pPr>
            <a:lvl7pPr lvl="6" algn="ctr">
              <a:lnSpc>
                <a:spcPct val="100000"/>
              </a:lnSpc>
              <a:spcBef>
                <a:spcPts val="0"/>
              </a:spcBef>
              <a:spcAft>
                <a:spcPts val="0"/>
              </a:spcAft>
              <a:buSzPts val="23100"/>
              <a:buNone/>
              <a:defRPr sz="23100"/>
            </a:lvl7pPr>
            <a:lvl8pPr lvl="7" algn="ctr">
              <a:lnSpc>
                <a:spcPct val="100000"/>
              </a:lnSpc>
              <a:spcBef>
                <a:spcPts val="0"/>
              </a:spcBef>
              <a:spcAft>
                <a:spcPts val="0"/>
              </a:spcAft>
              <a:buSzPts val="23100"/>
              <a:buNone/>
              <a:defRPr sz="23100"/>
            </a:lvl8pPr>
            <a:lvl9pPr lvl="8" algn="ctr">
              <a:lnSpc>
                <a:spcPct val="100000"/>
              </a:lnSpc>
              <a:spcBef>
                <a:spcPts val="0"/>
              </a:spcBef>
              <a:spcAft>
                <a:spcPts val="0"/>
              </a:spcAft>
              <a:buSzPts val="23100"/>
              <a:buNone/>
              <a:defRPr sz="23100"/>
            </a:lvl9pPr>
          </a:lstStyle>
          <a:p>
            <a:endParaRPr/>
          </a:p>
        </p:txBody>
      </p:sp>
      <p:sp>
        <p:nvSpPr>
          <p:cNvPr id="16" name="Google Shape;16;p4"/>
          <p:cNvSpPr txBox="1">
            <a:spLocks noGrp="1"/>
          </p:cNvSpPr>
          <p:nvPr>
            <p:ph type="subTitle" idx="1"/>
          </p:nvPr>
        </p:nvSpPr>
        <p:spPr>
          <a:xfrm>
            <a:off x="981732" y="19836395"/>
            <a:ext cx="26836500" cy="5547600"/>
          </a:xfrm>
          <a:prstGeom prst="rect">
            <a:avLst/>
          </a:prstGeom>
          <a:noFill/>
          <a:ln>
            <a:noFill/>
          </a:ln>
        </p:spPr>
        <p:txBody>
          <a:bodyPr spcFirstLastPara="1" wrap="square" lIns="405275" tIns="405275" rIns="405275" bIns="405275" anchor="t" anchorCtr="0">
            <a:normAutofit/>
          </a:bodyPr>
          <a:lstStyle>
            <a:lvl1pPr lvl="0" algn="ctr">
              <a:lnSpc>
                <a:spcPct val="100000"/>
              </a:lnSpc>
              <a:spcBef>
                <a:spcPts val="0"/>
              </a:spcBef>
              <a:spcAft>
                <a:spcPts val="0"/>
              </a:spcAft>
              <a:buSzPts val="12400"/>
              <a:buNone/>
              <a:defRPr sz="12400"/>
            </a:lvl1pPr>
            <a:lvl2pPr lvl="1" algn="ctr">
              <a:lnSpc>
                <a:spcPct val="100000"/>
              </a:lnSpc>
              <a:spcBef>
                <a:spcPts val="0"/>
              </a:spcBef>
              <a:spcAft>
                <a:spcPts val="0"/>
              </a:spcAft>
              <a:buSzPts val="12400"/>
              <a:buNone/>
              <a:defRPr sz="12400"/>
            </a:lvl2pPr>
            <a:lvl3pPr lvl="2" algn="ctr">
              <a:lnSpc>
                <a:spcPct val="100000"/>
              </a:lnSpc>
              <a:spcBef>
                <a:spcPts val="0"/>
              </a:spcBef>
              <a:spcAft>
                <a:spcPts val="0"/>
              </a:spcAft>
              <a:buSzPts val="12400"/>
              <a:buNone/>
              <a:defRPr sz="12400"/>
            </a:lvl3pPr>
            <a:lvl4pPr lvl="3" algn="ctr">
              <a:lnSpc>
                <a:spcPct val="100000"/>
              </a:lnSpc>
              <a:spcBef>
                <a:spcPts val="0"/>
              </a:spcBef>
              <a:spcAft>
                <a:spcPts val="0"/>
              </a:spcAft>
              <a:buSzPts val="12400"/>
              <a:buNone/>
              <a:defRPr sz="12400"/>
            </a:lvl4pPr>
            <a:lvl5pPr lvl="4" algn="ctr">
              <a:lnSpc>
                <a:spcPct val="100000"/>
              </a:lnSpc>
              <a:spcBef>
                <a:spcPts val="0"/>
              </a:spcBef>
              <a:spcAft>
                <a:spcPts val="0"/>
              </a:spcAft>
              <a:buSzPts val="12400"/>
              <a:buNone/>
              <a:defRPr sz="12400"/>
            </a:lvl5pPr>
            <a:lvl6pPr lvl="5" algn="ctr">
              <a:lnSpc>
                <a:spcPct val="100000"/>
              </a:lnSpc>
              <a:spcBef>
                <a:spcPts val="0"/>
              </a:spcBef>
              <a:spcAft>
                <a:spcPts val="0"/>
              </a:spcAft>
              <a:buSzPts val="12400"/>
              <a:buNone/>
              <a:defRPr sz="12400"/>
            </a:lvl6pPr>
            <a:lvl7pPr lvl="6" algn="ctr">
              <a:lnSpc>
                <a:spcPct val="100000"/>
              </a:lnSpc>
              <a:spcBef>
                <a:spcPts val="0"/>
              </a:spcBef>
              <a:spcAft>
                <a:spcPts val="0"/>
              </a:spcAft>
              <a:buSzPts val="12400"/>
              <a:buNone/>
              <a:defRPr sz="12400"/>
            </a:lvl7pPr>
            <a:lvl8pPr lvl="7" algn="ctr">
              <a:lnSpc>
                <a:spcPct val="100000"/>
              </a:lnSpc>
              <a:spcBef>
                <a:spcPts val="0"/>
              </a:spcBef>
              <a:spcAft>
                <a:spcPts val="0"/>
              </a:spcAft>
              <a:buSzPts val="12400"/>
              <a:buNone/>
              <a:defRPr sz="12400"/>
            </a:lvl8pPr>
            <a:lvl9pPr lvl="8" algn="ctr">
              <a:lnSpc>
                <a:spcPct val="100000"/>
              </a:lnSpc>
              <a:spcBef>
                <a:spcPts val="0"/>
              </a:spcBef>
              <a:spcAft>
                <a:spcPts val="0"/>
              </a:spcAft>
              <a:buSzPts val="12400"/>
              <a:buNone/>
              <a:defRPr sz="12400"/>
            </a:lvl9pPr>
          </a:lstStyle>
          <a:p>
            <a:endParaRPr/>
          </a:p>
        </p:txBody>
      </p:sp>
      <p:sp>
        <p:nvSpPr>
          <p:cNvPr id="17" name="Google Shape;17;p4"/>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981732" y="15054068"/>
            <a:ext cx="26836500" cy="5892000"/>
          </a:xfrm>
          <a:prstGeom prst="rect">
            <a:avLst/>
          </a:prstGeom>
          <a:noFill/>
          <a:ln>
            <a:noFill/>
          </a:ln>
        </p:spPr>
        <p:txBody>
          <a:bodyPr spcFirstLastPara="1" wrap="square" lIns="405275" tIns="405275" rIns="405275" bIns="405275" anchor="ctr" anchorCtr="0">
            <a:norm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endParaRPr/>
          </a:p>
        </p:txBody>
      </p:sp>
      <p:sp>
        <p:nvSpPr>
          <p:cNvPr id="20" name="Google Shape;20;p5"/>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981732" y="3114786"/>
            <a:ext cx="26836500" cy="4008300"/>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23" name="Google Shape;23;p6"/>
          <p:cNvSpPr txBox="1">
            <a:spLocks noGrp="1"/>
          </p:cNvSpPr>
          <p:nvPr>
            <p:ph type="body" idx="1"/>
          </p:nvPr>
        </p:nvSpPr>
        <p:spPr>
          <a:xfrm>
            <a:off x="981732" y="8066317"/>
            <a:ext cx="26836500" cy="23911800"/>
          </a:xfrm>
          <a:prstGeom prst="rect">
            <a:avLst/>
          </a:prstGeom>
          <a:noFill/>
          <a:ln>
            <a:noFill/>
          </a:ln>
        </p:spPr>
        <p:txBody>
          <a:bodyPr spcFirstLastPara="1" wrap="square" lIns="405275" tIns="405275" rIns="405275" bIns="405275" anchor="t" anchorCtr="0">
            <a:normAutofit/>
          </a:bodyPr>
          <a:lstStyle>
            <a:lvl1pPr marL="457200" lvl="0" indent="-736600" algn="l">
              <a:lnSpc>
                <a:spcPct val="115000"/>
              </a:lnSpc>
              <a:spcBef>
                <a:spcPts val="0"/>
              </a:spcBef>
              <a:spcAft>
                <a:spcPts val="0"/>
              </a:spcAft>
              <a:buSzPts val="8000"/>
              <a:buChar char="●"/>
              <a:defRPr/>
            </a:lvl1pPr>
            <a:lvl2pPr marL="914400" lvl="1" indent="-622300" algn="l">
              <a:lnSpc>
                <a:spcPct val="115000"/>
              </a:lnSpc>
              <a:spcBef>
                <a:spcPts val="0"/>
              </a:spcBef>
              <a:spcAft>
                <a:spcPts val="0"/>
              </a:spcAft>
              <a:buSzPts val="6200"/>
              <a:buChar char="○"/>
              <a:defRPr/>
            </a:lvl2pPr>
            <a:lvl3pPr marL="1371600" lvl="2" indent="-622300" algn="l">
              <a:lnSpc>
                <a:spcPct val="115000"/>
              </a:lnSpc>
              <a:spcBef>
                <a:spcPts val="0"/>
              </a:spcBef>
              <a:spcAft>
                <a:spcPts val="0"/>
              </a:spcAft>
              <a:buSzPts val="6200"/>
              <a:buChar char="■"/>
              <a:defRPr/>
            </a:lvl3pPr>
            <a:lvl4pPr marL="1828800" lvl="3" indent="-622300" algn="l">
              <a:lnSpc>
                <a:spcPct val="115000"/>
              </a:lnSpc>
              <a:spcBef>
                <a:spcPts val="0"/>
              </a:spcBef>
              <a:spcAft>
                <a:spcPts val="0"/>
              </a:spcAft>
              <a:buSzPts val="6200"/>
              <a:buChar char="●"/>
              <a:defRPr/>
            </a:lvl4pPr>
            <a:lvl5pPr marL="2286000" lvl="4" indent="-622300" algn="l">
              <a:lnSpc>
                <a:spcPct val="115000"/>
              </a:lnSpc>
              <a:spcBef>
                <a:spcPts val="0"/>
              </a:spcBef>
              <a:spcAft>
                <a:spcPts val="0"/>
              </a:spcAft>
              <a:buSzPts val="6200"/>
              <a:buChar char="○"/>
              <a:defRPr/>
            </a:lvl5pPr>
            <a:lvl6pPr marL="2743200" lvl="5" indent="-622300" algn="l">
              <a:lnSpc>
                <a:spcPct val="115000"/>
              </a:lnSpc>
              <a:spcBef>
                <a:spcPts val="0"/>
              </a:spcBef>
              <a:spcAft>
                <a:spcPts val="0"/>
              </a:spcAft>
              <a:buSzPts val="6200"/>
              <a:buChar char="■"/>
              <a:defRPr/>
            </a:lvl6pPr>
            <a:lvl7pPr marL="3200400" lvl="6" indent="-622300" algn="l">
              <a:lnSpc>
                <a:spcPct val="115000"/>
              </a:lnSpc>
              <a:spcBef>
                <a:spcPts val="0"/>
              </a:spcBef>
              <a:spcAft>
                <a:spcPts val="0"/>
              </a:spcAft>
              <a:buSzPts val="6200"/>
              <a:buChar char="●"/>
              <a:defRPr/>
            </a:lvl7pPr>
            <a:lvl8pPr marL="3657600" lvl="7" indent="-622300" algn="l">
              <a:lnSpc>
                <a:spcPct val="115000"/>
              </a:lnSpc>
              <a:spcBef>
                <a:spcPts val="0"/>
              </a:spcBef>
              <a:spcAft>
                <a:spcPts val="0"/>
              </a:spcAft>
              <a:buSzPts val="6200"/>
              <a:buChar char="○"/>
              <a:defRPr/>
            </a:lvl8pPr>
            <a:lvl9pPr marL="4114800" lvl="8" indent="-622300" algn="l">
              <a:lnSpc>
                <a:spcPct val="115000"/>
              </a:lnSpc>
              <a:spcBef>
                <a:spcPts val="0"/>
              </a:spcBef>
              <a:spcAft>
                <a:spcPts val="0"/>
              </a:spcAft>
              <a:buSzPts val="6200"/>
              <a:buChar char="■"/>
              <a:defRPr/>
            </a:lvl9pPr>
          </a:lstStyle>
          <a:p>
            <a:endParaRPr/>
          </a:p>
        </p:txBody>
      </p:sp>
      <p:sp>
        <p:nvSpPr>
          <p:cNvPr id="24" name="Google Shape;24;p6"/>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981732" y="3114786"/>
            <a:ext cx="26836500" cy="4008300"/>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27" name="Google Shape;27;p7"/>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981732" y="3888714"/>
            <a:ext cx="8844000" cy="5289300"/>
          </a:xfrm>
          <a:prstGeom prst="rect">
            <a:avLst/>
          </a:prstGeom>
          <a:noFill/>
          <a:ln>
            <a:noFill/>
          </a:ln>
        </p:spPr>
        <p:txBody>
          <a:bodyPr spcFirstLastPara="1" wrap="square" lIns="405275" tIns="405275" rIns="405275" bIns="405275" anchor="b" anchorCtr="0">
            <a:normAutofit/>
          </a:bodyPr>
          <a:lstStyle>
            <a:lvl1pPr lvl="0" algn="l">
              <a:lnSpc>
                <a:spcPct val="100000"/>
              </a:lnSpc>
              <a:spcBef>
                <a:spcPts val="0"/>
              </a:spcBef>
              <a:spcAft>
                <a:spcPts val="0"/>
              </a:spcAft>
              <a:buSzPts val="10600"/>
              <a:buNone/>
              <a:defRPr sz="10600"/>
            </a:lvl1pPr>
            <a:lvl2pPr lvl="1" algn="l">
              <a:lnSpc>
                <a:spcPct val="100000"/>
              </a:lnSpc>
              <a:spcBef>
                <a:spcPts val="0"/>
              </a:spcBef>
              <a:spcAft>
                <a:spcPts val="0"/>
              </a:spcAft>
              <a:buSzPts val="10600"/>
              <a:buNone/>
              <a:defRPr sz="10600"/>
            </a:lvl2pPr>
            <a:lvl3pPr lvl="2" algn="l">
              <a:lnSpc>
                <a:spcPct val="100000"/>
              </a:lnSpc>
              <a:spcBef>
                <a:spcPts val="0"/>
              </a:spcBef>
              <a:spcAft>
                <a:spcPts val="0"/>
              </a:spcAft>
              <a:buSzPts val="10600"/>
              <a:buNone/>
              <a:defRPr sz="10600"/>
            </a:lvl3pPr>
            <a:lvl4pPr lvl="3" algn="l">
              <a:lnSpc>
                <a:spcPct val="100000"/>
              </a:lnSpc>
              <a:spcBef>
                <a:spcPts val="0"/>
              </a:spcBef>
              <a:spcAft>
                <a:spcPts val="0"/>
              </a:spcAft>
              <a:buSzPts val="10600"/>
              <a:buNone/>
              <a:defRPr sz="10600"/>
            </a:lvl4pPr>
            <a:lvl5pPr lvl="4" algn="l">
              <a:lnSpc>
                <a:spcPct val="100000"/>
              </a:lnSpc>
              <a:spcBef>
                <a:spcPts val="0"/>
              </a:spcBef>
              <a:spcAft>
                <a:spcPts val="0"/>
              </a:spcAft>
              <a:buSzPts val="10600"/>
              <a:buNone/>
              <a:defRPr sz="10600"/>
            </a:lvl5pPr>
            <a:lvl6pPr lvl="5" algn="l">
              <a:lnSpc>
                <a:spcPct val="100000"/>
              </a:lnSpc>
              <a:spcBef>
                <a:spcPts val="0"/>
              </a:spcBef>
              <a:spcAft>
                <a:spcPts val="0"/>
              </a:spcAft>
              <a:buSzPts val="10600"/>
              <a:buNone/>
              <a:defRPr sz="10600"/>
            </a:lvl6pPr>
            <a:lvl7pPr lvl="6" algn="l">
              <a:lnSpc>
                <a:spcPct val="100000"/>
              </a:lnSpc>
              <a:spcBef>
                <a:spcPts val="0"/>
              </a:spcBef>
              <a:spcAft>
                <a:spcPts val="0"/>
              </a:spcAft>
              <a:buSzPts val="10600"/>
              <a:buNone/>
              <a:defRPr sz="10600"/>
            </a:lvl7pPr>
            <a:lvl8pPr lvl="7" algn="l">
              <a:lnSpc>
                <a:spcPct val="100000"/>
              </a:lnSpc>
              <a:spcBef>
                <a:spcPts val="0"/>
              </a:spcBef>
              <a:spcAft>
                <a:spcPts val="0"/>
              </a:spcAft>
              <a:buSzPts val="10600"/>
              <a:buNone/>
              <a:defRPr sz="10600"/>
            </a:lvl8pPr>
            <a:lvl9pPr lvl="8" algn="l">
              <a:lnSpc>
                <a:spcPct val="100000"/>
              </a:lnSpc>
              <a:spcBef>
                <a:spcPts val="0"/>
              </a:spcBef>
              <a:spcAft>
                <a:spcPts val="0"/>
              </a:spcAft>
              <a:buSzPts val="10600"/>
              <a:buNone/>
              <a:defRPr sz="10600"/>
            </a:lvl9pPr>
          </a:lstStyle>
          <a:p>
            <a:endParaRPr/>
          </a:p>
        </p:txBody>
      </p:sp>
      <p:sp>
        <p:nvSpPr>
          <p:cNvPr id="30" name="Google Shape;30;p8"/>
          <p:cNvSpPr txBox="1">
            <a:spLocks noGrp="1"/>
          </p:cNvSpPr>
          <p:nvPr>
            <p:ph type="body" idx="1"/>
          </p:nvPr>
        </p:nvSpPr>
        <p:spPr>
          <a:xfrm>
            <a:off x="981732" y="9725984"/>
            <a:ext cx="8844000" cy="22253100"/>
          </a:xfrm>
          <a:prstGeom prst="rect">
            <a:avLst/>
          </a:prstGeom>
          <a:noFill/>
          <a:ln>
            <a:noFill/>
          </a:ln>
        </p:spPr>
        <p:txBody>
          <a:bodyPr spcFirstLastPara="1" wrap="square" lIns="405275" tIns="405275" rIns="405275" bIns="405275" anchor="t" anchorCtr="0">
            <a:normAutofit/>
          </a:bodyPr>
          <a:lstStyle>
            <a:lvl1pPr marL="457200" lvl="0" indent="-565150" algn="l">
              <a:lnSpc>
                <a:spcPct val="115000"/>
              </a:lnSpc>
              <a:spcBef>
                <a:spcPts val="0"/>
              </a:spcBef>
              <a:spcAft>
                <a:spcPts val="0"/>
              </a:spcAft>
              <a:buSzPts val="5300"/>
              <a:buChar char="●"/>
              <a:defRPr sz="5300"/>
            </a:lvl1pPr>
            <a:lvl2pPr marL="914400" lvl="1" indent="-565150" algn="l">
              <a:lnSpc>
                <a:spcPct val="115000"/>
              </a:lnSpc>
              <a:spcBef>
                <a:spcPts val="0"/>
              </a:spcBef>
              <a:spcAft>
                <a:spcPts val="0"/>
              </a:spcAft>
              <a:buSzPts val="5300"/>
              <a:buChar char="○"/>
              <a:defRPr sz="5300"/>
            </a:lvl2pPr>
            <a:lvl3pPr marL="1371600" lvl="2" indent="-565150" algn="l">
              <a:lnSpc>
                <a:spcPct val="115000"/>
              </a:lnSpc>
              <a:spcBef>
                <a:spcPts val="0"/>
              </a:spcBef>
              <a:spcAft>
                <a:spcPts val="0"/>
              </a:spcAft>
              <a:buSzPts val="5300"/>
              <a:buChar char="■"/>
              <a:defRPr sz="5300"/>
            </a:lvl3pPr>
            <a:lvl4pPr marL="1828800" lvl="3" indent="-565150" algn="l">
              <a:lnSpc>
                <a:spcPct val="115000"/>
              </a:lnSpc>
              <a:spcBef>
                <a:spcPts val="0"/>
              </a:spcBef>
              <a:spcAft>
                <a:spcPts val="0"/>
              </a:spcAft>
              <a:buSzPts val="5300"/>
              <a:buChar char="●"/>
              <a:defRPr sz="5300"/>
            </a:lvl4pPr>
            <a:lvl5pPr marL="2286000" lvl="4" indent="-565150" algn="l">
              <a:lnSpc>
                <a:spcPct val="115000"/>
              </a:lnSpc>
              <a:spcBef>
                <a:spcPts val="0"/>
              </a:spcBef>
              <a:spcAft>
                <a:spcPts val="0"/>
              </a:spcAft>
              <a:buSzPts val="5300"/>
              <a:buChar char="○"/>
              <a:defRPr sz="5300"/>
            </a:lvl5pPr>
            <a:lvl6pPr marL="2743200" lvl="5" indent="-565150" algn="l">
              <a:lnSpc>
                <a:spcPct val="115000"/>
              </a:lnSpc>
              <a:spcBef>
                <a:spcPts val="0"/>
              </a:spcBef>
              <a:spcAft>
                <a:spcPts val="0"/>
              </a:spcAft>
              <a:buSzPts val="5300"/>
              <a:buChar char="■"/>
              <a:defRPr sz="5300"/>
            </a:lvl6pPr>
            <a:lvl7pPr marL="3200400" lvl="6" indent="-565150" algn="l">
              <a:lnSpc>
                <a:spcPct val="115000"/>
              </a:lnSpc>
              <a:spcBef>
                <a:spcPts val="0"/>
              </a:spcBef>
              <a:spcAft>
                <a:spcPts val="0"/>
              </a:spcAft>
              <a:buSzPts val="5300"/>
              <a:buChar char="●"/>
              <a:defRPr sz="5300"/>
            </a:lvl7pPr>
            <a:lvl8pPr marL="3657600" lvl="7" indent="-565150" algn="l">
              <a:lnSpc>
                <a:spcPct val="115000"/>
              </a:lnSpc>
              <a:spcBef>
                <a:spcPts val="0"/>
              </a:spcBef>
              <a:spcAft>
                <a:spcPts val="0"/>
              </a:spcAft>
              <a:buSzPts val="5300"/>
              <a:buChar char="○"/>
              <a:defRPr sz="5300"/>
            </a:lvl8pPr>
            <a:lvl9pPr marL="4114800" lvl="8" indent="-565150" algn="l">
              <a:lnSpc>
                <a:spcPct val="115000"/>
              </a:lnSpc>
              <a:spcBef>
                <a:spcPts val="0"/>
              </a:spcBef>
              <a:spcAft>
                <a:spcPts val="0"/>
              </a:spcAft>
              <a:buSzPts val="5300"/>
              <a:buChar char="■"/>
              <a:defRPr sz="5300"/>
            </a:lvl9pPr>
          </a:lstStyle>
          <a:p>
            <a:endParaRPr/>
          </a:p>
        </p:txBody>
      </p:sp>
      <p:sp>
        <p:nvSpPr>
          <p:cNvPr id="31" name="Google Shape;31;p8"/>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1544094" y="3150656"/>
            <a:ext cx="20056200" cy="28632000"/>
          </a:xfrm>
          <a:prstGeom prst="rect">
            <a:avLst/>
          </a:prstGeom>
          <a:noFill/>
          <a:ln>
            <a:noFill/>
          </a:ln>
        </p:spPr>
        <p:txBody>
          <a:bodyPr spcFirstLastPara="1" wrap="square" lIns="405275" tIns="405275" rIns="405275" bIns="405275" anchor="ctr" anchorCtr="0">
            <a:normAutofit/>
          </a:bodyPr>
          <a:lstStyle>
            <a:lvl1pPr lvl="0" algn="l">
              <a:lnSpc>
                <a:spcPct val="100000"/>
              </a:lnSpc>
              <a:spcBef>
                <a:spcPts val="0"/>
              </a:spcBef>
              <a:spcAft>
                <a:spcPts val="0"/>
              </a:spcAft>
              <a:buSzPts val="21300"/>
              <a:buNone/>
              <a:defRPr sz="21300"/>
            </a:lvl1pPr>
            <a:lvl2pPr lvl="1" algn="l">
              <a:lnSpc>
                <a:spcPct val="100000"/>
              </a:lnSpc>
              <a:spcBef>
                <a:spcPts val="0"/>
              </a:spcBef>
              <a:spcAft>
                <a:spcPts val="0"/>
              </a:spcAft>
              <a:buSzPts val="21300"/>
              <a:buNone/>
              <a:defRPr sz="21300"/>
            </a:lvl2pPr>
            <a:lvl3pPr lvl="2" algn="l">
              <a:lnSpc>
                <a:spcPct val="100000"/>
              </a:lnSpc>
              <a:spcBef>
                <a:spcPts val="0"/>
              </a:spcBef>
              <a:spcAft>
                <a:spcPts val="0"/>
              </a:spcAft>
              <a:buSzPts val="21300"/>
              <a:buNone/>
              <a:defRPr sz="21300"/>
            </a:lvl3pPr>
            <a:lvl4pPr lvl="3" algn="l">
              <a:lnSpc>
                <a:spcPct val="100000"/>
              </a:lnSpc>
              <a:spcBef>
                <a:spcPts val="0"/>
              </a:spcBef>
              <a:spcAft>
                <a:spcPts val="0"/>
              </a:spcAft>
              <a:buSzPts val="21300"/>
              <a:buNone/>
              <a:defRPr sz="21300"/>
            </a:lvl4pPr>
            <a:lvl5pPr lvl="4" algn="l">
              <a:lnSpc>
                <a:spcPct val="100000"/>
              </a:lnSpc>
              <a:spcBef>
                <a:spcPts val="0"/>
              </a:spcBef>
              <a:spcAft>
                <a:spcPts val="0"/>
              </a:spcAft>
              <a:buSzPts val="21300"/>
              <a:buNone/>
              <a:defRPr sz="21300"/>
            </a:lvl5pPr>
            <a:lvl6pPr lvl="5" algn="l">
              <a:lnSpc>
                <a:spcPct val="100000"/>
              </a:lnSpc>
              <a:spcBef>
                <a:spcPts val="0"/>
              </a:spcBef>
              <a:spcAft>
                <a:spcPts val="0"/>
              </a:spcAft>
              <a:buSzPts val="21300"/>
              <a:buNone/>
              <a:defRPr sz="21300"/>
            </a:lvl6pPr>
            <a:lvl7pPr lvl="6" algn="l">
              <a:lnSpc>
                <a:spcPct val="100000"/>
              </a:lnSpc>
              <a:spcBef>
                <a:spcPts val="0"/>
              </a:spcBef>
              <a:spcAft>
                <a:spcPts val="0"/>
              </a:spcAft>
              <a:buSzPts val="21300"/>
              <a:buNone/>
              <a:defRPr sz="21300"/>
            </a:lvl7pPr>
            <a:lvl8pPr lvl="7" algn="l">
              <a:lnSpc>
                <a:spcPct val="100000"/>
              </a:lnSpc>
              <a:spcBef>
                <a:spcPts val="0"/>
              </a:spcBef>
              <a:spcAft>
                <a:spcPts val="0"/>
              </a:spcAft>
              <a:buSzPts val="21300"/>
              <a:buNone/>
              <a:defRPr sz="21300"/>
            </a:lvl8pPr>
            <a:lvl9pPr lvl="8" algn="l">
              <a:lnSpc>
                <a:spcPct val="100000"/>
              </a:lnSpc>
              <a:spcBef>
                <a:spcPts val="0"/>
              </a:spcBef>
              <a:spcAft>
                <a:spcPts val="0"/>
              </a:spcAft>
              <a:buSzPts val="21300"/>
              <a:buNone/>
              <a:defRPr sz="21300"/>
            </a:lvl9pPr>
          </a:lstStyle>
          <a:p>
            <a:endParaRPr/>
          </a:p>
        </p:txBody>
      </p:sp>
      <p:sp>
        <p:nvSpPr>
          <p:cNvPr id="34" name="Google Shape;34;p9"/>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14400000" y="-875"/>
            <a:ext cx="14400000" cy="36000000"/>
          </a:xfrm>
          <a:prstGeom prst="rect">
            <a:avLst/>
          </a:prstGeom>
          <a:solidFill>
            <a:schemeClr val="lt2"/>
          </a:solidFill>
          <a:ln>
            <a:noFill/>
          </a:ln>
        </p:spPr>
        <p:txBody>
          <a:bodyPr spcFirstLastPara="1" wrap="square" lIns="405275" tIns="405275" rIns="405275" bIns="4052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836220" y="8631146"/>
            <a:ext cx="12740700" cy="10374900"/>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18600"/>
              <a:buNone/>
              <a:defRPr sz="18600"/>
            </a:lvl1pPr>
            <a:lvl2pPr lvl="1" algn="ctr">
              <a:lnSpc>
                <a:spcPct val="100000"/>
              </a:lnSpc>
              <a:spcBef>
                <a:spcPts val="0"/>
              </a:spcBef>
              <a:spcAft>
                <a:spcPts val="0"/>
              </a:spcAft>
              <a:buSzPts val="18600"/>
              <a:buNone/>
              <a:defRPr sz="18600"/>
            </a:lvl2pPr>
            <a:lvl3pPr lvl="2" algn="ctr">
              <a:lnSpc>
                <a:spcPct val="100000"/>
              </a:lnSpc>
              <a:spcBef>
                <a:spcPts val="0"/>
              </a:spcBef>
              <a:spcAft>
                <a:spcPts val="0"/>
              </a:spcAft>
              <a:buSzPts val="18600"/>
              <a:buNone/>
              <a:defRPr sz="18600"/>
            </a:lvl3pPr>
            <a:lvl4pPr lvl="3" algn="ctr">
              <a:lnSpc>
                <a:spcPct val="100000"/>
              </a:lnSpc>
              <a:spcBef>
                <a:spcPts val="0"/>
              </a:spcBef>
              <a:spcAft>
                <a:spcPts val="0"/>
              </a:spcAft>
              <a:buSzPts val="18600"/>
              <a:buNone/>
              <a:defRPr sz="18600"/>
            </a:lvl4pPr>
            <a:lvl5pPr lvl="4" algn="ctr">
              <a:lnSpc>
                <a:spcPct val="100000"/>
              </a:lnSpc>
              <a:spcBef>
                <a:spcPts val="0"/>
              </a:spcBef>
              <a:spcAft>
                <a:spcPts val="0"/>
              </a:spcAft>
              <a:buSzPts val="18600"/>
              <a:buNone/>
              <a:defRPr sz="18600"/>
            </a:lvl5pPr>
            <a:lvl6pPr lvl="5" algn="ctr">
              <a:lnSpc>
                <a:spcPct val="100000"/>
              </a:lnSpc>
              <a:spcBef>
                <a:spcPts val="0"/>
              </a:spcBef>
              <a:spcAft>
                <a:spcPts val="0"/>
              </a:spcAft>
              <a:buSzPts val="18600"/>
              <a:buNone/>
              <a:defRPr sz="18600"/>
            </a:lvl6pPr>
            <a:lvl7pPr lvl="6" algn="ctr">
              <a:lnSpc>
                <a:spcPct val="100000"/>
              </a:lnSpc>
              <a:spcBef>
                <a:spcPts val="0"/>
              </a:spcBef>
              <a:spcAft>
                <a:spcPts val="0"/>
              </a:spcAft>
              <a:buSzPts val="18600"/>
              <a:buNone/>
              <a:defRPr sz="18600"/>
            </a:lvl7pPr>
            <a:lvl8pPr lvl="7" algn="ctr">
              <a:lnSpc>
                <a:spcPct val="100000"/>
              </a:lnSpc>
              <a:spcBef>
                <a:spcPts val="0"/>
              </a:spcBef>
              <a:spcAft>
                <a:spcPts val="0"/>
              </a:spcAft>
              <a:buSzPts val="18600"/>
              <a:buNone/>
              <a:defRPr sz="18600"/>
            </a:lvl8pPr>
            <a:lvl9pPr lvl="8" algn="ctr">
              <a:lnSpc>
                <a:spcPct val="100000"/>
              </a:lnSpc>
              <a:spcBef>
                <a:spcPts val="0"/>
              </a:spcBef>
              <a:spcAft>
                <a:spcPts val="0"/>
              </a:spcAft>
              <a:buSzPts val="18600"/>
              <a:buNone/>
              <a:defRPr sz="18600"/>
            </a:lvl9pPr>
          </a:lstStyle>
          <a:p>
            <a:endParaRPr/>
          </a:p>
        </p:txBody>
      </p:sp>
      <p:sp>
        <p:nvSpPr>
          <p:cNvPr id="38" name="Google Shape;38;p10"/>
          <p:cNvSpPr txBox="1">
            <a:spLocks noGrp="1"/>
          </p:cNvSpPr>
          <p:nvPr>
            <p:ph type="subTitle" idx="1"/>
          </p:nvPr>
        </p:nvSpPr>
        <p:spPr>
          <a:xfrm>
            <a:off x="836220" y="19619073"/>
            <a:ext cx="12740700" cy="8644500"/>
          </a:xfrm>
          <a:prstGeom prst="rect">
            <a:avLst/>
          </a:prstGeom>
          <a:noFill/>
          <a:ln>
            <a:noFill/>
          </a:ln>
        </p:spPr>
        <p:txBody>
          <a:bodyPr spcFirstLastPara="1" wrap="square" lIns="405275" tIns="405275" rIns="405275" bIns="405275" anchor="t" anchorCtr="0">
            <a:normAutofit/>
          </a:bodyPr>
          <a:lstStyle>
            <a:lvl1pPr lvl="0" algn="ctr">
              <a:lnSpc>
                <a:spcPct val="100000"/>
              </a:lnSpc>
              <a:spcBef>
                <a:spcPts val="0"/>
              </a:spcBef>
              <a:spcAft>
                <a:spcPts val="0"/>
              </a:spcAft>
              <a:buSzPts val="9300"/>
              <a:buNone/>
              <a:defRPr sz="9300"/>
            </a:lvl1pPr>
            <a:lvl2pPr lvl="1" algn="ctr">
              <a:lnSpc>
                <a:spcPct val="100000"/>
              </a:lnSpc>
              <a:spcBef>
                <a:spcPts val="0"/>
              </a:spcBef>
              <a:spcAft>
                <a:spcPts val="0"/>
              </a:spcAft>
              <a:buSzPts val="9300"/>
              <a:buNone/>
              <a:defRPr sz="9300"/>
            </a:lvl2pPr>
            <a:lvl3pPr lvl="2" algn="ctr">
              <a:lnSpc>
                <a:spcPct val="100000"/>
              </a:lnSpc>
              <a:spcBef>
                <a:spcPts val="0"/>
              </a:spcBef>
              <a:spcAft>
                <a:spcPts val="0"/>
              </a:spcAft>
              <a:buSzPts val="9300"/>
              <a:buNone/>
              <a:defRPr sz="9300"/>
            </a:lvl3pPr>
            <a:lvl4pPr lvl="3" algn="ctr">
              <a:lnSpc>
                <a:spcPct val="100000"/>
              </a:lnSpc>
              <a:spcBef>
                <a:spcPts val="0"/>
              </a:spcBef>
              <a:spcAft>
                <a:spcPts val="0"/>
              </a:spcAft>
              <a:buSzPts val="9300"/>
              <a:buNone/>
              <a:defRPr sz="9300"/>
            </a:lvl4pPr>
            <a:lvl5pPr lvl="4" algn="ctr">
              <a:lnSpc>
                <a:spcPct val="100000"/>
              </a:lnSpc>
              <a:spcBef>
                <a:spcPts val="0"/>
              </a:spcBef>
              <a:spcAft>
                <a:spcPts val="0"/>
              </a:spcAft>
              <a:buSzPts val="9300"/>
              <a:buNone/>
              <a:defRPr sz="9300"/>
            </a:lvl5pPr>
            <a:lvl6pPr lvl="5" algn="ctr">
              <a:lnSpc>
                <a:spcPct val="100000"/>
              </a:lnSpc>
              <a:spcBef>
                <a:spcPts val="0"/>
              </a:spcBef>
              <a:spcAft>
                <a:spcPts val="0"/>
              </a:spcAft>
              <a:buSzPts val="9300"/>
              <a:buNone/>
              <a:defRPr sz="9300"/>
            </a:lvl6pPr>
            <a:lvl7pPr lvl="6" algn="ctr">
              <a:lnSpc>
                <a:spcPct val="100000"/>
              </a:lnSpc>
              <a:spcBef>
                <a:spcPts val="0"/>
              </a:spcBef>
              <a:spcAft>
                <a:spcPts val="0"/>
              </a:spcAft>
              <a:buSzPts val="9300"/>
              <a:buNone/>
              <a:defRPr sz="9300"/>
            </a:lvl7pPr>
            <a:lvl8pPr lvl="7" algn="ctr">
              <a:lnSpc>
                <a:spcPct val="100000"/>
              </a:lnSpc>
              <a:spcBef>
                <a:spcPts val="0"/>
              </a:spcBef>
              <a:spcAft>
                <a:spcPts val="0"/>
              </a:spcAft>
              <a:buSzPts val="9300"/>
              <a:buNone/>
              <a:defRPr sz="9300"/>
            </a:lvl8pPr>
            <a:lvl9pPr lvl="8" algn="ctr">
              <a:lnSpc>
                <a:spcPct val="100000"/>
              </a:lnSpc>
              <a:spcBef>
                <a:spcPts val="0"/>
              </a:spcBef>
              <a:spcAft>
                <a:spcPts val="0"/>
              </a:spcAft>
              <a:buSzPts val="9300"/>
              <a:buNone/>
              <a:defRPr sz="9300"/>
            </a:lvl9pPr>
          </a:lstStyle>
          <a:p>
            <a:endParaRPr/>
          </a:p>
        </p:txBody>
      </p:sp>
      <p:sp>
        <p:nvSpPr>
          <p:cNvPr id="39" name="Google Shape;39;p10"/>
          <p:cNvSpPr txBox="1">
            <a:spLocks noGrp="1"/>
          </p:cNvSpPr>
          <p:nvPr>
            <p:ph type="body" idx="2"/>
          </p:nvPr>
        </p:nvSpPr>
        <p:spPr>
          <a:xfrm>
            <a:off x="15557480" y="5067892"/>
            <a:ext cx="12084900" cy="25862400"/>
          </a:xfrm>
          <a:prstGeom prst="rect">
            <a:avLst/>
          </a:prstGeom>
          <a:noFill/>
          <a:ln>
            <a:noFill/>
          </a:ln>
        </p:spPr>
        <p:txBody>
          <a:bodyPr spcFirstLastPara="1" wrap="square" lIns="405275" tIns="405275" rIns="405275" bIns="405275" anchor="ctr" anchorCtr="0">
            <a:normAutofit/>
          </a:bodyPr>
          <a:lstStyle>
            <a:lvl1pPr marL="457200" lvl="0" indent="-736600" algn="l">
              <a:lnSpc>
                <a:spcPct val="115000"/>
              </a:lnSpc>
              <a:spcBef>
                <a:spcPts val="0"/>
              </a:spcBef>
              <a:spcAft>
                <a:spcPts val="0"/>
              </a:spcAft>
              <a:buSzPts val="8000"/>
              <a:buChar char="●"/>
              <a:defRPr/>
            </a:lvl1pPr>
            <a:lvl2pPr marL="914400" lvl="1" indent="-622300" algn="l">
              <a:lnSpc>
                <a:spcPct val="115000"/>
              </a:lnSpc>
              <a:spcBef>
                <a:spcPts val="0"/>
              </a:spcBef>
              <a:spcAft>
                <a:spcPts val="0"/>
              </a:spcAft>
              <a:buSzPts val="6200"/>
              <a:buChar char="○"/>
              <a:defRPr/>
            </a:lvl2pPr>
            <a:lvl3pPr marL="1371600" lvl="2" indent="-622300" algn="l">
              <a:lnSpc>
                <a:spcPct val="115000"/>
              </a:lnSpc>
              <a:spcBef>
                <a:spcPts val="0"/>
              </a:spcBef>
              <a:spcAft>
                <a:spcPts val="0"/>
              </a:spcAft>
              <a:buSzPts val="6200"/>
              <a:buChar char="■"/>
              <a:defRPr/>
            </a:lvl3pPr>
            <a:lvl4pPr marL="1828800" lvl="3" indent="-622300" algn="l">
              <a:lnSpc>
                <a:spcPct val="115000"/>
              </a:lnSpc>
              <a:spcBef>
                <a:spcPts val="0"/>
              </a:spcBef>
              <a:spcAft>
                <a:spcPts val="0"/>
              </a:spcAft>
              <a:buSzPts val="6200"/>
              <a:buChar char="●"/>
              <a:defRPr/>
            </a:lvl4pPr>
            <a:lvl5pPr marL="2286000" lvl="4" indent="-622300" algn="l">
              <a:lnSpc>
                <a:spcPct val="115000"/>
              </a:lnSpc>
              <a:spcBef>
                <a:spcPts val="0"/>
              </a:spcBef>
              <a:spcAft>
                <a:spcPts val="0"/>
              </a:spcAft>
              <a:buSzPts val="6200"/>
              <a:buChar char="○"/>
              <a:defRPr/>
            </a:lvl5pPr>
            <a:lvl6pPr marL="2743200" lvl="5" indent="-622300" algn="l">
              <a:lnSpc>
                <a:spcPct val="115000"/>
              </a:lnSpc>
              <a:spcBef>
                <a:spcPts val="0"/>
              </a:spcBef>
              <a:spcAft>
                <a:spcPts val="0"/>
              </a:spcAft>
              <a:buSzPts val="6200"/>
              <a:buChar char="■"/>
              <a:defRPr/>
            </a:lvl6pPr>
            <a:lvl7pPr marL="3200400" lvl="6" indent="-622300" algn="l">
              <a:lnSpc>
                <a:spcPct val="115000"/>
              </a:lnSpc>
              <a:spcBef>
                <a:spcPts val="0"/>
              </a:spcBef>
              <a:spcAft>
                <a:spcPts val="0"/>
              </a:spcAft>
              <a:buSzPts val="6200"/>
              <a:buChar char="●"/>
              <a:defRPr/>
            </a:lvl7pPr>
            <a:lvl8pPr marL="3657600" lvl="7" indent="-622300" algn="l">
              <a:lnSpc>
                <a:spcPct val="115000"/>
              </a:lnSpc>
              <a:spcBef>
                <a:spcPts val="0"/>
              </a:spcBef>
              <a:spcAft>
                <a:spcPts val="0"/>
              </a:spcAft>
              <a:buSzPts val="6200"/>
              <a:buChar char="○"/>
              <a:defRPr/>
            </a:lvl8pPr>
            <a:lvl9pPr marL="4114800" lvl="8" indent="-622300" algn="l">
              <a:lnSpc>
                <a:spcPct val="115000"/>
              </a:lnSpc>
              <a:spcBef>
                <a:spcPts val="0"/>
              </a:spcBef>
              <a:spcAft>
                <a:spcPts val="0"/>
              </a:spcAft>
              <a:buSzPts val="6200"/>
              <a:buChar char="■"/>
              <a:defRPr/>
            </a:lvl9pPr>
          </a:lstStyle>
          <a:p>
            <a:endParaRPr/>
          </a:p>
        </p:txBody>
      </p:sp>
      <p:sp>
        <p:nvSpPr>
          <p:cNvPr id="40" name="Google Shape;40;p10"/>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981732" y="29610324"/>
            <a:ext cx="18894000" cy="4235100"/>
          </a:xfrm>
          <a:prstGeom prst="rect">
            <a:avLst/>
          </a:prstGeom>
          <a:noFill/>
          <a:ln>
            <a:noFill/>
          </a:ln>
        </p:spPr>
        <p:txBody>
          <a:bodyPr spcFirstLastPara="1" wrap="square" lIns="405275" tIns="405275" rIns="405275" bIns="405275" anchor="ctr" anchorCtr="0">
            <a:normAutofit/>
          </a:bodyPr>
          <a:lstStyle>
            <a:lvl1pPr marL="457200" lvl="0" indent="-228600" algn="l">
              <a:lnSpc>
                <a:spcPct val="100000"/>
              </a:lnSpc>
              <a:spcBef>
                <a:spcPts val="0"/>
              </a:spcBef>
              <a:spcAft>
                <a:spcPts val="0"/>
              </a:spcAft>
              <a:buSzPts val="8000"/>
              <a:buNone/>
              <a:defRPr/>
            </a:lvl1pPr>
          </a:lstStyle>
          <a:p>
            <a:endParaRPr/>
          </a:p>
        </p:txBody>
      </p:sp>
      <p:sp>
        <p:nvSpPr>
          <p:cNvPr id="43" name="Google Shape;43;p11"/>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981732" y="3114786"/>
            <a:ext cx="26836500" cy="4008300"/>
          </a:xfrm>
          <a:prstGeom prst="rect">
            <a:avLst/>
          </a:prstGeom>
          <a:noFill/>
          <a:ln>
            <a:noFill/>
          </a:ln>
        </p:spPr>
        <p:txBody>
          <a:bodyPr spcFirstLastPara="1" wrap="square" lIns="405275" tIns="405275" rIns="405275" bIns="405275" anchor="t" anchorCtr="0">
            <a:normAutofit/>
          </a:bodyPr>
          <a:lstStyle>
            <a:lvl1pPr marR="0" lvl="0"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981732" y="8066317"/>
            <a:ext cx="26836500" cy="23911800"/>
          </a:xfrm>
          <a:prstGeom prst="rect">
            <a:avLst/>
          </a:prstGeom>
          <a:noFill/>
          <a:ln>
            <a:noFill/>
          </a:ln>
        </p:spPr>
        <p:txBody>
          <a:bodyPr spcFirstLastPara="1" wrap="square" lIns="405275" tIns="405275" rIns="405275" bIns="405275" anchor="t" anchorCtr="0">
            <a:normAutofit/>
          </a:bodyPr>
          <a:lstStyle>
            <a:lvl1pPr marL="457200" marR="0" lvl="0" indent="-736600" algn="l" rtl="0">
              <a:lnSpc>
                <a:spcPct val="115000"/>
              </a:lnSpc>
              <a:spcBef>
                <a:spcPts val="0"/>
              </a:spcBef>
              <a:spcAft>
                <a:spcPts val="0"/>
              </a:spcAft>
              <a:buClr>
                <a:schemeClr val="dk2"/>
              </a:buClr>
              <a:buSzPts val="8000"/>
              <a:buFont typeface="Arial"/>
              <a:buChar char="●"/>
              <a:defRPr sz="8000" b="0" i="0" u="none" strike="noStrike" cap="none">
                <a:solidFill>
                  <a:schemeClr val="dk2"/>
                </a:solidFill>
                <a:latin typeface="Arial"/>
                <a:ea typeface="Arial"/>
                <a:cs typeface="Arial"/>
                <a:sym typeface="Arial"/>
              </a:defRPr>
            </a:lvl1pPr>
            <a:lvl2pPr marL="914400" marR="0" lvl="1"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2pPr>
            <a:lvl3pPr marL="1371600" marR="0" lvl="2"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3pPr>
            <a:lvl4pPr marL="1828800" marR="0" lvl="3"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4pPr>
            <a:lvl5pPr marL="2286000" marR="0" lvl="4"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5pPr>
            <a:lvl6pPr marL="2743200" marR="0" lvl="5"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6pPr>
            <a:lvl7pPr marL="3200400" marR="0" lvl="6"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7pPr>
            <a:lvl8pPr marL="3657600" marR="0" lvl="7"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8pPr>
            <a:lvl9pPr marL="4114800" marR="0" lvl="8"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title"/>
          </p:nvPr>
        </p:nvSpPr>
        <p:spPr>
          <a:xfrm>
            <a:off x="152397" y="2942852"/>
            <a:ext cx="27312600" cy="6909600"/>
          </a:xfrm>
          <a:prstGeom prst="rect">
            <a:avLst/>
          </a:prstGeom>
          <a:noFill/>
          <a:ln>
            <a:noFill/>
          </a:ln>
        </p:spPr>
        <p:txBody>
          <a:bodyPr spcFirstLastPara="1" wrap="square" lIns="405275" tIns="405275" rIns="405275" bIns="405275" anchor="t" anchorCtr="0">
            <a:noAutofit/>
          </a:bodyPr>
          <a:lstStyle/>
          <a:p>
            <a:pPr marL="0" lvl="0" indent="0" algn="l" rtl="0">
              <a:lnSpc>
                <a:spcPct val="100000"/>
              </a:lnSpc>
              <a:spcBef>
                <a:spcPts val="0"/>
              </a:spcBef>
              <a:spcAft>
                <a:spcPts val="0"/>
              </a:spcAft>
              <a:buSzPts val="12400"/>
              <a:buNone/>
            </a:pPr>
            <a:br>
              <a:rPr lang="es-ES" sz="2800">
                <a:latin typeface="Arial"/>
                <a:ea typeface="Arial"/>
                <a:cs typeface="Arial"/>
                <a:sym typeface="Arial"/>
              </a:rPr>
            </a:br>
            <a:br>
              <a:rPr lang="es-ES" sz="2800">
                <a:latin typeface="Arial"/>
                <a:ea typeface="Arial"/>
                <a:cs typeface="Arial"/>
                <a:sym typeface="Arial"/>
              </a:rPr>
            </a:br>
            <a:r>
              <a:rPr lang="es-ES" sz="6600" b="1">
                <a:solidFill>
                  <a:srgbClr val="000000"/>
                </a:solidFill>
              </a:rPr>
              <a:t>VALIDACIÓN DE UN MODELO DE APRENDIZAJE DE MÁQUINA PARA DIAGNÓSTICO DE APNEA OBSTRUCTIVA DEL SUEÑO USANDO OXIMETRÍA DE PULSO.</a:t>
            </a:r>
            <a:br>
              <a:rPr lang="es-ES" sz="6600"/>
            </a:br>
            <a:r>
              <a:rPr lang="es-ES" sz="4500" u="sng">
                <a:solidFill>
                  <a:srgbClr val="000000"/>
                </a:solidFill>
              </a:rPr>
              <a:t>Castaño Gonzalo</a:t>
            </a:r>
            <a:r>
              <a:rPr lang="es-ES" sz="4500">
                <a:solidFill>
                  <a:srgbClr val="000000"/>
                </a:solidFill>
              </a:rPr>
              <a:t>, Nigro Mauro, Bledel Ignacio, Varela Brenda, Nigro Carlos Alberto. Hospital Alemán, Buenos Aires, Argentina.</a:t>
            </a:r>
            <a:endParaRPr sz="4500" b="1"/>
          </a:p>
        </p:txBody>
      </p:sp>
      <p:sp>
        <p:nvSpPr>
          <p:cNvPr id="55" name="Google Shape;55;p1"/>
          <p:cNvSpPr txBox="1">
            <a:spLocks noGrp="1"/>
          </p:cNvSpPr>
          <p:nvPr>
            <p:ph type="body" idx="1"/>
          </p:nvPr>
        </p:nvSpPr>
        <p:spPr>
          <a:xfrm>
            <a:off x="56482" y="9488412"/>
            <a:ext cx="14400211" cy="25811607"/>
          </a:xfrm>
          <a:prstGeom prst="rect">
            <a:avLst/>
          </a:prstGeom>
          <a:noFill/>
          <a:ln>
            <a:noFill/>
          </a:ln>
        </p:spPr>
        <p:txBody>
          <a:bodyPr spcFirstLastPara="1" wrap="square" lIns="405275" tIns="405275" rIns="405275" bIns="405275" anchor="t" anchorCtr="0">
            <a:noAutofit/>
          </a:bodyPr>
          <a:lstStyle/>
          <a:p>
            <a:pPr marL="0" lvl="0" indent="0" algn="l" rtl="0">
              <a:lnSpc>
                <a:spcPct val="115000"/>
              </a:lnSpc>
              <a:spcBef>
                <a:spcPts val="0"/>
              </a:spcBef>
              <a:spcAft>
                <a:spcPts val="0"/>
              </a:spcAft>
              <a:buSzPts val="6200"/>
              <a:buNone/>
            </a:pPr>
            <a:r>
              <a:rPr lang="es-ES" sz="3000" b="1" dirty="0">
                <a:solidFill>
                  <a:srgbClr val="000000"/>
                </a:solidFill>
                <a:latin typeface="Arial"/>
                <a:ea typeface="Arial"/>
                <a:cs typeface="Arial"/>
                <a:sym typeface="Arial"/>
              </a:rPr>
              <a:t>Introducción y objetivo:</a:t>
            </a:r>
            <a:r>
              <a:rPr lang="es-ES" sz="3000" dirty="0">
                <a:solidFill>
                  <a:srgbClr val="000000"/>
                </a:solidFill>
                <a:latin typeface="Arial"/>
                <a:ea typeface="Arial"/>
                <a:cs typeface="Arial"/>
                <a:sym typeface="Arial"/>
              </a:rPr>
              <a:t> </a:t>
            </a:r>
          </a:p>
          <a:p>
            <a:pPr marL="0" lvl="0" indent="0" algn="l" rtl="0">
              <a:lnSpc>
                <a:spcPct val="115000"/>
              </a:lnSpc>
              <a:spcBef>
                <a:spcPts val="0"/>
              </a:spcBef>
              <a:spcAft>
                <a:spcPts val="0"/>
              </a:spcAft>
              <a:buSzPts val="6200"/>
              <a:buNone/>
            </a:pPr>
            <a:r>
              <a:rPr lang="es-ES" sz="3000" dirty="0">
                <a:solidFill>
                  <a:srgbClr val="000000"/>
                </a:solidFill>
                <a:latin typeface="Arial"/>
                <a:ea typeface="Arial"/>
                <a:cs typeface="Arial"/>
                <a:sym typeface="Arial"/>
              </a:rPr>
              <a:t>Evaluar la exactitud de un modelo de aprendizaje automático (AA) usando la señal de saturación pulsada de oxígeno (SpO2) para diagnosticar apnea obstructiva del sueño (AOS) del adulto. </a:t>
            </a:r>
            <a:endParaRPr sz="3000" dirty="0"/>
          </a:p>
          <a:p>
            <a:pPr marL="0" lvl="0" indent="0" algn="l" rtl="0">
              <a:lnSpc>
                <a:spcPct val="115000"/>
              </a:lnSpc>
              <a:spcBef>
                <a:spcPts val="5300"/>
              </a:spcBef>
              <a:spcAft>
                <a:spcPts val="0"/>
              </a:spcAft>
              <a:buSzPts val="6200"/>
              <a:buNone/>
            </a:pPr>
            <a:r>
              <a:rPr lang="es-ES" sz="3000" b="1" dirty="0">
                <a:solidFill>
                  <a:srgbClr val="000000"/>
                </a:solidFill>
                <a:latin typeface="Arial"/>
                <a:ea typeface="Arial"/>
                <a:cs typeface="Arial"/>
                <a:sym typeface="Arial"/>
              </a:rPr>
              <a:t>Material y método:</a:t>
            </a:r>
            <a:r>
              <a:rPr lang="es-ES" sz="3000" dirty="0">
                <a:solidFill>
                  <a:srgbClr val="000000"/>
                </a:solidFill>
                <a:latin typeface="Arial"/>
                <a:ea typeface="Arial"/>
                <a:cs typeface="Arial"/>
                <a:sym typeface="Arial"/>
              </a:rPr>
              <a:t> </a:t>
            </a:r>
          </a:p>
          <a:p>
            <a:pPr marL="0" lvl="0" indent="0" algn="l" rtl="0">
              <a:lnSpc>
                <a:spcPct val="115000"/>
              </a:lnSpc>
              <a:spcBef>
                <a:spcPts val="5300"/>
              </a:spcBef>
              <a:spcAft>
                <a:spcPts val="0"/>
              </a:spcAft>
              <a:buSzPts val="6200"/>
              <a:buNone/>
            </a:pPr>
            <a:r>
              <a:rPr lang="es-ES" sz="3000" dirty="0">
                <a:solidFill>
                  <a:srgbClr val="000000"/>
                </a:solidFill>
                <a:latin typeface="Arial"/>
                <a:ea typeface="Arial"/>
                <a:cs typeface="Arial"/>
                <a:sym typeface="Arial"/>
              </a:rPr>
              <a:t>Estudio observacional y retrospectivo. Se incluyeron adultos que hicieron una polisomnografía (PSG) en el laboratorio de sueño. Se excluyeron </a:t>
            </a:r>
            <a:r>
              <a:rPr lang="es-ES" sz="3000" dirty="0" err="1">
                <a:solidFill>
                  <a:srgbClr val="000000"/>
                </a:solidFill>
                <a:latin typeface="Arial"/>
                <a:ea typeface="Arial"/>
                <a:cs typeface="Arial"/>
                <a:sym typeface="Arial"/>
              </a:rPr>
              <a:t>PSGs</a:t>
            </a:r>
            <a:r>
              <a:rPr lang="es-ES" sz="3000" dirty="0">
                <a:solidFill>
                  <a:srgbClr val="000000"/>
                </a:solidFill>
                <a:latin typeface="Arial"/>
                <a:ea typeface="Arial"/>
                <a:cs typeface="Arial"/>
                <a:sym typeface="Arial"/>
              </a:rPr>
              <a:t> con un tiempo total de sueño menor a 180 min., titulaciones con CPAP y más del 5% de artificios en la SpO2. AOS se definió como un índice apnea/hipopnea (IAH) ≥ 5 eventos/h. Se calculó el indicador multiparamétrico de la SpO2 mediante un programa propietario (IMp-SpO2: índice de desaturaciones de O2 ≥ 3/4% (IDO3/4), número de DO3/4 en ventanas móviles de 5-60 min. y percentil 95% del desvío estándar de la SpO2). </a:t>
            </a:r>
            <a:endParaRPr sz="3000" dirty="0">
              <a:solidFill>
                <a:srgbClr val="000000"/>
              </a:solidFill>
              <a:latin typeface="Arial"/>
              <a:ea typeface="Arial"/>
              <a:cs typeface="Arial"/>
              <a:sym typeface="Arial"/>
            </a:endParaRPr>
          </a:p>
          <a:p>
            <a:pPr marL="0" lvl="0" indent="0" algn="l" rtl="0">
              <a:lnSpc>
                <a:spcPct val="115000"/>
              </a:lnSpc>
              <a:spcBef>
                <a:spcPts val="5300"/>
              </a:spcBef>
              <a:spcAft>
                <a:spcPts val="5300"/>
              </a:spcAft>
              <a:buSzPts val="6200"/>
              <a:buNone/>
            </a:pPr>
            <a:r>
              <a:rPr lang="es-ES" sz="3000" dirty="0">
                <a:solidFill>
                  <a:srgbClr val="000000"/>
                </a:solidFill>
                <a:latin typeface="Arial"/>
                <a:ea typeface="Arial"/>
                <a:cs typeface="Arial"/>
                <a:sym typeface="Arial"/>
              </a:rPr>
              <a:t>Las variables del Imp-SpO2 se usaron para desarrollar un predictor de AOS empleando aprendizaje automático supervisado (modelo de árbol de decisiones y bosques aleatorios). Se aplicaron técnicas de validación cruzada de K pliegues y se calculó sensibilidad (S), especificidad (E), razones de probabilidad positiva/negativa (RP+/-). </a:t>
            </a:r>
          </a:p>
          <a:p>
            <a:pPr marL="0" lvl="0" indent="0" algn="l" rtl="0">
              <a:lnSpc>
                <a:spcPct val="115000"/>
              </a:lnSpc>
              <a:spcBef>
                <a:spcPts val="5300"/>
              </a:spcBef>
              <a:spcAft>
                <a:spcPts val="5300"/>
              </a:spcAft>
              <a:buSzPts val="6200"/>
              <a:buNone/>
            </a:pPr>
            <a:endParaRPr sz="3000" dirty="0">
              <a:solidFill>
                <a:schemeClr val="dk1"/>
              </a:solidFill>
              <a:latin typeface="Arial"/>
              <a:ea typeface="Arial"/>
              <a:cs typeface="Arial"/>
              <a:sym typeface="Arial"/>
            </a:endParaRPr>
          </a:p>
        </p:txBody>
      </p:sp>
      <p:sp>
        <p:nvSpPr>
          <p:cNvPr id="56" name="Google Shape;56;p1"/>
          <p:cNvSpPr txBox="1">
            <a:spLocks noGrp="1"/>
          </p:cNvSpPr>
          <p:nvPr>
            <p:ph type="body" idx="2"/>
          </p:nvPr>
        </p:nvSpPr>
        <p:spPr>
          <a:xfrm>
            <a:off x="15181619" y="9852452"/>
            <a:ext cx="13562324" cy="25686502"/>
          </a:xfrm>
          <a:prstGeom prst="rect">
            <a:avLst/>
          </a:prstGeom>
          <a:noFill/>
          <a:ln>
            <a:noFill/>
          </a:ln>
        </p:spPr>
        <p:txBody>
          <a:bodyPr spcFirstLastPara="1" wrap="square" lIns="405275" tIns="405275" rIns="405275" bIns="405275" anchor="t" anchorCtr="0">
            <a:normAutofit/>
          </a:bodyPr>
          <a:lstStyle/>
          <a:p>
            <a:pPr marL="0" lvl="0" indent="0" algn="l" rtl="0">
              <a:lnSpc>
                <a:spcPct val="125000"/>
              </a:lnSpc>
              <a:spcBef>
                <a:spcPts val="0"/>
              </a:spcBef>
              <a:spcAft>
                <a:spcPts val="0"/>
              </a:spcAft>
              <a:buClr>
                <a:schemeClr val="dk1"/>
              </a:buClr>
              <a:buSzPts val="853"/>
              <a:buNone/>
            </a:pPr>
            <a:r>
              <a:rPr lang="es-ES" sz="3000" b="1" dirty="0">
                <a:solidFill>
                  <a:srgbClr val="000000"/>
                </a:solidFill>
                <a:latin typeface="Arial"/>
                <a:ea typeface="Arial"/>
                <a:cs typeface="Arial"/>
                <a:sym typeface="Arial"/>
              </a:rPr>
              <a:t>Resultados:</a:t>
            </a:r>
          </a:p>
          <a:p>
            <a:pPr marL="0" lvl="0" indent="0" algn="l" rtl="0">
              <a:lnSpc>
                <a:spcPct val="125000"/>
              </a:lnSpc>
              <a:spcBef>
                <a:spcPts val="0"/>
              </a:spcBef>
              <a:spcAft>
                <a:spcPts val="0"/>
              </a:spcAft>
              <a:buClr>
                <a:schemeClr val="dk1"/>
              </a:buClr>
              <a:buSzPts val="853"/>
              <a:buNone/>
            </a:pPr>
            <a:r>
              <a:rPr lang="es-ES" sz="3000" dirty="0">
                <a:solidFill>
                  <a:srgbClr val="000000"/>
                </a:solidFill>
                <a:latin typeface="Arial"/>
                <a:ea typeface="Arial"/>
                <a:cs typeface="Arial"/>
                <a:sym typeface="Arial"/>
              </a:rPr>
              <a:t> 1141 pacientes se incluyeron (514 mujeres); edad, IMC e IAH medianos fueron de 52 años, 27.5 kg/m2 y 12 eventos/h. S, E, RP+ y RP- del modelo fueron: 93%, 90%, 11 y 0.08. </a:t>
            </a:r>
            <a:endParaRPr sz="3000" dirty="0"/>
          </a:p>
          <a:p>
            <a:pPr marL="0" lvl="0" indent="0" algn="just" rtl="0">
              <a:lnSpc>
                <a:spcPct val="150000"/>
              </a:lnSpc>
              <a:spcBef>
                <a:spcPts val="1200"/>
              </a:spcBef>
              <a:spcAft>
                <a:spcPts val="0"/>
              </a:spcAft>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endParaRPr sz="5200" b="1" dirty="0">
              <a:solidFill>
                <a:srgbClr val="000000"/>
              </a:solidFill>
            </a:endParaRPr>
          </a:p>
          <a:p>
            <a:pPr marL="0" lvl="0" indent="0" algn="l" rtl="0">
              <a:lnSpc>
                <a:spcPct val="125000"/>
              </a:lnSpc>
              <a:spcBef>
                <a:spcPts val="0"/>
              </a:spcBef>
              <a:spcAft>
                <a:spcPts val="0"/>
              </a:spcAft>
              <a:buClr>
                <a:schemeClr val="dk1"/>
              </a:buClr>
              <a:buSzPts val="853"/>
              <a:buNone/>
            </a:pPr>
            <a:r>
              <a:rPr lang="es-ES" sz="3000" b="1" dirty="0">
                <a:solidFill>
                  <a:srgbClr val="000000"/>
                </a:solidFill>
                <a:latin typeface="Arial"/>
                <a:ea typeface="Arial"/>
                <a:cs typeface="Arial"/>
                <a:sym typeface="Arial"/>
              </a:rPr>
              <a:t>Discusión y conclusiones:</a:t>
            </a:r>
            <a:r>
              <a:rPr lang="es-ES" sz="3000" dirty="0">
                <a:solidFill>
                  <a:srgbClr val="000000"/>
                </a:solidFill>
                <a:latin typeface="Arial"/>
                <a:ea typeface="Arial"/>
                <a:cs typeface="Arial"/>
                <a:sym typeface="Arial"/>
              </a:rPr>
              <a:t> </a:t>
            </a:r>
          </a:p>
          <a:p>
            <a:pPr marL="0" lvl="0" indent="0" algn="l" rtl="0">
              <a:lnSpc>
                <a:spcPct val="125000"/>
              </a:lnSpc>
              <a:spcBef>
                <a:spcPts val="0"/>
              </a:spcBef>
              <a:spcAft>
                <a:spcPts val="0"/>
              </a:spcAft>
              <a:buClr>
                <a:schemeClr val="dk1"/>
              </a:buClr>
              <a:buSzPts val="853"/>
              <a:buNone/>
            </a:pPr>
            <a:r>
              <a:rPr lang="es-ES" sz="3000" dirty="0">
                <a:solidFill>
                  <a:srgbClr val="000000"/>
                </a:solidFill>
                <a:latin typeface="Arial"/>
                <a:ea typeface="Arial"/>
                <a:cs typeface="Arial"/>
                <a:sym typeface="Arial"/>
              </a:rPr>
              <a:t>En pacientes con moderado-alto pretest para AOS, un modelo de AA de bosques aleatorios usando varios parámetros de variabilidad de la SpO2, tuvo una exactitud del 92% para diagnosticar AOS del adulto. Estos hallazgos son similares a los previamente publicados con la misma variable (IMp-SO2) que usó un algoritmo de clasificación diferente.</a:t>
            </a:r>
            <a:br>
              <a:rPr lang="es-ES" sz="3000" dirty="0">
                <a:solidFill>
                  <a:schemeClr val="dk1"/>
                </a:solidFill>
              </a:rPr>
            </a:br>
            <a:endParaRPr sz="3000" dirty="0">
              <a:solidFill>
                <a:schemeClr val="dk1"/>
              </a:solidFill>
            </a:endParaRPr>
          </a:p>
        </p:txBody>
      </p:sp>
      <p:pic>
        <p:nvPicPr>
          <p:cNvPr id="57" name="Google Shape;57;p1"/>
          <p:cNvPicPr preferRelativeResize="0"/>
          <p:nvPr/>
        </p:nvPicPr>
        <p:blipFill rotWithShape="1">
          <a:blip r:embed="rId3">
            <a:alphaModFix/>
          </a:blip>
          <a:srcRect/>
          <a:stretch/>
        </p:blipFill>
        <p:spPr>
          <a:xfrm>
            <a:off x="764950" y="453925"/>
            <a:ext cx="9188025" cy="1802825"/>
          </a:xfrm>
          <a:prstGeom prst="rect">
            <a:avLst/>
          </a:prstGeom>
          <a:noFill/>
          <a:ln>
            <a:noFill/>
          </a:ln>
        </p:spPr>
      </p:pic>
      <p:pic>
        <p:nvPicPr>
          <p:cNvPr id="58" name="Google Shape;58;p1"/>
          <p:cNvPicPr preferRelativeResize="0"/>
          <p:nvPr/>
        </p:nvPicPr>
        <p:blipFill rotWithShape="1">
          <a:blip r:embed="rId4">
            <a:alphaModFix/>
          </a:blip>
          <a:srcRect/>
          <a:stretch/>
        </p:blipFill>
        <p:spPr>
          <a:xfrm>
            <a:off x="10179102" y="5835"/>
            <a:ext cx="6944759" cy="2482062"/>
          </a:xfrm>
          <a:prstGeom prst="rect">
            <a:avLst/>
          </a:prstGeom>
          <a:noFill/>
          <a:ln>
            <a:noFill/>
          </a:ln>
        </p:spPr>
      </p:pic>
      <p:sp>
        <p:nvSpPr>
          <p:cNvPr id="59" name="Google Shape;59;p1"/>
          <p:cNvSpPr txBox="1"/>
          <p:nvPr/>
        </p:nvSpPr>
        <p:spPr>
          <a:xfrm>
            <a:off x="25795968" y="254547"/>
            <a:ext cx="3004457" cy="13234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ES" sz="8000" b="1" i="0" u="none" strike="noStrike" cap="none">
                <a:solidFill>
                  <a:srgbClr val="000000"/>
                </a:solidFill>
                <a:latin typeface="Arial"/>
                <a:ea typeface="Arial"/>
                <a:cs typeface="Arial"/>
                <a:sym typeface="Arial"/>
              </a:rPr>
              <a:t>P-112</a:t>
            </a:r>
            <a:endParaRPr/>
          </a:p>
        </p:txBody>
      </p:sp>
      <p:pic>
        <p:nvPicPr>
          <p:cNvPr id="3" name="Imagen 2">
            <a:extLst>
              <a:ext uri="{FF2B5EF4-FFF2-40B4-BE49-F238E27FC236}">
                <a16:creationId xmlns:a16="http://schemas.microsoft.com/office/drawing/2014/main" id="{4B1F3A42-2B4C-2EA7-4E2D-886C311919A1}"/>
              </a:ext>
            </a:extLst>
          </p:cNvPr>
          <p:cNvPicPr>
            <a:picLocks noChangeAspect="1"/>
          </p:cNvPicPr>
          <p:nvPr/>
        </p:nvPicPr>
        <p:blipFill>
          <a:blip r:embed="rId5"/>
          <a:stretch>
            <a:fillRect/>
          </a:stretch>
        </p:blipFill>
        <p:spPr>
          <a:xfrm>
            <a:off x="14592505" y="12921388"/>
            <a:ext cx="12153696" cy="3918309"/>
          </a:xfrm>
          <a:prstGeom prst="rect">
            <a:avLst/>
          </a:prstGeom>
        </p:spPr>
      </p:pic>
      <p:pic>
        <p:nvPicPr>
          <p:cNvPr id="5" name="Imagen 4">
            <a:extLst>
              <a:ext uri="{FF2B5EF4-FFF2-40B4-BE49-F238E27FC236}">
                <a16:creationId xmlns:a16="http://schemas.microsoft.com/office/drawing/2014/main" id="{19C76E61-595F-EF2A-2E84-4F4A497D8F4A}"/>
              </a:ext>
            </a:extLst>
          </p:cNvPr>
          <p:cNvPicPr>
            <a:picLocks noChangeAspect="1"/>
          </p:cNvPicPr>
          <p:nvPr/>
        </p:nvPicPr>
        <p:blipFill>
          <a:blip r:embed="rId6"/>
          <a:stretch>
            <a:fillRect/>
          </a:stretch>
        </p:blipFill>
        <p:spPr>
          <a:xfrm>
            <a:off x="14891326" y="16839697"/>
            <a:ext cx="5849787" cy="7781188"/>
          </a:xfrm>
          <a:prstGeom prst="rect">
            <a:avLst/>
          </a:prstGeom>
        </p:spPr>
      </p:pic>
      <p:pic>
        <p:nvPicPr>
          <p:cNvPr id="7" name="Imagen 6">
            <a:extLst>
              <a:ext uri="{FF2B5EF4-FFF2-40B4-BE49-F238E27FC236}">
                <a16:creationId xmlns:a16="http://schemas.microsoft.com/office/drawing/2014/main" id="{CEE77E25-E390-3077-7CE2-72A481474195}"/>
              </a:ext>
            </a:extLst>
          </p:cNvPr>
          <p:cNvPicPr>
            <a:picLocks noChangeAspect="1"/>
          </p:cNvPicPr>
          <p:nvPr/>
        </p:nvPicPr>
        <p:blipFill>
          <a:blip r:embed="rId7"/>
          <a:stretch>
            <a:fillRect/>
          </a:stretch>
        </p:blipFill>
        <p:spPr>
          <a:xfrm>
            <a:off x="152397" y="21486300"/>
            <a:ext cx="13795114" cy="4539418"/>
          </a:xfrm>
          <a:prstGeom prst="rect">
            <a:avLst/>
          </a:prstGeom>
        </p:spPr>
      </p:pic>
      <p:pic>
        <p:nvPicPr>
          <p:cNvPr id="9" name="Imagen 8">
            <a:extLst>
              <a:ext uri="{FF2B5EF4-FFF2-40B4-BE49-F238E27FC236}">
                <a16:creationId xmlns:a16="http://schemas.microsoft.com/office/drawing/2014/main" id="{5688486E-3AE7-D407-8FF1-49CF716EF83A}"/>
              </a:ext>
            </a:extLst>
          </p:cNvPr>
          <p:cNvPicPr>
            <a:picLocks noChangeAspect="1"/>
          </p:cNvPicPr>
          <p:nvPr/>
        </p:nvPicPr>
        <p:blipFill>
          <a:blip r:embed="rId8"/>
          <a:stretch>
            <a:fillRect/>
          </a:stretch>
        </p:blipFill>
        <p:spPr>
          <a:xfrm>
            <a:off x="225317" y="28031860"/>
            <a:ext cx="14062540" cy="4539418"/>
          </a:xfrm>
          <a:prstGeom prst="rect">
            <a:avLst/>
          </a:prstGeom>
        </p:spPr>
      </p:pic>
      <p:pic>
        <p:nvPicPr>
          <p:cNvPr id="11" name="Imagen 10">
            <a:extLst>
              <a:ext uri="{FF2B5EF4-FFF2-40B4-BE49-F238E27FC236}">
                <a16:creationId xmlns:a16="http://schemas.microsoft.com/office/drawing/2014/main" id="{C31BDA77-5AFE-75E0-7447-1BCBBD57AEE4}"/>
              </a:ext>
            </a:extLst>
          </p:cNvPr>
          <p:cNvPicPr>
            <a:picLocks noChangeAspect="1"/>
          </p:cNvPicPr>
          <p:nvPr/>
        </p:nvPicPr>
        <p:blipFill>
          <a:blip r:embed="rId9"/>
          <a:stretch>
            <a:fillRect/>
          </a:stretch>
        </p:blipFill>
        <p:spPr>
          <a:xfrm>
            <a:off x="16603212" y="28358527"/>
            <a:ext cx="10028362" cy="7386664"/>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376</Words>
  <Application>Microsoft Office PowerPoint</Application>
  <PresentationFormat>Personalizado</PresentationFormat>
  <Paragraphs>23</Paragraphs>
  <Slides>1</Slides>
  <Notes>1</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vt:i4>
      </vt:variant>
    </vt:vector>
  </HeadingPairs>
  <TitlesOfParts>
    <vt:vector size="3" baseType="lpstr">
      <vt:lpstr>Arial</vt:lpstr>
      <vt:lpstr>Simple Light</vt:lpstr>
      <vt:lpstr>  VALIDACIÓN DE UN MODELO DE APRENDIZAJE DE MÁQUINA PARA DIAGNÓSTICO DE APNEA OBSTRUCTIVA DEL SUEÑO USANDO OXIMETRÍA DE PULSO. Castaño Gonzalo, Nigro Mauro, Bledel Ignacio, Varela Brenda, Nigro Carlos Alberto. Hospital Alemán, Buenos Aires, Argentina.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Gonzalo Castaño</dc:creator>
  <cp:lastModifiedBy>Usuario</cp:lastModifiedBy>
  <cp:revision>1</cp:revision>
  <dcterms:modified xsi:type="dcterms:W3CDTF">2024-10-19T12:51:53Z</dcterms:modified>
</cp:coreProperties>
</file>