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CCD56-6282-457B-86F5-306DAFA0A320}" v="15" dt="2024-10-17T15:22:24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242" y="-2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nidad Quinteros" userId="9f8cb813262e5e9d" providerId="LiveId" clId="{3B1CCD56-6282-457B-86F5-306DAFA0A320}"/>
    <pc:docChg chg="undo custSel modSld">
      <pc:chgData name="Trinidad Quinteros" userId="9f8cb813262e5e9d" providerId="LiveId" clId="{3B1CCD56-6282-457B-86F5-306DAFA0A320}" dt="2024-10-17T15:22:37.420" v="82" actId="1076"/>
      <pc:docMkLst>
        <pc:docMk/>
      </pc:docMkLst>
      <pc:sldChg chg="addSp delSp modSp mod setBg">
        <pc:chgData name="Trinidad Quinteros" userId="9f8cb813262e5e9d" providerId="LiveId" clId="{3B1CCD56-6282-457B-86F5-306DAFA0A320}" dt="2024-10-17T15:22:37.420" v="82" actId="1076"/>
        <pc:sldMkLst>
          <pc:docMk/>
          <pc:sldMk cId="3579510133" sldId="256"/>
        </pc:sldMkLst>
        <pc:spChg chg="mod">
          <ac:chgData name="Trinidad Quinteros" userId="9f8cb813262e5e9d" providerId="LiveId" clId="{3B1CCD56-6282-457B-86F5-306DAFA0A320}" dt="2024-10-17T15:21:25.893" v="76" actId="27636"/>
          <ac:spMkLst>
            <pc:docMk/>
            <pc:sldMk cId="3579510133" sldId="256"/>
            <ac:spMk id="11" creationId="{05008F75-927B-A8A6-DA6F-F07560246835}"/>
          </ac:spMkLst>
        </pc:spChg>
        <pc:picChg chg="add del mod">
          <ac:chgData name="Trinidad Quinteros" userId="9f8cb813262e5e9d" providerId="LiveId" clId="{3B1CCD56-6282-457B-86F5-306DAFA0A320}" dt="2024-10-17T14:55:57.143" v="22" actId="478"/>
          <ac:picMkLst>
            <pc:docMk/>
            <pc:sldMk cId="3579510133" sldId="256"/>
            <ac:picMk id="3" creationId="{03B8F05B-BF70-958D-8DB5-C97CAE14327A}"/>
          </ac:picMkLst>
        </pc:picChg>
        <pc:picChg chg="add del mod">
          <ac:chgData name="Trinidad Quinteros" userId="9f8cb813262e5e9d" providerId="LiveId" clId="{3B1CCD56-6282-457B-86F5-306DAFA0A320}" dt="2024-10-17T15:20:53.360" v="72" actId="478"/>
          <ac:picMkLst>
            <pc:docMk/>
            <pc:sldMk cId="3579510133" sldId="256"/>
            <ac:picMk id="3" creationId="{3AC1F7BD-B0F9-8225-D036-8C28783E9709}"/>
          </ac:picMkLst>
        </pc:picChg>
        <pc:picChg chg="add del mod">
          <ac:chgData name="Trinidad Quinteros" userId="9f8cb813262e5e9d" providerId="LiveId" clId="{3B1CCD56-6282-457B-86F5-306DAFA0A320}" dt="2024-10-17T15:19:52.199" v="61" actId="478"/>
          <ac:picMkLst>
            <pc:docMk/>
            <pc:sldMk cId="3579510133" sldId="256"/>
            <ac:picMk id="7" creationId="{2805C4F8-E793-5118-356E-A834B2E3B600}"/>
          </ac:picMkLst>
        </pc:picChg>
        <pc:picChg chg="add del">
          <ac:chgData name="Trinidad Quinteros" userId="9f8cb813262e5e9d" providerId="LiveId" clId="{3B1CCD56-6282-457B-86F5-306DAFA0A320}" dt="2024-10-17T15:20:58.004" v="74" actId="478"/>
          <ac:picMkLst>
            <pc:docMk/>
            <pc:sldMk cId="3579510133" sldId="256"/>
            <ac:picMk id="8" creationId="{0B81D6B5-191D-FC25-87E7-8B2BD7E41C5C}"/>
          </ac:picMkLst>
        </pc:picChg>
        <pc:picChg chg="add del mod">
          <ac:chgData name="Trinidad Quinteros" userId="9f8cb813262e5e9d" providerId="LiveId" clId="{3B1CCD56-6282-457B-86F5-306DAFA0A320}" dt="2024-10-17T15:20:43.367" v="71" actId="478"/>
          <ac:picMkLst>
            <pc:docMk/>
            <pc:sldMk cId="3579510133" sldId="256"/>
            <ac:picMk id="9" creationId="{DA4A7F80-D439-0380-E199-65413130E52B}"/>
          </ac:picMkLst>
        </pc:picChg>
        <pc:picChg chg="add mod">
          <ac:chgData name="Trinidad Quinteros" userId="9f8cb813262e5e9d" providerId="LiveId" clId="{3B1CCD56-6282-457B-86F5-306DAFA0A320}" dt="2024-10-17T15:22:37.420" v="82" actId="1076"/>
          <ac:picMkLst>
            <pc:docMk/>
            <pc:sldMk cId="3579510133" sldId="256"/>
            <ac:picMk id="13" creationId="{C6D784EF-1229-7A8C-D094-DC10855743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569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871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61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951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743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417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660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86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412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889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D98D31-6620-455A-B481-EA45F59EBB5D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70C64-67A9-499B-B06F-E66E3DBD42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611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AB4AD7D-886B-AC2E-4BA3-99DA2D37E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58" y="49027"/>
            <a:ext cx="4218384" cy="999063"/>
          </a:xfrm>
          <a:noFill/>
        </p:spPr>
        <p:txBody>
          <a:bodyPr>
            <a:normAutofit/>
          </a:bodyPr>
          <a:lstStyle/>
          <a:p>
            <a:pPr algn="ctr"/>
            <a:r>
              <a:rPr lang="es-E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MANEJO KINESICO DE PACIENTES NEUROMUSCULARES EN UNIDAD DE CUIDADOS CRÍTICOS INTERMEDIOS EN UN HOSPITAL PÚBLICO DE LA PROVINCIA DE MENDOZA</a:t>
            </a:r>
            <a:endParaRPr lang="es-AR" sz="1200"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DA5A1B8-8166-AFE8-861D-47FC6EF77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51" y="865716"/>
            <a:ext cx="4436269" cy="580178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Lic. Quinteros María Trinidad, Lic. Andrade Facundo Sebastián, Lic. Guzzanti Leticia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Hospital Central de Mendoza – Servicio de Kinesiología – Unidad de Cuidados Críticos Intermedios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5008F75-927B-A8A6-DA6F-F07560246835}"/>
              </a:ext>
            </a:extLst>
          </p:cNvPr>
          <p:cNvSpPr txBox="1"/>
          <p:nvPr/>
        </p:nvSpPr>
        <p:spPr>
          <a:xfrm>
            <a:off x="243482" y="1559814"/>
            <a:ext cx="4656536" cy="4345870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enfermedades neuromusculares (ENM) son enfermedades crónicas y en un alto porcentaje degenerativas, por lo que producen diferentes grados de discapacidad, pérdida de autonomía personal y cargas psicosociales.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Material y método</a:t>
            </a:r>
            <a:endParaRPr lang="es-A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el estudio realizado se evaluó el flujo de pacientes que en la Unidad de Cuidados Críticos Intermedios del Hospital Central de Mendoza se encontraron desde junio del 2023 a junio de 2024. Algunos de ellos se encontraban con vía aérea artificial por lo cual se evaluó mediante protocolo de decanulación que cuenta nuestra unidad y para los que se encontraban con vía aérea fisiológica se necesitó incorporar un algoritmo que permita evaluar la competencia de sus músculos respiratorias y la defensa de la VA.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Resultados</a:t>
            </a:r>
            <a:endParaRPr lang="es-A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Como resultado hemos obtenido que: las patologías que ingresaron fueron Lesión Medular, Miastenia Gravis, Guillain Barre, Mieloma múltiple y un solo paciente con Esclerosis Lateral Amiotrófica. Un n de 14 pacientes con patologías neuromusculares, 6 tuvieron VAA y 8 VAF. De los 8 con VAA solo 2 tuvieron la necesidad de VMNI y ningún paciente requiero el uso de VMNI domiciliaria. Un paciente paso a UTI luego de paro cardiorrespiratorio, el resto de los pacientes se logró descomplejización y alta médica.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Conclusión</a:t>
            </a:r>
            <a:endParaRPr lang="es-A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ha logrado evitar los días de internación, mejoría en el manejo kinésico y número de decesos. A su vez con el correcto manejo de la ventilación no invasiva se logra evitar sobreasistencia en pacientes que no la requieran y en aquellos que sí, los días en UTI. En cuanto a su VAA, ningún paciente requiero internación domiciliaria con cánula de traqueotomía.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D3BB5A8-D981-A485-3EA0-04CDFBE571CD}"/>
              </a:ext>
            </a:extLst>
          </p:cNvPr>
          <p:cNvSpPr txBox="1"/>
          <p:nvPr/>
        </p:nvSpPr>
        <p:spPr>
          <a:xfrm>
            <a:off x="4557715" y="0"/>
            <a:ext cx="8286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P-124</a:t>
            </a:r>
            <a:endParaRPr lang="es-AR" sz="1100" dirty="0"/>
          </a:p>
        </p:txBody>
      </p:sp>
      <p:pic>
        <p:nvPicPr>
          <p:cNvPr id="13" name="Imagen 12" descr="Diagrama&#10;&#10;Descripción generada automáticamente">
            <a:extLst>
              <a:ext uri="{FF2B5EF4-FFF2-40B4-BE49-F238E27FC236}">
                <a16:creationId xmlns:a16="http://schemas.microsoft.com/office/drawing/2014/main" id="{C6D784EF-1229-7A8C-D094-DC1085574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4966"/>
            <a:ext cx="5143500" cy="305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10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336</Words>
  <Application>Microsoft Office PowerPoint</Application>
  <PresentationFormat>Presentación en pantalla (16:9)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MANEJO KINESICO DE PACIENTES NEUROMUSCULARES EN UNIDAD DE CUIDADOS CRÍTICOS INTERMEDIOS EN UN HOSPITAL PÚBLICO DE LA PROVINCIA DE MENDOZA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Trinidad Quinteros</dc:creator>
  <cp:lastModifiedBy>Trinidad Quinteros</cp:lastModifiedBy>
  <cp:revision>1</cp:revision>
  <dcterms:created xsi:type="dcterms:W3CDTF">2024-10-08T17:08:20Z</dcterms:created>
  <dcterms:modified xsi:type="dcterms:W3CDTF">2024-10-17T15:22:43Z</dcterms:modified>
</cp:coreProperties>
</file>