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5088" cy="9144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CCCCFF"/>
    <a:srgbClr val="CC99FF"/>
    <a:srgbClr val="CC00FF"/>
    <a:srgbClr val="0099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60" d="100"/>
          <a:sy n="160" d="100"/>
        </p:scale>
        <p:origin x="834" y="-29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194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74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3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45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08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16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56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030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165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3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331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B50C-A76E-438D-8133-ABCC65C0EF50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D875-819F-4C47-87C3-761EE34E8B9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007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45081"/>
            <a:ext cx="5145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Arial" panose="020B0604020202020204" pitchFamily="34" charset="0"/>
                <a:cs typeface="Arial" panose="020B0604020202020204" pitchFamily="34" charset="0"/>
              </a:rPr>
              <a:t>ASMA Y RIESGO AUMENTADO DE TROMBOEMBOLISMO PULMONAR:  REPORTE DE CASOS</a:t>
            </a:r>
          </a:p>
          <a:p>
            <a:pPr algn="ctr"/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Pablo Cuesta, Lucia Trinidad Sosa, Romina </a:t>
            </a:r>
            <a:r>
              <a:rPr lang="es-A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Turk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1000" dirty="0" err="1">
                <a:latin typeface="Arial" panose="020B0604020202020204" pitchFamily="34" charset="0"/>
                <a:cs typeface="Arial" panose="020B0604020202020204" pitchFamily="34" charset="0"/>
              </a:rPr>
              <a:t>Jose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Malet</a:t>
            </a:r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Ricardo 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Del Olmo</a:t>
            </a:r>
          </a:p>
          <a:p>
            <a:pPr algn="ctr"/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Rehabilitación 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Respiratoria </a:t>
            </a:r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María </a:t>
            </a:r>
            <a: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  <a:t>Ferrer, Buenos Aires, </a:t>
            </a:r>
            <a:r>
              <a:rPr lang="es-A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Argentina</a:t>
            </a:r>
            <a:endParaRPr lang="es-A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28739" y="0"/>
            <a:ext cx="111634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P-129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0" y="1517272"/>
            <a:ext cx="5145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asma se asocia a activación de la coagulación, encontrando niveles elevados de trombina en lavado </a:t>
            </a:r>
            <a:r>
              <a:rPr lang="es-AR" sz="1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bronquiloalveolar</a:t>
            </a:r>
            <a:r>
              <a:rPr lang="es-AR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esputo. Un estudio de cohorte en </a:t>
            </a:r>
            <a:r>
              <a:rPr lang="es-AR" sz="1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Taiwan</a:t>
            </a:r>
            <a:r>
              <a:rPr lang="es-AR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publicado en 2013 demostró un riesgo 3.24 veces mayor para desarrollar TEP en asmáticos versus población general.</a:t>
            </a:r>
            <a:endParaRPr lang="es-A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2670772"/>
            <a:ext cx="2571184" cy="3647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Masculino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de 32 años asmático sin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tratamiento. Ingresa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por crisis asmática casi fatal con requerimiento de asistencia respiratoria mecánica (ARM) en contexto de neumonía adquirida de la comunidad (NAC),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siendo tratado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con Ampicilina/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sulbactam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Sin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mejoría en los parámetros gasométricos a pesar de tratamiento broncodilatador y estrategias de reclutamiento alveolar.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inicia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enoxaparina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a dosis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anticoagulante evidenciando por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angiotomografia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torax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angioTC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defecto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de relleno en segmento anterior del lóbulo inferior derecho. Evoluciona favorablemente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dosis máximas de corticoides inhalados (ICS).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Espirometría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posalta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: REL 66% VEF1 61%(2.570ml) FVC 76%(3870ml)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616451" y="2667693"/>
            <a:ext cx="2528637" cy="3816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Masculino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de 34 años,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extabaquista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, asmático con tratamiento irregular e internación previa por NAC en 2022 y asma casi fatal con requerimiento de ARM por infección por Covid-19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2023. Reingresa por asma casi fatal, 17 días luego de su última internación, siendo tratado con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Piperacilina-tazobactam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. En contexto de reiteradas internaciones por misma causa y con tratamiento óptimo, se decide iniciar tratamiento anticoagulante y posterior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angioTC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, dando como resultado un defecto de llenado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subsegmentario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posterior del lóbulo inferior derecho. Evoluciona favorablemente asociando tratamiento broncodilatador a dosis máximas de ICS. </a:t>
            </a:r>
            <a:r>
              <a:rPr lang="es-AR" sz="1100" dirty="0" err="1">
                <a:latin typeface="Arial" panose="020B0604020202020204" pitchFamily="34" charset="0"/>
                <a:cs typeface="Arial" panose="020B0604020202020204" pitchFamily="34" charset="0"/>
              </a:rPr>
              <a:t>Espirometría</a:t>
            </a: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 previo a alta: REL 75% (LIN 72) FEV1 99%(3690ml) FVC 110%(4950ml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2428" y="2390115"/>
            <a:ext cx="2417275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 smtClean="0"/>
              <a:t>CASO 1</a:t>
            </a:r>
            <a:endParaRPr lang="es-AR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660210" y="2388606"/>
            <a:ext cx="2417275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 smtClean="0"/>
              <a:t>CASO 2</a:t>
            </a:r>
            <a:endParaRPr lang="es-AR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312752" y="1262041"/>
            <a:ext cx="2589291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0" y="7974449"/>
            <a:ext cx="25937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demostró disfunción endotelial con disminución </a:t>
            </a:r>
            <a:r>
              <a:rPr lang="es-A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activación de óxido nítrico y aumento del Factor </a:t>
            </a:r>
            <a:r>
              <a:rPr lang="es-A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tisular. In vitro se evidenció la presencia de diferentes citoquinas que inhiben a la proteína C, como </a:t>
            </a:r>
            <a:r>
              <a:rPr lang="es-AR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tambien</a:t>
            </a:r>
            <a:r>
              <a:rPr lang="es-A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inhibición del activador de </a:t>
            </a:r>
            <a:r>
              <a:rPr lang="es-AR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plasminógeno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A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mastocitos.  </a:t>
            </a:r>
            <a:endParaRPr lang="es-AR" sz="1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9647" y="7699380"/>
            <a:ext cx="2408518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1" y="6255945"/>
            <a:ext cx="1952439" cy="129048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42" y="6287215"/>
            <a:ext cx="1828800" cy="1232746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2719294" y="7708344"/>
            <a:ext cx="2378635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21150" y="8011228"/>
            <a:ext cx="25717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asma se asocia a una actividad </a:t>
            </a:r>
            <a:r>
              <a:rPr lang="es-AR" sz="1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procoagulante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s-AR" sz="1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antifibrinolítica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las vías respiratorias, aumentando el riesgo de eventos </a:t>
            </a:r>
            <a:r>
              <a:rPr lang="es-AR" sz="1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tromboembólicos</a:t>
            </a:r>
            <a:r>
              <a:rPr lang="es-A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siendo un importante factor de riesgo, sobretodo asma grave no controlado.</a:t>
            </a:r>
          </a:p>
        </p:txBody>
      </p:sp>
    </p:spTree>
    <p:extLst>
      <p:ext uri="{BB962C8B-B14F-4D97-AF65-F5344CB8AC3E}">
        <p14:creationId xmlns:p14="http://schemas.microsoft.com/office/powerpoint/2010/main" val="18450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373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15</cp:revision>
  <dcterms:created xsi:type="dcterms:W3CDTF">2024-10-09T21:25:19Z</dcterms:created>
  <dcterms:modified xsi:type="dcterms:W3CDTF">2024-10-16T23:15:04Z</dcterms:modified>
</cp:coreProperties>
</file>