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Lst>
  <p:sldSz cx="5111750" cy="9144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161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048D"/>
    <a:srgbClr val="5B04B2"/>
    <a:srgbClr val="6B0289"/>
    <a:srgbClr val="71018E"/>
    <a:srgbClr val="79039B"/>
    <a:srgbClr val="2D06B8"/>
    <a:srgbClr val="3605B0"/>
    <a:srgbClr val="AC005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87" d="100"/>
          <a:sy n="87" d="100"/>
        </p:scale>
        <p:origin x="2028" y="102"/>
      </p:cViewPr>
      <p:guideLst>
        <p:guide orient="horz" pos="2880"/>
        <p:guide pos="161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616183" y="3182325"/>
            <a:ext cx="3879384" cy="2194560"/>
          </a:xfrm>
          <a:solidFill>
            <a:srgbClr val="FFFFFF"/>
          </a:solidFill>
          <a:ln w="38100">
            <a:solidFill>
              <a:srgbClr val="404040"/>
            </a:solidFill>
          </a:ln>
        </p:spPr>
        <p:txBody>
          <a:bodyPr lIns="274320" rIns="274320" anchor="ctr" anchorCtr="1">
            <a:normAutofit/>
          </a:bodyPr>
          <a:lstStyle>
            <a:lvl1pPr algn="ctr">
              <a:defRPr sz="1957">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30017" y="5803392"/>
            <a:ext cx="2851718" cy="1653192"/>
          </a:xfrm>
          <a:noFill/>
        </p:spPr>
        <p:txBody>
          <a:bodyPr>
            <a:normAutofit/>
          </a:bodyPr>
          <a:lstStyle>
            <a:lvl1pPr marL="0" indent="0" algn="ctr">
              <a:buNone/>
              <a:defRPr sz="1062">
                <a:solidFill>
                  <a:schemeClr val="tx1">
                    <a:lumMod val="75000"/>
                    <a:lumOff val="25000"/>
                  </a:schemeClr>
                </a:solidFill>
              </a:defRPr>
            </a:lvl1pPr>
            <a:lvl2pPr marL="255575" indent="0" algn="ctr">
              <a:buNone/>
              <a:defRPr sz="1062"/>
            </a:lvl2pPr>
            <a:lvl3pPr marL="511150" indent="0" algn="ctr">
              <a:buNone/>
              <a:defRPr sz="1006"/>
            </a:lvl3pPr>
            <a:lvl4pPr marL="766724" indent="0" algn="ctr">
              <a:buNone/>
              <a:defRPr sz="894"/>
            </a:lvl4pPr>
            <a:lvl5pPr marL="1022299" indent="0" algn="ctr">
              <a:buNone/>
              <a:defRPr sz="894"/>
            </a:lvl5pPr>
            <a:lvl6pPr marL="1277874" indent="0" algn="ctr">
              <a:buNone/>
              <a:defRPr sz="894"/>
            </a:lvl6pPr>
            <a:lvl7pPr marL="1533449" indent="0" algn="ctr">
              <a:buNone/>
              <a:defRPr sz="894"/>
            </a:lvl7pPr>
            <a:lvl8pPr marL="1789024" indent="0" algn="ctr">
              <a:buNone/>
              <a:defRPr sz="894"/>
            </a:lvl8pPr>
            <a:lvl9pPr marL="2044598" indent="0" algn="ctr">
              <a:buNone/>
              <a:defRPr sz="894"/>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2D970612-1A7E-4333-8855-36C32B40D3E4}" type="datetimeFigureOut">
              <a:rPr lang="en-US" smtClean="0"/>
              <a:t>10/18/2024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09A8B0-D040-4B6D-A487-DE091475F329}" type="slidenum">
              <a:rPr lang="en-US" smtClean="0"/>
              <a:t>‹Nº›</a:t>
            </a:fld>
            <a:endParaRPr lang="en-US"/>
          </a:p>
        </p:txBody>
      </p:sp>
    </p:spTree>
    <p:extLst>
      <p:ext uri="{BB962C8B-B14F-4D97-AF65-F5344CB8AC3E}">
        <p14:creationId xmlns:p14="http://schemas.microsoft.com/office/powerpoint/2010/main" val="370558212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D970612-1A7E-4333-8855-36C32B40D3E4}"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9A8B0-D040-4B6D-A487-DE091475F329}" type="slidenum">
              <a:rPr lang="en-US" smtClean="0"/>
              <a:t>‹Nº›</a:t>
            </a:fld>
            <a:endParaRPr lang="en-US"/>
          </a:p>
        </p:txBody>
      </p:sp>
    </p:spTree>
    <p:extLst>
      <p:ext uri="{BB962C8B-B14F-4D97-AF65-F5344CB8AC3E}">
        <p14:creationId xmlns:p14="http://schemas.microsoft.com/office/powerpoint/2010/main" val="732274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27998" y="1249680"/>
            <a:ext cx="589196" cy="664464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97824" y="1249680"/>
            <a:ext cx="2636472" cy="664464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D970612-1A7E-4333-8855-36C32B40D3E4}"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9A8B0-D040-4B6D-A487-DE091475F329}" type="slidenum">
              <a:rPr lang="en-US" smtClean="0"/>
              <a:t>‹Nº›</a:t>
            </a:fld>
            <a:endParaRPr lang="en-US"/>
          </a:p>
        </p:txBody>
      </p:sp>
    </p:spTree>
    <p:extLst>
      <p:ext uri="{BB962C8B-B14F-4D97-AF65-F5344CB8AC3E}">
        <p14:creationId xmlns:p14="http://schemas.microsoft.com/office/powerpoint/2010/main" val="508013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D970612-1A7E-4333-8855-36C32B40D3E4}" type="datetimeFigureOut">
              <a:rPr lang="en-US" smtClean="0"/>
              <a:t>10/18/2024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09A8B0-D040-4B6D-A487-DE091475F329}" type="slidenum">
              <a:rPr lang="en-US" smtClean="0"/>
              <a:t>‹Nº›</a:t>
            </a:fld>
            <a:endParaRPr lang="en-US"/>
          </a:p>
        </p:txBody>
      </p:sp>
    </p:spTree>
    <p:extLst>
      <p:ext uri="{BB962C8B-B14F-4D97-AF65-F5344CB8AC3E}">
        <p14:creationId xmlns:p14="http://schemas.microsoft.com/office/powerpoint/2010/main" val="1739444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618522" y="3182325"/>
            <a:ext cx="3879818" cy="2194560"/>
          </a:xfrm>
          <a:solidFill>
            <a:srgbClr val="FFFFFF"/>
          </a:solidFill>
          <a:ln w="38100">
            <a:solidFill>
              <a:srgbClr val="404040"/>
            </a:solidFill>
          </a:ln>
        </p:spPr>
        <p:txBody>
          <a:bodyPr lIns="274320" rIns="274320" anchor="ctr" anchorCtr="1">
            <a:normAutofit/>
          </a:bodyPr>
          <a:lstStyle>
            <a:lvl1pPr>
              <a:defRPr sz="1957">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30017" y="5803287"/>
            <a:ext cx="2851718" cy="1686776"/>
          </a:xfrm>
        </p:spPr>
        <p:txBody>
          <a:bodyPr anchor="t" anchorCtr="1">
            <a:normAutofit/>
          </a:bodyPr>
          <a:lstStyle>
            <a:lvl1pPr marL="0" indent="0">
              <a:buNone/>
              <a:defRPr sz="1062">
                <a:solidFill>
                  <a:schemeClr val="tx1"/>
                </a:solidFill>
              </a:defRPr>
            </a:lvl1pPr>
            <a:lvl2pPr marL="255575" indent="0">
              <a:buNone/>
              <a:defRPr sz="1062">
                <a:solidFill>
                  <a:schemeClr val="tx1">
                    <a:tint val="75000"/>
                  </a:schemeClr>
                </a:solidFill>
              </a:defRPr>
            </a:lvl2pPr>
            <a:lvl3pPr marL="511150" indent="0">
              <a:buNone/>
              <a:defRPr sz="1006">
                <a:solidFill>
                  <a:schemeClr val="tx1">
                    <a:tint val="75000"/>
                  </a:schemeClr>
                </a:solidFill>
              </a:defRPr>
            </a:lvl3pPr>
            <a:lvl4pPr marL="766724" indent="0">
              <a:buNone/>
              <a:defRPr sz="894">
                <a:solidFill>
                  <a:schemeClr val="tx1">
                    <a:tint val="75000"/>
                  </a:schemeClr>
                </a:solidFill>
              </a:defRPr>
            </a:lvl4pPr>
            <a:lvl5pPr marL="1022299" indent="0">
              <a:buNone/>
              <a:defRPr sz="894">
                <a:solidFill>
                  <a:schemeClr val="tx1">
                    <a:tint val="75000"/>
                  </a:schemeClr>
                </a:solidFill>
              </a:defRPr>
            </a:lvl5pPr>
            <a:lvl6pPr marL="1277874" indent="0">
              <a:buNone/>
              <a:defRPr sz="894">
                <a:solidFill>
                  <a:schemeClr val="tx1">
                    <a:tint val="75000"/>
                  </a:schemeClr>
                </a:solidFill>
              </a:defRPr>
            </a:lvl6pPr>
            <a:lvl7pPr marL="1533449" indent="0">
              <a:buNone/>
              <a:defRPr sz="894">
                <a:solidFill>
                  <a:schemeClr val="tx1">
                    <a:tint val="75000"/>
                  </a:schemeClr>
                </a:solidFill>
              </a:defRPr>
            </a:lvl7pPr>
            <a:lvl8pPr marL="1789024" indent="0">
              <a:buNone/>
              <a:defRPr sz="894">
                <a:solidFill>
                  <a:schemeClr val="tx1">
                    <a:tint val="75000"/>
                  </a:schemeClr>
                </a:solidFill>
              </a:defRPr>
            </a:lvl8pPr>
            <a:lvl9pPr marL="2044598" indent="0">
              <a:buNone/>
              <a:defRPr sz="894">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2D970612-1A7E-4333-8855-36C32B40D3E4}" type="datetimeFigureOut">
              <a:rPr lang="en-US" smtClean="0"/>
              <a:t>10/18/2024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09A8B0-D040-4B6D-A487-DE091475F329}" type="slidenum">
              <a:rPr lang="en-US" smtClean="0"/>
              <a:t>‹Nº›</a:t>
            </a:fld>
            <a:endParaRPr lang="en-US"/>
          </a:p>
        </p:txBody>
      </p:sp>
    </p:spTree>
    <p:extLst>
      <p:ext uri="{BB962C8B-B14F-4D97-AF65-F5344CB8AC3E}">
        <p14:creationId xmlns:p14="http://schemas.microsoft.com/office/powerpoint/2010/main" val="77555759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16183" y="3517392"/>
            <a:ext cx="1838096" cy="41359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2657471" y="3517392"/>
            <a:ext cx="1839490" cy="41359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2D970612-1A7E-4333-8855-36C32B40D3E4}" type="datetimeFigureOut">
              <a:rPr lang="en-US" smtClean="0"/>
              <a:t>10/18/2024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209A8B0-D040-4B6D-A487-DE091475F329}" type="slidenum">
              <a:rPr lang="en-US" smtClean="0"/>
              <a:t>‹Nº›</a:t>
            </a:fld>
            <a:endParaRPr lang="en-US"/>
          </a:p>
        </p:txBody>
      </p:sp>
    </p:spTree>
    <p:extLst>
      <p:ext uri="{BB962C8B-B14F-4D97-AF65-F5344CB8AC3E}">
        <p14:creationId xmlns:p14="http://schemas.microsoft.com/office/powerpoint/2010/main" val="433522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16182" y="3084579"/>
            <a:ext cx="1838097" cy="938783"/>
          </a:xfrm>
        </p:spPr>
        <p:txBody>
          <a:bodyPr anchor="b" anchorCtr="1">
            <a:normAutofit/>
          </a:bodyPr>
          <a:lstStyle>
            <a:lvl1pPr marL="0" indent="0" algn="ctr">
              <a:buNone/>
              <a:defRPr sz="1062" b="0" cap="all" spc="56" baseline="0">
                <a:solidFill>
                  <a:schemeClr val="accent2">
                    <a:lumMod val="75000"/>
                  </a:schemeClr>
                </a:solidFill>
              </a:defRPr>
            </a:lvl1pPr>
            <a:lvl2pPr marL="255575" indent="0">
              <a:buNone/>
              <a:defRPr sz="1062" b="1"/>
            </a:lvl2pPr>
            <a:lvl3pPr marL="511150" indent="0">
              <a:buNone/>
              <a:defRPr sz="1006" b="1"/>
            </a:lvl3pPr>
            <a:lvl4pPr marL="766724" indent="0">
              <a:buNone/>
              <a:defRPr sz="894" b="1"/>
            </a:lvl4pPr>
            <a:lvl5pPr marL="1022299" indent="0">
              <a:buNone/>
              <a:defRPr sz="894" b="1"/>
            </a:lvl5pPr>
            <a:lvl6pPr marL="1277874" indent="0">
              <a:buNone/>
              <a:defRPr sz="894" b="1"/>
            </a:lvl6pPr>
            <a:lvl7pPr marL="1533449" indent="0">
              <a:buNone/>
              <a:defRPr sz="894" b="1"/>
            </a:lvl7pPr>
            <a:lvl8pPr marL="1789024" indent="0">
              <a:buNone/>
              <a:defRPr sz="894" b="1"/>
            </a:lvl8pPr>
            <a:lvl9pPr marL="2044598" indent="0">
              <a:buNone/>
              <a:defRPr sz="894" b="1"/>
            </a:lvl9pPr>
          </a:lstStyle>
          <a:p>
            <a:pPr lvl="0"/>
            <a:r>
              <a:rPr lang="es-ES"/>
              <a:t>Haga clic para modificar los estilos de texto del patrón</a:t>
            </a:r>
          </a:p>
        </p:txBody>
      </p:sp>
      <p:sp>
        <p:nvSpPr>
          <p:cNvPr id="4" name="Content Placeholder 3"/>
          <p:cNvSpPr>
            <a:spLocks noGrp="1"/>
          </p:cNvSpPr>
          <p:nvPr>
            <p:ph sz="half" idx="2"/>
          </p:nvPr>
        </p:nvSpPr>
        <p:spPr>
          <a:xfrm>
            <a:off x="616182" y="4191000"/>
            <a:ext cx="1838097" cy="346236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2657471" y="4191000"/>
            <a:ext cx="1839490" cy="3462368"/>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2657471" y="3084579"/>
            <a:ext cx="1839490" cy="938783"/>
          </a:xfrm>
        </p:spPr>
        <p:txBody>
          <a:bodyPr anchor="b" anchorCtr="1">
            <a:normAutofit/>
          </a:bodyPr>
          <a:lstStyle>
            <a:lvl1pPr marL="0" indent="0" algn="ctr">
              <a:buNone/>
              <a:defRPr sz="1062" b="0" cap="all" spc="56" baseline="0">
                <a:solidFill>
                  <a:schemeClr val="accent2">
                    <a:lumMod val="75000"/>
                  </a:schemeClr>
                </a:solidFill>
              </a:defRPr>
            </a:lvl1pPr>
            <a:lvl2pPr marL="255575" indent="0">
              <a:buNone/>
              <a:defRPr sz="1062" b="1"/>
            </a:lvl2pPr>
            <a:lvl3pPr marL="511150" indent="0">
              <a:buNone/>
              <a:defRPr sz="1006" b="1"/>
            </a:lvl3pPr>
            <a:lvl4pPr marL="766724" indent="0">
              <a:buNone/>
              <a:defRPr sz="894" b="1"/>
            </a:lvl4pPr>
            <a:lvl5pPr marL="1022299" indent="0">
              <a:buNone/>
              <a:defRPr sz="894" b="1"/>
            </a:lvl5pPr>
            <a:lvl6pPr marL="1277874" indent="0">
              <a:buNone/>
              <a:defRPr sz="894" b="1"/>
            </a:lvl6pPr>
            <a:lvl7pPr marL="1533449" indent="0">
              <a:buNone/>
              <a:defRPr sz="894" b="1"/>
            </a:lvl7pPr>
            <a:lvl8pPr marL="1789024" indent="0">
              <a:buNone/>
              <a:defRPr sz="894" b="1"/>
            </a:lvl8pPr>
            <a:lvl9pPr marL="2044598" indent="0">
              <a:buNone/>
              <a:defRPr sz="894"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2D970612-1A7E-4333-8855-36C32B40D3E4}" type="datetimeFigureOut">
              <a:rPr lang="en-US" smtClean="0"/>
              <a:t>10/18/2024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09A8B0-D040-4B6D-A487-DE091475F329}" type="slidenum">
              <a:rPr lang="en-US" smtClean="0"/>
              <a:t>‹Nº›</a:t>
            </a:fld>
            <a:endParaRPr lang="en-US"/>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2959250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D970612-1A7E-4333-8855-36C32B40D3E4}" type="datetimeFigureOut">
              <a:rPr lang="en-US" smtClean="0"/>
              <a:t>10/18/2024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09A8B0-D040-4B6D-A487-DE091475F329}" type="slidenum">
              <a:rPr lang="en-US" smtClean="0"/>
              <a:t>‹Nº›</a:t>
            </a:fld>
            <a:endParaRPr lang="en-US"/>
          </a:p>
        </p:txBody>
      </p:sp>
    </p:spTree>
    <p:extLst>
      <p:ext uri="{BB962C8B-B14F-4D97-AF65-F5344CB8AC3E}">
        <p14:creationId xmlns:p14="http://schemas.microsoft.com/office/powerpoint/2010/main" val="2698114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970612-1A7E-4333-8855-36C32B40D3E4}" type="datetimeFigureOut">
              <a:rPr lang="en-US" smtClean="0"/>
              <a:t>10/18/2024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09A8B0-D040-4B6D-A487-DE091475F329}" type="slidenum">
              <a:rPr lang="en-US" smtClean="0"/>
              <a:t>‹Nº›</a:t>
            </a:fld>
            <a:endParaRPr lang="en-US"/>
          </a:p>
        </p:txBody>
      </p:sp>
    </p:spTree>
    <p:extLst>
      <p:ext uri="{BB962C8B-B14F-4D97-AF65-F5344CB8AC3E}">
        <p14:creationId xmlns:p14="http://schemas.microsoft.com/office/powerpoint/2010/main" val="4108274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2555875" cy="914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358171" y="2991773"/>
            <a:ext cx="1839533" cy="1521996"/>
          </a:xfrm>
          <a:solidFill>
            <a:srgbClr val="FFFFFF"/>
          </a:solidFill>
          <a:ln>
            <a:solidFill>
              <a:srgbClr val="404040"/>
            </a:solidFill>
          </a:ln>
        </p:spPr>
        <p:txBody>
          <a:bodyPr anchor="ctr" anchorCtr="1">
            <a:normAutofit/>
          </a:bodyPr>
          <a:lstStyle>
            <a:lvl1pPr>
              <a:defRPr sz="1174">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2824242" y="1072896"/>
            <a:ext cx="2019141" cy="6998208"/>
          </a:xfrm>
        </p:spPr>
        <p:txBody>
          <a:bodyPr>
            <a:normAutofit/>
          </a:bodyPr>
          <a:lstStyle>
            <a:lvl1pPr>
              <a:defRPr sz="1062">
                <a:solidFill>
                  <a:schemeClr val="tx1"/>
                </a:solidFill>
              </a:defRPr>
            </a:lvl1pPr>
            <a:lvl2pPr>
              <a:defRPr sz="894">
                <a:solidFill>
                  <a:schemeClr val="tx1"/>
                </a:solidFill>
              </a:defRPr>
            </a:lvl2pPr>
            <a:lvl3pPr>
              <a:defRPr sz="894">
                <a:solidFill>
                  <a:schemeClr val="tx1"/>
                </a:solidFill>
              </a:defRPr>
            </a:lvl3pPr>
            <a:lvl4pPr>
              <a:defRPr sz="894">
                <a:solidFill>
                  <a:schemeClr val="tx1"/>
                </a:solidFill>
              </a:defRPr>
            </a:lvl4pPr>
            <a:lvl5pPr>
              <a:defRPr sz="894">
                <a:solidFill>
                  <a:schemeClr val="tx1"/>
                </a:solidFill>
              </a:defRPr>
            </a:lvl5pPr>
            <a:lvl6pPr>
              <a:defRPr sz="894"/>
            </a:lvl6pPr>
            <a:lvl7pPr>
              <a:defRPr sz="894"/>
            </a:lvl7pPr>
            <a:lvl8pPr>
              <a:defRPr sz="894"/>
            </a:lvl8pPr>
            <a:lvl9pPr>
              <a:defRPr sz="894"/>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82422" y="4733224"/>
            <a:ext cx="1591032" cy="2925381"/>
          </a:xfrm>
        </p:spPr>
        <p:txBody>
          <a:bodyPr anchor="t" anchorCtr="1">
            <a:normAutofit/>
          </a:bodyPr>
          <a:lstStyle>
            <a:lvl1pPr marL="0" indent="0" algn="ctr">
              <a:buNone/>
              <a:defRPr sz="839">
                <a:solidFill>
                  <a:srgbClr val="FFFFFF"/>
                </a:solidFill>
              </a:defRPr>
            </a:lvl1pPr>
            <a:lvl2pPr marL="255575" indent="0">
              <a:buNone/>
              <a:defRPr sz="783"/>
            </a:lvl2pPr>
            <a:lvl3pPr marL="511150" indent="0">
              <a:buNone/>
              <a:defRPr sz="671"/>
            </a:lvl3pPr>
            <a:lvl4pPr marL="766724" indent="0">
              <a:buNone/>
              <a:defRPr sz="559"/>
            </a:lvl4pPr>
            <a:lvl5pPr marL="1022299" indent="0">
              <a:buNone/>
              <a:defRPr sz="559"/>
            </a:lvl5pPr>
            <a:lvl6pPr marL="1277874" indent="0">
              <a:buNone/>
              <a:defRPr sz="559"/>
            </a:lvl6pPr>
            <a:lvl7pPr marL="1533449" indent="0">
              <a:buNone/>
              <a:defRPr sz="559"/>
            </a:lvl7pPr>
            <a:lvl8pPr marL="1789024" indent="0">
              <a:buNone/>
              <a:defRPr sz="559"/>
            </a:lvl8pPr>
            <a:lvl9pPr marL="2044598" indent="0">
              <a:buNone/>
              <a:defRPr sz="559"/>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2D970612-1A7E-4333-8855-36C32B40D3E4}" type="datetimeFigureOut">
              <a:rPr lang="en-US" smtClean="0"/>
              <a:t>10/18/2024</a:t>
            </a:fld>
            <a:endParaRPr lang="en-US"/>
          </a:p>
        </p:txBody>
      </p:sp>
      <p:sp>
        <p:nvSpPr>
          <p:cNvPr id="10" name="Footer Placeholder 9"/>
          <p:cNvSpPr>
            <a:spLocks noGrp="1"/>
          </p:cNvSpPr>
          <p:nvPr>
            <p:ph type="ftr" sz="quarter" idx="11"/>
          </p:nvPr>
        </p:nvSpPr>
        <p:spPr>
          <a:xfrm>
            <a:off x="358171" y="8314944"/>
            <a:ext cx="2127882" cy="426720"/>
          </a:xfrm>
        </p:spPr>
        <p:txBody>
          <a:bodyPr>
            <a:normAutofit/>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B209A8B0-D040-4B6D-A487-DE091475F329}" type="slidenum">
              <a:rPr lang="en-US" smtClean="0"/>
              <a:t>‹Nº›</a:t>
            </a:fld>
            <a:endParaRPr lang="en-US"/>
          </a:p>
        </p:txBody>
      </p:sp>
    </p:spTree>
    <p:extLst>
      <p:ext uri="{BB962C8B-B14F-4D97-AF65-F5344CB8AC3E}">
        <p14:creationId xmlns:p14="http://schemas.microsoft.com/office/powerpoint/2010/main" val="650927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1" y="0"/>
            <a:ext cx="2555874" cy="914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357823" y="2991771"/>
            <a:ext cx="1840230" cy="1524000"/>
          </a:xfrm>
          <a:solidFill>
            <a:srgbClr val="FFFFFF"/>
          </a:solidFill>
          <a:ln>
            <a:solidFill>
              <a:srgbClr val="262626"/>
            </a:solidFill>
          </a:ln>
        </p:spPr>
        <p:txBody>
          <a:bodyPr anchor="ctr" anchorCtr="1">
            <a:noAutofit/>
          </a:bodyPr>
          <a:lstStyle>
            <a:lvl1pPr>
              <a:defRPr sz="1174">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55875" y="-56229"/>
            <a:ext cx="2558431" cy="9144000"/>
          </a:xfrm>
          <a:solidFill>
            <a:schemeClr val="bg1">
              <a:lumMod val="75000"/>
            </a:schemeClr>
          </a:solidFill>
        </p:spPr>
        <p:txBody>
          <a:bodyPr anchor="t"/>
          <a:lstStyle>
            <a:lvl1pPr marL="0" indent="0">
              <a:buNone/>
              <a:defRPr sz="1789">
                <a:solidFill>
                  <a:schemeClr val="bg1">
                    <a:lumMod val="85000"/>
                    <a:lumOff val="15000"/>
                  </a:schemeClr>
                </a:solidFill>
              </a:defRPr>
            </a:lvl1pPr>
            <a:lvl2pPr marL="255575" indent="0">
              <a:buNone/>
              <a:defRPr sz="1565"/>
            </a:lvl2pPr>
            <a:lvl3pPr marL="511150" indent="0">
              <a:buNone/>
              <a:defRPr sz="1342"/>
            </a:lvl3pPr>
            <a:lvl4pPr marL="766724" indent="0">
              <a:buNone/>
              <a:defRPr sz="1118"/>
            </a:lvl4pPr>
            <a:lvl5pPr marL="1022299" indent="0">
              <a:buNone/>
              <a:defRPr sz="1118"/>
            </a:lvl5pPr>
            <a:lvl6pPr marL="1277874" indent="0">
              <a:buNone/>
              <a:defRPr sz="1118"/>
            </a:lvl6pPr>
            <a:lvl7pPr marL="1533449" indent="0">
              <a:buNone/>
              <a:defRPr sz="1118"/>
            </a:lvl7pPr>
            <a:lvl8pPr marL="1789024" indent="0">
              <a:buNone/>
              <a:defRPr sz="1118"/>
            </a:lvl8pPr>
            <a:lvl9pPr marL="2044598" indent="0">
              <a:buNone/>
              <a:defRPr sz="1118"/>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82422" y="4733226"/>
            <a:ext cx="1591032" cy="2925383"/>
          </a:xfrm>
        </p:spPr>
        <p:txBody>
          <a:bodyPr anchor="t" anchorCtr="1">
            <a:normAutofit/>
          </a:bodyPr>
          <a:lstStyle>
            <a:lvl1pPr marL="0" indent="0" algn="ctr">
              <a:buNone/>
              <a:defRPr sz="839">
                <a:solidFill>
                  <a:srgbClr val="FFFFFF"/>
                </a:solidFill>
              </a:defRPr>
            </a:lvl1pPr>
            <a:lvl2pPr marL="255575" indent="0">
              <a:buNone/>
              <a:defRPr sz="783"/>
            </a:lvl2pPr>
            <a:lvl3pPr marL="511150" indent="0">
              <a:buNone/>
              <a:defRPr sz="671"/>
            </a:lvl3pPr>
            <a:lvl4pPr marL="766724" indent="0">
              <a:buNone/>
              <a:defRPr sz="559"/>
            </a:lvl4pPr>
            <a:lvl5pPr marL="1022299" indent="0">
              <a:buNone/>
              <a:defRPr sz="559"/>
            </a:lvl5pPr>
            <a:lvl6pPr marL="1277874" indent="0">
              <a:buNone/>
              <a:defRPr sz="559"/>
            </a:lvl6pPr>
            <a:lvl7pPr marL="1533449" indent="0">
              <a:buNone/>
              <a:defRPr sz="559"/>
            </a:lvl7pPr>
            <a:lvl8pPr marL="1789024" indent="0">
              <a:buNone/>
              <a:defRPr sz="559"/>
            </a:lvl8pPr>
            <a:lvl9pPr marL="2044598" indent="0">
              <a:buNone/>
              <a:defRPr sz="559"/>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2D970612-1A7E-4333-8855-36C32B40D3E4}" type="datetimeFigureOut">
              <a:rPr lang="en-US" smtClean="0"/>
              <a:t>10/18/2024</a:t>
            </a:fld>
            <a:endParaRPr lang="en-US"/>
          </a:p>
        </p:txBody>
      </p:sp>
      <p:sp>
        <p:nvSpPr>
          <p:cNvPr id="9" name="Footer Placeholder 8"/>
          <p:cNvSpPr>
            <a:spLocks noGrp="1"/>
          </p:cNvSpPr>
          <p:nvPr>
            <p:ph type="ftr" sz="quarter" idx="11"/>
          </p:nvPr>
        </p:nvSpPr>
        <p:spPr>
          <a:xfrm>
            <a:off x="357823" y="8314944"/>
            <a:ext cx="2126488" cy="426720"/>
          </a:xfrm>
        </p:spPr>
        <p:txBody>
          <a:bodyPr>
            <a:normAutofit/>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B209A8B0-D040-4B6D-A487-DE091475F329}" type="slidenum">
              <a:rPr lang="en-US" smtClean="0"/>
              <a:t>‹Nº›</a:t>
            </a:fld>
            <a:endParaRPr lang="en-US"/>
          </a:p>
        </p:txBody>
      </p:sp>
    </p:spTree>
    <p:extLst>
      <p:ext uri="{BB962C8B-B14F-4D97-AF65-F5344CB8AC3E}">
        <p14:creationId xmlns:p14="http://schemas.microsoft.com/office/powerpoint/2010/main" val="502542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897824" y="1286256"/>
            <a:ext cx="3319370" cy="158496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97824" y="3517394"/>
            <a:ext cx="3319370" cy="4135977"/>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342395" y="8318422"/>
            <a:ext cx="1154566" cy="431957"/>
          </a:xfrm>
          <a:prstGeom prst="rect">
            <a:avLst/>
          </a:prstGeom>
        </p:spPr>
        <p:txBody>
          <a:bodyPr vert="horz" lIns="91440" tIns="45720" rIns="91440" bIns="45720" rtlCol="0" anchor="ctr"/>
          <a:lstStyle>
            <a:lvl1pPr algn="r">
              <a:defRPr sz="559">
                <a:solidFill>
                  <a:schemeClr val="tx1">
                    <a:alpha val="70000"/>
                  </a:schemeClr>
                </a:solidFill>
              </a:defRPr>
            </a:lvl1pPr>
          </a:lstStyle>
          <a:p>
            <a:fld id="{2D970612-1A7E-4333-8855-36C32B40D3E4}" type="datetimeFigureOut">
              <a:rPr lang="en-US" smtClean="0"/>
              <a:t>10/18/2024</a:t>
            </a:fld>
            <a:endParaRPr lang="en-US"/>
          </a:p>
        </p:txBody>
      </p:sp>
      <p:sp>
        <p:nvSpPr>
          <p:cNvPr id="5" name="Footer Placeholder 4"/>
          <p:cNvSpPr>
            <a:spLocks noGrp="1"/>
          </p:cNvSpPr>
          <p:nvPr>
            <p:ph type="ftr" sz="quarter" idx="3"/>
          </p:nvPr>
        </p:nvSpPr>
        <p:spPr>
          <a:xfrm>
            <a:off x="616182" y="8314944"/>
            <a:ext cx="2547302" cy="426720"/>
          </a:xfrm>
          <a:prstGeom prst="rect">
            <a:avLst/>
          </a:prstGeom>
        </p:spPr>
        <p:txBody>
          <a:bodyPr vert="horz" lIns="91440" tIns="45720" rIns="91440" bIns="45720" rtlCol="0" anchor="ctr"/>
          <a:lstStyle>
            <a:lvl1pPr algn="l">
              <a:defRPr sz="559">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4606452" y="8290560"/>
            <a:ext cx="204470" cy="487680"/>
          </a:xfrm>
          <a:prstGeom prst="ellipse">
            <a:avLst/>
          </a:prstGeom>
          <a:solidFill>
            <a:srgbClr val="1D1D1D">
              <a:alpha val="69804"/>
            </a:srgbClr>
          </a:solidFill>
        </p:spPr>
        <p:txBody>
          <a:bodyPr vert="horz" lIns="18288" tIns="45720" rIns="18288" bIns="45720" rtlCol="0" anchor="ctr">
            <a:noAutofit/>
          </a:bodyPr>
          <a:lstStyle>
            <a:lvl1pPr algn="ctr">
              <a:defRPr sz="615" spc="0" baseline="0">
                <a:solidFill>
                  <a:srgbClr val="FFFFFF"/>
                </a:solidFill>
              </a:defRPr>
            </a:lvl1pPr>
          </a:lstStyle>
          <a:p>
            <a:fld id="{B209A8B0-D040-4B6D-A487-DE091475F329}" type="slidenum">
              <a:rPr lang="en-US" smtClean="0"/>
              <a:t>‹Nº›</a:t>
            </a:fld>
            <a:endParaRPr lang="en-US"/>
          </a:p>
        </p:txBody>
      </p:sp>
    </p:spTree>
    <p:extLst>
      <p:ext uri="{BB962C8B-B14F-4D97-AF65-F5344CB8AC3E}">
        <p14:creationId xmlns:p14="http://schemas.microsoft.com/office/powerpoint/2010/main" val="99813007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511150" rtl="0" eaLnBrk="1" latinLnBrk="0" hangingPunct="1">
        <a:lnSpc>
          <a:spcPct val="90000"/>
        </a:lnSpc>
        <a:spcBef>
          <a:spcPct val="0"/>
        </a:spcBef>
        <a:buNone/>
        <a:defRPr sz="1453" kern="1200" cap="all" spc="112" baseline="0">
          <a:solidFill>
            <a:srgbClr val="262626"/>
          </a:solidFill>
          <a:latin typeface="+mj-lt"/>
          <a:ea typeface="+mj-ea"/>
          <a:cs typeface="+mj-cs"/>
        </a:defRPr>
      </a:lvl1pPr>
    </p:titleStyle>
    <p:bodyStyle>
      <a:lvl1pPr marL="127787" indent="-127787" algn="l" defTabSz="511150" rtl="0" eaLnBrk="1" latinLnBrk="0" hangingPunct="1">
        <a:lnSpc>
          <a:spcPct val="100000"/>
        </a:lnSpc>
        <a:spcBef>
          <a:spcPts val="559"/>
        </a:spcBef>
        <a:buClr>
          <a:schemeClr val="accent2"/>
        </a:buClr>
        <a:buFont typeface="Arial" panose="020B0604020202020204" pitchFamily="34" charset="0"/>
        <a:buChar char="•"/>
        <a:defRPr sz="1006" kern="1200">
          <a:solidFill>
            <a:schemeClr val="tx1">
              <a:lumMod val="85000"/>
              <a:lumOff val="15000"/>
            </a:schemeClr>
          </a:solidFill>
          <a:latin typeface="+mn-lt"/>
          <a:ea typeface="+mn-ea"/>
          <a:cs typeface="+mn-cs"/>
        </a:defRPr>
      </a:lvl1pPr>
      <a:lvl2pPr marL="255575" indent="-127787" algn="l" defTabSz="511150" rtl="0" eaLnBrk="1" latinLnBrk="0" hangingPunct="1">
        <a:lnSpc>
          <a:spcPct val="100000"/>
        </a:lnSpc>
        <a:spcBef>
          <a:spcPts val="559"/>
        </a:spcBef>
        <a:buClr>
          <a:schemeClr val="accent2"/>
        </a:buClr>
        <a:buFont typeface="Arial" panose="020B0604020202020204" pitchFamily="34" charset="0"/>
        <a:buChar char="•"/>
        <a:defRPr sz="894" kern="1200">
          <a:solidFill>
            <a:schemeClr val="tx1">
              <a:lumMod val="85000"/>
              <a:lumOff val="15000"/>
            </a:schemeClr>
          </a:solidFill>
          <a:latin typeface="+mn-lt"/>
          <a:ea typeface="+mn-ea"/>
          <a:cs typeface="+mn-cs"/>
        </a:defRPr>
      </a:lvl2pPr>
      <a:lvl3pPr marL="383362" indent="-127787" algn="l" defTabSz="511150" rtl="0" eaLnBrk="1" latinLnBrk="0" hangingPunct="1">
        <a:lnSpc>
          <a:spcPct val="100000"/>
        </a:lnSpc>
        <a:spcBef>
          <a:spcPts val="559"/>
        </a:spcBef>
        <a:buClr>
          <a:schemeClr val="accent2"/>
        </a:buClr>
        <a:buFont typeface="Arial" panose="020B0604020202020204" pitchFamily="34" charset="0"/>
        <a:buChar char="•"/>
        <a:defRPr sz="894" kern="1200">
          <a:solidFill>
            <a:schemeClr val="tx1">
              <a:lumMod val="85000"/>
              <a:lumOff val="15000"/>
            </a:schemeClr>
          </a:solidFill>
          <a:latin typeface="+mn-lt"/>
          <a:ea typeface="+mn-ea"/>
          <a:cs typeface="+mn-cs"/>
        </a:defRPr>
      </a:lvl3pPr>
      <a:lvl4pPr marL="511150" indent="-127787" algn="l" defTabSz="511150" rtl="0" eaLnBrk="1" latinLnBrk="0" hangingPunct="1">
        <a:lnSpc>
          <a:spcPct val="100000"/>
        </a:lnSpc>
        <a:spcBef>
          <a:spcPts val="559"/>
        </a:spcBef>
        <a:buClr>
          <a:schemeClr val="accent2"/>
        </a:buClr>
        <a:buFont typeface="Arial" panose="020B0604020202020204" pitchFamily="34" charset="0"/>
        <a:buChar char="•"/>
        <a:defRPr sz="894" kern="1200">
          <a:solidFill>
            <a:schemeClr val="tx1">
              <a:lumMod val="85000"/>
              <a:lumOff val="15000"/>
            </a:schemeClr>
          </a:solidFill>
          <a:latin typeface="+mn-lt"/>
          <a:ea typeface="+mn-ea"/>
          <a:cs typeface="+mn-cs"/>
        </a:defRPr>
      </a:lvl4pPr>
      <a:lvl5pPr marL="638937" indent="-127787" algn="l" defTabSz="511150" rtl="0" eaLnBrk="1" latinLnBrk="0" hangingPunct="1">
        <a:lnSpc>
          <a:spcPct val="100000"/>
        </a:lnSpc>
        <a:spcBef>
          <a:spcPts val="559"/>
        </a:spcBef>
        <a:buClr>
          <a:schemeClr val="accent2"/>
        </a:buClr>
        <a:buFont typeface="Arial" panose="020B0604020202020204" pitchFamily="34" charset="0"/>
        <a:buChar char="•"/>
        <a:defRPr sz="894" kern="1200">
          <a:solidFill>
            <a:schemeClr val="tx1">
              <a:lumMod val="85000"/>
              <a:lumOff val="15000"/>
            </a:schemeClr>
          </a:solidFill>
          <a:latin typeface="+mn-lt"/>
          <a:ea typeface="+mn-ea"/>
          <a:cs typeface="+mn-cs"/>
        </a:defRPr>
      </a:lvl5pPr>
      <a:lvl6pPr marL="734778" indent="-127787" algn="l" defTabSz="511150" rtl="0" eaLnBrk="1" latinLnBrk="0" hangingPunct="1">
        <a:lnSpc>
          <a:spcPct val="100000"/>
        </a:lnSpc>
        <a:spcBef>
          <a:spcPts val="559"/>
        </a:spcBef>
        <a:buClr>
          <a:schemeClr val="accent2"/>
        </a:buClr>
        <a:buFont typeface="Arial" panose="020B0604020202020204" pitchFamily="34" charset="0"/>
        <a:buChar char="•"/>
        <a:defRPr sz="894" kern="1200">
          <a:solidFill>
            <a:schemeClr val="tx1"/>
          </a:solidFill>
          <a:latin typeface="+mn-lt"/>
          <a:ea typeface="+mn-ea"/>
          <a:cs typeface="+mn-cs"/>
        </a:defRPr>
      </a:lvl6pPr>
      <a:lvl7pPr marL="830618" indent="-127787" algn="l" defTabSz="511150" rtl="0" eaLnBrk="1" latinLnBrk="0" hangingPunct="1">
        <a:lnSpc>
          <a:spcPct val="100000"/>
        </a:lnSpc>
        <a:spcBef>
          <a:spcPts val="559"/>
        </a:spcBef>
        <a:buClr>
          <a:schemeClr val="accent2"/>
        </a:buClr>
        <a:buFont typeface="Arial" panose="020B0604020202020204" pitchFamily="34" charset="0"/>
        <a:buChar char="•"/>
        <a:defRPr sz="894" kern="1200">
          <a:solidFill>
            <a:schemeClr val="tx1"/>
          </a:solidFill>
          <a:latin typeface="+mn-lt"/>
          <a:ea typeface="+mn-ea"/>
          <a:cs typeface="+mn-cs"/>
        </a:defRPr>
      </a:lvl7pPr>
      <a:lvl8pPr marL="926459" indent="-127787" algn="l" defTabSz="511150" rtl="0" eaLnBrk="1" latinLnBrk="0" hangingPunct="1">
        <a:lnSpc>
          <a:spcPct val="100000"/>
        </a:lnSpc>
        <a:spcBef>
          <a:spcPts val="559"/>
        </a:spcBef>
        <a:buClr>
          <a:schemeClr val="accent2"/>
        </a:buClr>
        <a:buFont typeface="Arial" panose="020B0604020202020204" pitchFamily="34" charset="0"/>
        <a:buChar char="•"/>
        <a:defRPr sz="894" kern="1200" baseline="0">
          <a:solidFill>
            <a:schemeClr val="tx1"/>
          </a:solidFill>
          <a:latin typeface="+mn-lt"/>
          <a:ea typeface="+mn-ea"/>
          <a:cs typeface="+mn-cs"/>
        </a:defRPr>
      </a:lvl8pPr>
      <a:lvl9pPr marL="1022299" indent="-127787" algn="l" defTabSz="511150" rtl="0" eaLnBrk="1" latinLnBrk="0" hangingPunct="1">
        <a:lnSpc>
          <a:spcPct val="100000"/>
        </a:lnSpc>
        <a:spcBef>
          <a:spcPts val="559"/>
        </a:spcBef>
        <a:buClr>
          <a:schemeClr val="accent2"/>
        </a:buClr>
        <a:buFont typeface="Arial" panose="020B0604020202020204" pitchFamily="34" charset="0"/>
        <a:buChar char="•"/>
        <a:defRPr sz="894" kern="1200" baseline="0">
          <a:solidFill>
            <a:schemeClr val="tx1"/>
          </a:solidFill>
          <a:latin typeface="+mn-lt"/>
          <a:ea typeface="+mn-ea"/>
          <a:cs typeface="+mn-cs"/>
        </a:defRPr>
      </a:lvl9pPr>
    </p:bodyStyle>
    <p:otherStyle>
      <a:defPPr>
        <a:defRPr lang="en-US"/>
      </a:defPPr>
      <a:lvl1pPr marL="0" algn="l" defTabSz="511150" rtl="0" eaLnBrk="1" latinLnBrk="0" hangingPunct="1">
        <a:defRPr sz="1006" kern="1200">
          <a:solidFill>
            <a:schemeClr val="tx1"/>
          </a:solidFill>
          <a:latin typeface="+mn-lt"/>
          <a:ea typeface="+mn-ea"/>
          <a:cs typeface="+mn-cs"/>
        </a:defRPr>
      </a:lvl1pPr>
      <a:lvl2pPr marL="255575" algn="l" defTabSz="511150" rtl="0" eaLnBrk="1" latinLnBrk="0" hangingPunct="1">
        <a:defRPr sz="1006" kern="1200">
          <a:solidFill>
            <a:schemeClr val="tx1"/>
          </a:solidFill>
          <a:latin typeface="+mn-lt"/>
          <a:ea typeface="+mn-ea"/>
          <a:cs typeface="+mn-cs"/>
        </a:defRPr>
      </a:lvl2pPr>
      <a:lvl3pPr marL="511150" algn="l" defTabSz="511150" rtl="0" eaLnBrk="1" latinLnBrk="0" hangingPunct="1">
        <a:defRPr sz="1006" kern="1200">
          <a:solidFill>
            <a:schemeClr val="tx1"/>
          </a:solidFill>
          <a:latin typeface="+mn-lt"/>
          <a:ea typeface="+mn-ea"/>
          <a:cs typeface="+mn-cs"/>
        </a:defRPr>
      </a:lvl3pPr>
      <a:lvl4pPr marL="766724" algn="l" defTabSz="511150" rtl="0" eaLnBrk="1" latinLnBrk="0" hangingPunct="1">
        <a:defRPr sz="1006" kern="1200">
          <a:solidFill>
            <a:schemeClr val="tx1"/>
          </a:solidFill>
          <a:latin typeface="+mn-lt"/>
          <a:ea typeface="+mn-ea"/>
          <a:cs typeface="+mn-cs"/>
        </a:defRPr>
      </a:lvl4pPr>
      <a:lvl5pPr marL="1022299" algn="l" defTabSz="511150" rtl="0" eaLnBrk="1" latinLnBrk="0" hangingPunct="1">
        <a:defRPr sz="1006" kern="1200">
          <a:solidFill>
            <a:schemeClr val="tx1"/>
          </a:solidFill>
          <a:latin typeface="+mn-lt"/>
          <a:ea typeface="+mn-ea"/>
          <a:cs typeface="+mn-cs"/>
        </a:defRPr>
      </a:lvl5pPr>
      <a:lvl6pPr marL="1277874" algn="l" defTabSz="511150" rtl="0" eaLnBrk="1" latinLnBrk="0" hangingPunct="1">
        <a:defRPr sz="1006" kern="1200">
          <a:solidFill>
            <a:schemeClr val="tx1"/>
          </a:solidFill>
          <a:latin typeface="+mn-lt"/>
          <a:ea typeface="+mn-ea"/>
          <a:cs typeface="+mn-cs"/>
        </a:defRPr>
      </a:lvl6pPr>
      <a:lvl7pPr marL="1533449" algn="l" defTabSz="511150" rtl="0" eaLnBrk="1" latinLnBrk="0" hangingPunct="1">
        <a:defRPr sz="1006" kern="1200">
          <a:solidFill>
            <a:schemeClr val="tx1"/>
          </a:solidFill>
          <a:latin typeface="+mn-lt"/>
          <a:ea typeface="+mn-ea"/>
          <a:cs typeface="+mn-cs"/>
        </a:defRPr>
      </a:lvl7pPr>
      <a:lvl8pPr marL="1789024" algn="l" defTabSz="511150" rtl="0" eaLnBrk="1" latinLnBrk="0" hangingPunct="1">
        <a:defRPr sz="1006" kern="1200">
          <a:solidFill>
            <a:schemeClr val="tx1"/>
          </a:solidFill>
          <a:latin typeface="+mn-lt"/>
          <a:ea typeface="+mn-ea"/>
          <a:cs typeface="+mn-cs"/>
        </a:defRPr>
      </a:lvl8pPr>
      <a:lvl9pPr marL="2044598" algn="l" defTabSz="511150" rtl="0" eaLnBrk="1" latinLnBrk="0" hangingPunct="1">
        <a:defRPr sz="10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microsoft.com/office/2007/relationships/hdphoto" Target="../media/hdphoto1.wdp"/><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0FB7A6B4-0437-4352-BA6C-B90D6A7A0AA0}"/>
              </a:ext>
            </a:extLst>
          </p:cNvPr>
          <p:cNvSpPr>
            <a:spLocks noGrp="1"/>
          </p:cNvSpPr>
          <p:nvPr>
            <p:ph idx="1"/>
          </p:nvPr>
        </p:nvSpPr>
        <p:spPr>
          <a:xfrm>
            <a:off x="28540" y="1244193"/>
            <a:ext cx="5111750" cy="8103870"/>
          </a:xfrm>
        </p:spPr>
        <p:txBody>
          <a:bodyPr>
            <a:normAutofit fontScale="25000" lnSpcReduction="20000"/>
          </a:bodyPr>
          <a:lstStyle/>
          <a:p>
            <a:pPr marL="0" indent="0" algn="just">
              <a:buNone/>
            </a:pPr>
            <a:endParaRPr lang="es-AR" sz="2500" b="1" u="sng"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s-AR" sz="4000" b="1"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s-AR" sz="4000" b="1" u="sng" dirty="0">
                <a:latin typeface="Calibri" panose="020F0502020204030204" pitchFamily="34" charset="0"/>
                <a:ea typeface="Calibri" panose="020F0502020204030204" pitchFamily="34" charset="0"/>
                <a:cs typeface="Times New Roman" panose="02020603050405020304" pitchFamily="18" charset="0"/>
              </a:rPr>
              <a:t>Introducción:</a:t>
            </a:r>
            <a:r>
              <a:rPr lang="es-AR" sz="4000" dirty="0">
                <a:latin typeface="Calibri" panose="020F0502020204030204" pitchFamily="34" charset="0"/>
                <a:ea typeface="Calibri" panose="020F0502020204030204" pitchFamily="34" charset="0"/>
                <a:cs typeface="Times New Roman" panose="02020603050405020304" pitchFamily="18" charset="0"/>
              </a:rPr>
              <a:t> </a:t>
            </a:r>
            <a:r>
              <a:rPr lang="es-ES" sz="4000" dirty="0">
                <a:latin typeface="Calibri" panose="020F0502020204030204" pitchFamily="34" charset="0"/>
                <a:ea typeface="Calibri" panose="020F0502020204030204" pitchFamily="34" charset="0"/>
                <a:cs typeface="Times New Roman" panose="02020603050405020304" pitchFamily="18" charset="0"/>
              </a:rPr>
              <a:t>El neumotórax bilateral y el neumomediastino son complicaciones raras pero graves de las crisis asmáticas. Estudios han documentado que el esfuerzo respiratorio intenso y la obstrucción del flujo aéreo en crisis asmáticas severas pueden conducir a una ruptura alveolar, permitiendo la entrada de aire al espacio pleural y al mediastino. La Influenza A es conocida por exacerbar condiciones respiratorias y puede contribuir a estas complicaciones.</a:t>
            </a:r>
            <a:endParaRPr lang="es-AR" sz="4000"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s-AR" sz="4000" b="1" u="sng" dirty="0">
                <a:latin typeface="Calibri" panose="020F0502020204030204" pitchFamily="34" charset="0"/>
                <a:ea typeface="Calibri" panose="020F0502020204030204" pitchFamily="34" charset="0"/>
                <a:cs typeface="Times New Roman" panose="02020603050405020304" pitchFamily="18" charset="0"/>
              </a:rPr>
              <a:t>Caso Clínico</a:t>
            </a:r>
            <a:r>
              <a:rPr lang="es-AR" sz="4000" dirty="0">
                <a:latin typeface="Calibri" panose="020F0502020204030204" pitchFamily="34" charset="0"/>
                <a:ea typeface="Calibri" panose="020F0502020204030204" pitchFamily="34" charset="0"/>
                <a:cs typeface="Times New Roman" panose="02020603050405020304" pitchFamily="18" charset="0"/>
              </a:rPr>
              <a:t>: </a:t>
            </a:r>
            <a:r>
              <a:rPr lang="es-ES" sz="4000" dirty="0">
                <a:latin typeface="Calibri" panose="020F0502020204030204" pitchFamily="34" charset="0"/>
                <a:ea typeface="Calibri" panose="020F0502020204030204" pitchFamily="34" charset="0"/>
                <a:cs typeface="Times New Roman" panose="02020603050405020304" pitchFamily="18" charset="0"/>
              </a:rPr>
              <a:t>Paciente masculino de 15 años, con antecedentes de broncoespasmo en la infancia tratado con salbutamol a demanda, sin diagnóstico ni seguimiento formal de asma, con calendario de vacunas incompleto. Se presenta en la guardia después de haber cursado con cuadro de vía aérea superior y disnea mMRC 1 que progresó a mMRC 4 a los 7 días de iniciado el cuadro, acompañado de tos no productiva y sudoración nocturna, sin mejoría con salbutamol. Al examen físico se encontraba taquipneico,, con regular mecánica ventilatoria, sibilancias localizadas en ápices pulmonares y disminución del murmullo vesicular en ambas bases además de enfisema subcutáneo que se extiende hasta la región orofacial, </a:t>
            </a:r>
            <a:r>
              <a:rPr kumimoji="0" lang="es-ES" sz="4000" b="0" u="none" strike="noStrike" kern="1200" cap="none" spc="0" normalizeH="0" baseline="0" noProof="0" dirty="0">
                <a:ln>
                  <a:noFill/>
                </a:ln>
                <a:solidFill>
                  <a:srgbClr val="000000">
                    <a:lumMod val="85000"/>
                    <a:lumOff val="15000"/>
                  </a:srgbClr>
                </a:solidFill>
                <a:effectLst/>
                <a:uLnTx/>
                <a:uFillTx/>
                <a:latin typeface="Calibri" panose="020F0502020204030204" pitchFamily="34" charset="0"/>
                <a:ea typeface="Calibri" panose="020F0502020204030204" pitchFamily="34" charset="0"/>
                <a:cs typeface="Times New Roman" panose="02020603050405020304" pitchFamily="18" charset="0"/>
              </a:rPr>
              <a:t>saturación de oxígeno de 89% (0.21%). </a:t>
            </a:r>
            <a:r>
              <a:rPr lang="es-ES" sz="4000" dirty="0">
                <a:latin typeface="Calibri" panose="020F0502020204030204" pitchFamily="34" charset="0"/>
                <a:ea typeface="Calibri" panose="020F0502020204030204" pitchFamily="34" charset="0"/>
                <a:cs typeface="Times New Roman" panose="02020603050405020304" pitchFamily="18" charset="0"/>
              </a:rPr>
              <a:t>Laboratorio de ingreso: GB:12.2 Hto:46.8% Hb:16g/dl, urea 24g/dl, creatinina 0.48mg%, glucemia 129g/dl, TGO: 38UI/I TGP: 16UI/I,PH:7.31,pO2:52 mmHg, pCO2: 34mmHg, HCO3:23mmol/l, SatO2:87% ,PCR para COVID-19 no detectable, se aguarda resultado de PCR para Influenza.</a:t>
            </a:r>
          </a:p>
          <a:p>
            <a:pPr marL="0" indent="0" algn="just">
              <a:buNone/>
            </a:pPr>
            <a:endParaRPr lang="es-ES" sz="40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buNone/>
            </a:pPr>
            <a:endParaRPr lang="es-ES" sz="40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buNone/>
            </a:pPr>
            <a:endParaRPr lang="es-ES" sz="40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buNone/>
            </a:pPr>
            <a:endParaRPr lang="es-ES" sz="40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buNone/>
            </a:pPr>
            <a:endParaRPr lang="es-ES" sz="40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buNone/>
            </a:pPr>
            <a:endParaRPr lang="es-ES" sz="40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buNone/>
            </a:pPr>
            <a:endParaRPr lang="es-ES" sz="40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buNone/>
            </a:pPr>
            <a:endParaRPr lang="es-ES" sz="40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buNone/>
            </a:pPr>
            <a:endParaRPr lang="es-ES" sz="40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buNone/>
            </a:pPr>
            <a:r>
              <a:rPr lang="es-ES" sz="4000" dirty="0">
                <a:latin typeface="Calibri" panose="020F0502020204030204" pitchFamily="34" charset="0"/>
                <a:ea typeface="Calibri" panose="020F0502020204030204" pitchFamily="34" charset="0"/>
                <a:cs typeface="Times New Roman" panose="02020603050405020304" pitchFamily="18" charset="0"/>
              </a:rPr>
              <a:t>Ingresa al Servicio de Terapia Intensiva por empeoramiento de mecánica ventilatoria, se decide colocación de drenajes pleurales bilaterales. Posteriormente, el paciente presenta deterioro del estado de conciencia por lo que se procede a la intubación orotraqueal, recibe antibioticoterapia empírica, oseltamivir, y continua también corticoterapia inhalada y sistémica.</a:t>
            </a:r>
          </a:p>
          <a:p>
            <a:pPr marL="0" indent="0" algn="just">
              <a:lnSpc>
                <a:spcPct val="115000"/>
              </a:lnSpc>
              <a:buNone/>
            </a:pPr>
            <a:r>
              <a:rPr lang="es-ES" sz="4000" dirty="0">
                <a:latin typeface="Calibri" panose="020F0502020204030204" pitchFamily="34" charset="0"/>
                <a:ea typeface="Calibri" panose="020F0502020204030204" pitchFamily="34" charset="0"/>
                <a:cs typeface="Times New Roman" panose="02020603050405020304" pitchFamily="18" charset="0"/>
              </a:rPr>
              <a:t>A los 2 días se recibe el resultado positivo para Influenza A. Luego de 4 días presenta mejoría clínica y radiológica con adecuada expansión pulmonar, se retiran los tubos de avenamiento pleural. 24 hrs después se realiza </a:t>
            </a:r>
            <a:r>
              <a:rPr lang="es-ES" sz="4000" dirty="0" err="1">
                <a:latin typeface="Calibri" panose="020F0502020204030204" pitchFamily="34" charset="0"/>
                <a:ea typeface="Calibri" panose="020F0502020204030204" pitchFamily="34" charset="0"/>
                <a:cs typeface="Times New Roman" panose="02020603050405020304" pitchFamily="18" charset="0"/>
              </a:rPr>
              <a:t>weaning</a:t>
            </a:r>
            <a:r>
              <a:rPr lang="es-ES" sz="4000" dirty="0">
                <a:latin typeface="Calibri" panose="020F0502020204030204" pitchFamily="34" charset="0"/>
                <a:ea typeface="Calibri" panose="020F0502020204030204" pitchFamily="34" charset="0"/>
                <a:cs typeface="Times New Roman" panose="02020603050405020304" pitchFamily="18" charset="0"/>
              </a:rPr>
              <a:t> y extubación. Intercurre con infección intrahospitalaria. Pasa a sala general para completar antibioticoterapia y se otorga alta hospitalaria trascurridos 12 días de internación.  En su control ambulatorio post internación presenta TAC de tórax sin presencia de hallazgos patológicos.</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s-AR" sz="4000" b="1" u="sng" dirty="0">
                <a:latin typeface="Calibri" panose="020F0502020204030204" pitchFamily="34" charset="0"/>
                <a:ea typeface="Calibri" panose="020F0502020204030204" pitchFamily="34" charset="0"/>
                <a:cs typeface="Times New Roman" panose="02020603050405020304" pitchFamily="18" charset="0"/>
              </a:rPr>
              <a:t>Conclusión</a:t>
            </a:r>
            <a:r>
              <a:rPr lang="es-AR" sz="4000" b="1" dirty="0">
                <a:latin typeface="Calibri" panose="020F0502020204030204" pitchFamily="34" charset="0"/>
                <a:ea typeface="Calibri" panose="020F0502020204030204" pitchFamily="34" charset="0"/>
                <a:cs typeface="Times New Roman" panose="02020603050405020304" pitchFamily="18" charset="0"/>
              </a:rPr>
              <a:t>: </a:t>
            </a:r>
            <a:r>
              <a:rPr lang="es-ES" sz="4000" dirty="0">
                <a:latin typeface="Calibri" panose="020F0502020204030204" pitchFamily="34" charset="0"/>
                <a:ea typeface="Calibri" panose="020F0502020204030204" pitchFamily="34" charset="0"/>
                <a:cs typeface="Times New Roman" panose="02020603050405020304" pitchFamily="18" charset="0"/>
              </a:rPr>
              <a:t>Se presenta dicho caso debido a la gravedad de las complicaciones asociadas a una crisis asmática no tratada correctamente en un paciente joven. Se destaca la asociación con el virus de Influenza como posible desencadenante particularmente la cepa A, que puede exacerbar patologías respiratorias preexistentes como el asma, incrementando el riesgo de complicaciones severas</a:t>
            </a:r>
          </a:p>
          <a:p>
            <a:pPr marL="0" indent="0" algn="just">
              <a:buNone/>
            </a:pPr>
            <a:r>
              <a:rPr lang="es-ES" sz="4000" dirty="0">
                <a:latin typeface="Calibri" panose="020F0502020204030204" pitchFamily="34" charset="0"/>
                <a:ea typeface="Calibri" panose="020F0502020204030204" pitchFamily="34" charset="0"/>
                <a:cs typeface="Times New Roman" panose="02020603050405020304" pitchFamily="18" charset="0"/>
              </a:rPr>
              <a:t>Se resalta la importancia de la adherencia al tratamiento y el seguimiento aun en paciente con asma leve para disminuir los riesgos de complicaciones graves que ponen en riesgo la vida y llevan a internaciones prolongadas con aumento de riesgo de infecciones intrahospitalarias y costos sanitaros. </a:t>
            </a:r>
          </a:p>
          <a:p>
            <a:pPr marL="0" indent="0" algn="just">
              <a:buNone/>
            </a:pPr>
            <a:r>
              <a:rPr lang="es-ES" sz="4000" dirty="0">
                <a:latin typeface="Calibri" panose="020F0502020204030204" pitchFamily="34" charset="0"/>
                <a:ea typeface="Calibri" panose="020F0502020204030204" pitchFamily="34" charset="0"/>
                <a:cs typeface="Times New Roman" panose="02020603050405020304" pitchFamily="18" charset="0"/>
              </a:rPr>
              <a:t>Es fundamental considerar la inmunización y el uso adecuado de la medicación para minimizar riesgos y optimizar la salud respiratoria.</a:t>
            </a:r>
          </a:p>
          <a:p>
            <a:pPr marL="0" indent="0" algn="just">
              <a:buNone/>
            </a:pPr>
            <a:endParaRPr lang="en-US" sz="3400" dirty="0"/>
          </a:p>
        </p:txBody>
      </p:sp>
      <p:sp>
        <p:nvSpPr>
          <p:cNvPr id="2" name="1 CuadroTexto"/>
          <p:cNvSpPr txBox="1"/>
          <p:nvPr/>
        </p:nvSpPr>
        <p:spPr>
          <a:xfrm>
            <a:off x="4599711" y="-36648"/>
            <a:ext cx="1258049" cy="276999"/>
          </a:xfrm>
          <a:prstGeom prst="rect">
            <a:avLst/>
          </a:prstGeom>
          <a:noFill/>
        </p:spPr>
        <p:txBody>
          <a:bodyPr wrap="square" rtlCol="0">
            <a:spAutoFit/>
          </a:bodyPr>
          <a:lstStyle/>
          <a:p>
            <a:r>
              <a:rPr lang="es-AR" sz="1200" dirty="0"/>
              <a:t>P-138</a:t>
            </a:r>
          </a:p>
        </p:txBody>
      </p:sp>
      <p:pic>
        <p:nvPicPr>
          <p:cNvPr id="15" name="Imagen 14">
            <a:extLst>
              <a:ext uri="{FF2B5EF4-FFF2-40B4-BE49-F238E27FC236}">
                <a16:creationId xmlns:a16="http://schemas.microsoft.com/office/drawing/2014/main" id="{ACC981ED-6245-F6F3-7A3C-10BFD3ED9286}"/>
              </a:ext>
            </a:extLst>
          </p:cNvPr>
          <p:cNvPicPr>
            <a:picLocks noChangeAspect="1"/>
          </p:cNvPicPr>
          <p:nvPr/>
        </p:nvPicPr>
        <p:blipFill>
          <a:blip r:embed="rId2">
            <a:extLst>
              <a:ext uri="{28A0092B-C50C-407E-A947-70E740481C1C}">
                <a14:useLocalDpi xmlns:a14="http://schemas.microsoft.com/office/drawing/2010/main" val="0"/>
              </a:ext>
            </a:extLst>
          </a:blip>
          <a:srcRect l="11874" t="23055" r="19343" b="11307"/>
          <a:stretch/>
        </p:blipFill>
        <p:spPr>
          <a:xfrm>
            <a:off x="3107267" y="4829550"/>
            <a:ext cx="1492444" cy="933156"/>
          </a:xfrm>
          <a:prstGeom prst="rect">
            <a:avLst/>
          </a:prstGeom>
        </p:spPr>
      </p:pic>
      <p:pic>
        <p:nvPicPr>
          <p:cNvPr id="19" name="Imagen 18">
            <a:extLst>
              <a:ext uri="{FF2B5EF4-FFF2-40B4-BE49-F238E27FC236}">
                <a16:creationId xmlns:a16="http://schemas.microsoft.com/office/drawing/2014/main" id="{6F8E0F94-04FB-F866-112F-E457FBC1E710}"/>
              </a:ext>
            </a:extLst>
          </p:cNvPr>
          <p:cNvPicPr>
            <a:picLocks noChangeAspect="1"/>
          </p:cNvPicPr>
          <p:nvPr/>
        </p:nvPicPr>
        <p:blipFill>
          <a:blip r:embed="rId3">
            <a:extLst>
              <a:ext uri="{28A0092B-C50C-407E-A947-70E740481C1C}">
                <a14:useLocalDpi xmlns:a14="http://schemas.microsoft.com/office/drawing/2010/main" val="0"/>
              </a:ext>
            </a:extLst>
          </a:blip>
          <a:srcRect l="7593" t="5116" r="16318" b="3838"/>
          <a:stretch/>
        </p:blipFill>
        <p:spPr>
          <a:xfrm>
            <a:off x="211279" y="3860292"/>
            <a:ext cx="2662412" cy="1902414"/>
          </a:xfrm>
          <a:prstGeom prst="rect">
            <a:avLst/>
          </a:prstGeom>
        </p:spPr>
      </p:pic>
      <p:pic>
        <p:nvPicPr>
          <p:cNvPr id="21" name="Imagen 20">
            <a:extLst>
              <a:ext uri="{FF2B5EF4-FFF2-40B4-BE49-F238E27FC236}">
                <a16:creationId xmlns:a16="http://schemas.microsoft.com/office/drawing/2014/main" id="{D5556FC6-23ED-1B8C-E195-4B7F5F5D538E}"/>
              </a:ext>
            </a:extLst>
          </p:cNvPr>
          <p:cNvPicPr>
            <a:picLocks noChangeAspect="1"/>
          </p:cNvPicPr>
          <p:nvPr/>
        </p:nvPicPr>
        <p:blipFill>
          <a:blip r:embed="rId4">
            <a:extLst>
              <a:ext uri="{28A0092B-C50C-407E-A947-70E740481C1C}">
                <a14:useLocalDpi xmlns:a14="http://schemas.microsoft.com/office/drawing/2010/main" val="0"/>
              </a:ext>
            </a:extLst>
          </a:blip>
          <a:srcRect l="24454" t="39457" r="29217" b="21482"/>
          <a:stretch/>
        </p:blipFill>
        <p:spPr>
          <a:xfrm>
            <a:off x="3084970" y="3860291"/>
            <a:ext cx="1492444" cy="933156"/>
          </a:xfrm>
          <a:prstGeom prst="rect">
            <a:avLst/>
          </a:prstGeom>
        </p:spPr>
      </p:pic>
      <p:sp>
        <p:nvSpPr>
          <p:cNvPr id="29" name="CuadroTexto 28">
            <a:extLst>
              <a:ext uri="{FF2B5EF4-FFF2-40B4-BE49-F238E27FC236}">
                <a16:creationId xmlns:a16="http://schemas.microsoft.com/office/drawing/2014/main" id="{5D82BAD3-4B99-C1F1-E24F-BB27095BA6A4}"/>
              </a:ext>
            </a:extLst>
          </p:cNvPr>
          <p:cNvSpPr txBox="1"/>
          <p:nvPr/>
        </p:nvSpPr>
        <p:spPr>
          <a:xfrm>
            <a:off x="-83066" y="411343"/>
            <a:ext cx="5342207" cy="1192634"/>
          </a:xfrm>
          <a:prstGeom prst="rect">
            <a:avLst/>
          </a:prstGeom>
          <a:noFill/>
        </p:spPr>
        <p:txBody>
          <a:bodyPr wrap="square" rtlCol="0">
            <a:spAutoFit/>
          </a:bodyPr>
          <a:lstStyle/>
          <a:p>
            <a:pPr algn="ctr"/>
            <a:r>
              <a:rPr lang="es-BO" sz="1050" b="1" dirty="0"/>
              <a:t>REPORTE DE CASO</a:t>
            </a:r>
            <a:br>
              <a:rPr lang="es-BO" sz="1050" dirty="0"/>
            </a:br>
            <a:r>
              <a:rPr lang="es-BO" sz="1050" b="1" dirty="0"/>
              <a:t>EMERGENCIA RESPIRATORIA: NEUMOMEDIASTINO Y NEUMOTÓRAX BILATERAL SECUNDARIO CRISIS ASMATICA, A PROPOSITO DE UN CASO</a:t>
            </a:r>
            <a:r>
              <a:rPr lang="es-BO" sz="1050" dirty="0"/>
              <a:t>.</a:t>
            </a:r>
            <a:br>
              <a:rPr lang="es-BO" sz="1050" dirty="0"/>
            </a:br>
            <a:r>
              <a:rPr lang="es-BO" sz="1000" dirty="0"/>
              <a:t>Autores</a:t>
            </a:r>
            <a:br>
              <a:rPr lang="es-BO" sz="1000" dirty="0"/>
            </a:br>
            <a:r>
              <a:rPr lang="es-BO" sz="1000" dirty="0"/>
              <a:t>Jadue </a:t>
            </a:r>
            <a:r>
              <a:rPr lang="es-BO" sz="1000" dirty="0" err="1"/>
              <a:t>Efrain</a:t>
            </a:r>
            <a:r>
              <a:rPr lang="es-BO" sz="1000" dirty="0"/>
              <a:t>; </a:t>
            </a:r>
            <a:r>
              <a:rPr lang="es-BO" sz="1000" dirty="0" err="1"/>
              <a:t>Alasino</a:t>
            </a:r>
            <a:r>
              <a:rPr lang="es-BO" sz="1000" dirty="0"/>
              <a:t> D; Trinidad M; Morales R, </a:t>
            </a:r>
            <a:r>
              <a:rPr lang="es-BO" sz="1000" dirty="0" err="1"/>
              <a:t>Mellino</a:t>
            </a:r>
            <a:r>
              <a:rPr lang="es-BO" sz="1000" dirty="0"/>
              <a:t> M, Quiñones P; </a:t>
            </a:r>
            <a:r>
              <a:rPr lang="es-BO" sz="1000" dirty="0" err="1"/>
              <a:t>Chasijuan</a:t>
            </a:r>
            <a:r>
              <a:rPr lang="es-BO" sz="1000" dirty="0"/>
              <a:t> D; </a:t>
            </a:r>
            <a:r>
              <a:rPr lang="es-BO" sz="1000" dirty="0" err="1"/>
              <a:t>FloresR</a:t>
            </a:r>
            <a:r>
              <a:rPr lang="es-BO" sz="1000" dirty="0"/>
              <a:t>.</a:t>
            </a:r>
            <a:br>
              <a:rPr lang="es-BO" sz="1000" dirty="0"/>
            </a:br>
            <a:r>
              <a:rPr lang="es-BO" sz="1000" dirty="0"/>
              <a:t>Servicio de </a:t>
            </a:r>
            <a:r>
              <a:rPr lang="es-BO" sz="1000" dirty="0" err="1"/>
              <a:t>Neumonología</a:t>
            </a:r>
            <a:r>
              <a:rPr lang="es-BO" sz="1000" dirty="0"/>
              <a:t> </a:t>
            </a:r>
            <a:br>
              <a:rPr lang="es-BO" sz="1000" dirty="0"/>
            </a:br>
            <a:r>
              <a:rPr lang="es-BO" sz="1000" dirty="0"/>
              <a:t>Hospital Presidente Perón de Avellaneda</a:t>
            </a:r>
            <a:endParaRPr lang="es-BO" sz="1050" dirty="0"/>
          </a:p>
        </p:txBody>
      </p:sp>
      <p:cxnSp>
        <p:nvCxnSpPr>
          <p:cNvPr id="42" name="Conector recto 41">
            <a:extLst>
              <a:ext uri="{FF2B5EF4-FFF2-40B4-BE49-F238E27FC236}">
                <a16:creationId xmlns:a16="http://schemas.microsoft.com/office/drawing/2014/main" id="{F188FE37-061C-0666-C9EF-528213086915}"/>
              </a:ext>
            </a:extLst>
          </p:cNvPr>
          <p:cNvCxnSpPr>
            <a:cxnSpLocks/>
          </p:cNvCxnSpPr>
          <p:nvPr/>
        </p:nvCxnSpPr>
        <p:spPr>
          <a:xfrm flipH="1" flipV="1">
            <a:off x="-12992" y="-36648"/>
            <a:ext cx="16204" cy="1640625"/>
          </a:xfrm>
          <a:prstGeom prst="line">
            <a:avLst/>
          </a:prstGeom>
          <a:ln w="28575">
            <a:solidFill>
              <a:srgbClr val="5B04B2"/>
            </a:solidFil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2F84EFCA-3E7C-B4DF-0728-12D172548D19}"/>
              </a:ext>
            </a:extLst>
          </p:cNvPr>
          <p:cNvCxnSpPr>
            <a:cxnSpLocks/>
          </p:cNvCxnSpPr>
          <p:nvPr/>
        </p:nvCxnSpPr>
        <p:spPr>
          <a:xfrm flipV="1">
            <a:off x="5108537" y="-36648"/>
            <a:ext cx="0" cy="1640625"/>
          </a:xfrm>
          <a:prstGeom prst="line">
            <a:avLst/>
          </a:prstGeom>
          <a:ln w="28575">
            <a:solidFill>
              <a:srgbClr val="6B0289"/>
            </a:solidFill>
          </a:ln>
        </p:spPr>
        <p:style>
          <a:lnRef idx="1">
            <a:schemeClr val="accent1"/>
          </a:lnRef>
          <a:fillRef idx="0">
            <a:schemeClr val="accent1"/>
          </a:fillRef>
          <a:effectRef idx="0">
            <a:schemeClr val="accent1"/>
          </a:effectRef>
          <a:fontRef idx="minor">
            <a:schemeClr val="tx1"/>
          </a:fontRef>
        </p:style>
      </p:cxnSp>
      <p:cxnSp>
        <p:nvCxnSpPr>
          <p:cNvPr id="50" name="Conector recto 49">
            <a:extLst>
              <a:ext uri="{FF2B5EF4-FFF2-40B4-BE49-F238E27FC236}">
                <a16:creationId xmlns:a16="http://schemas.microsoft.com/office/drawing/2014/main" id="{D7DCEBBD-817F-3499-BAA1-1773A43B2FD7}"/>
              </a:ext>
            </a:extLst>
          </p:cNvPr>
          <p:cNvCxnSpPr>
            <a:cxnSpLocks/>
          </p:cNvCxnSpPr>
          <p:nvPr/>
        </p:nvCxnSpPr>
        <p:spPr>
          <a:xfrm>
            <a:off x="-3213" y="1603977"/>
            <a:ext cx="5111750" cy="0"/>
          </a:xfrm>
          <a:prstGeom prst="line">
            <a:avLst/>
          </a:prstGeom>
          <a:ln w="28575">
            <a:solidFill>
              <a:srgbClr val="68048D"/>
            </a:solidFill>
          </a:ln>
        </p:spPr>
        <p:style>
          <a:lnRef idx="1">
            <a:schemeClr val="accent1"/>
          </a:lnRef>
          <a:fillRef idx="0">
            <a:schemeClr val="accent1"/>
          </a:fillRef>
          <a:effectRef idx="0">
            <a:schemeClr val="accent1"/>
          </a:effectRef>
          <a:fontRef idx="minor">
            <a:schemeClr val="tx1"/>
          </a:fontRef>
        </p:style>
      </p:cxnSp>
      <p:sp>
        <p:nvSpPr>
          <p:cNvPr id="18" name="Rectángulo 17">
            <a:extLst>
              <a:ext uri="{FF2B5EF4-FFF2-40B4-BE49-F238E27FC236}">
                <a16:creationId xmlns:a16="http://schemas.microsoft.com/office/drawing/2014/main" id="{D5EE4B79-D7F8-E90A-6EFD-248B707F490B}"/>
              </a:ext>
            </a:extLst>
          </p:cNvPr>
          <p:cNvSpPr/>
          <p:nvPr/>
        </p:nvSpPr>
        <p:spPr>
          <a:xfrm>
            <a:off x="-12992" y="-36648"/>
            <a:ext cx="1815803" cy="447990"/>
          </a:xfrm>
          <a:prstGeom prst="rect">
            <a:avLst/>
          </a:prstGeom>
          <a:solidFill>
            <a:srgbClr val="5B04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BO"/>
          </a:p>
        </p:txBody>
      </p:sp>
      <p:sp>
        <p:nvSpPr>
          <p:cNvPr id="20" name="Rectángulo 19">
            <a:extLst>
              <a:ext uri="{FF2B5EF4-FFF2-40B4-BE49-F238E27FC236}">
                <a16:creationId xmlns:a16="http://schemas.microsoft.com/office/drawing/2014/main" id="{DF39B2CE-981D-A396-EE2E-1AC9335859AA}"/>
              </a:ext>
            </a:extLst>
          </p:cNvPr>
          <p:cNvSpPr/>
          <p:nvPr/>
        </p:nvSpPr>
        <p:spPr>
          <a:xfrm>
            <a:off x="1802811" y="-36648"/>
            <a:ext cx="3305726" cy="447990"/>
          </a:xfrm>
          <a:prstGeom prst="rect">
            <a:avLst/>
          </a:prstGeom>
          <a:solidFill>
            <a:srgbClr val="6B028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BO"/>
          </a:p>
        </p:txBody>
      </p:sp>
      <p:pic>
        <p:nvPicPr>
          <p:cNvPr id="9" name="Imagen 8">
            <a:extLst>
              <a:ext uri="{FF2B5EF4-FFF2-40B4-BE49-F238E27FC236}">
                <a16:creationId xmlns:a16="http://schemas.microsoft.com/office/drawing/2014/main" id="{FDA7D594-E88C-673A-1CD4-198577AE79C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02812" y="-36648"/>
            <a:ext cx="1304455" cy="447990"/>
          </a:xfrm>
          <a:prstGeom prst="rect">
            <a:avLst/>
          </a:prstGeom>
        </p:spPr>
      </p:pic>
      <p:pic>
        <p:nvPicPr>
          <p:cNvPr id="1026" name="Picture 2">
            <a:extLst>
              <a:ext uri="{FF2B5EF4-FFF2-40B4-BE49-F238E27FC236}">
                <a16:creationId xmlns:a16="http://schemas.microsoft.com/office/drawing/2014/main" id="{E938A8A3-1554-A9FB-A3F1-6D7FAFA7D3A4}"/>
              </a:ext>
            </a:extLst>
          </p:cNvPr>
          <p:cNvPicPr>
            <a:picLocks noChangeAspect="1" noChangeArrowheads="1"/>
          </p:cNvPicPr>
          <p:nvPr/>
        </p:nvPicPr>
        <p:blipFill>
          <a:blip r:embed="rId6">
            <a:extLst>
              <a:ext uri="{BEBA8EAE-BF5A-486C-A8C5-ECC9F3942E4B}">
                <a14:imgProps xmlns:a14="http://schemas.microsoft.com/office/drawing/2010/main">
                  <a14:imgLayer r:embed="rId7">
                    <a14:imgEffect>
                      <a14:colorTemperature colorTemp="59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3455674" y="-18324"/>
            <a:ext cx="1529888" cy="411341"/>
          </a:xfrm>
          <a:prstGeom prst="rect">
            <a:avLst/>
          </a:prstGeom>
          <a:noFill/>
          <a:extLst>
            <a:ext uri="{909E8E84-426E-40DD-AFC4-6F175D3DCCD1}">
              <a14:hiddenFill xmlns:a14="http://schemas.microsoft.com/office/drawing/2010/main">
                <a:solidFill>
                  <a:srgbClr val="FFFFFF"/>
                </a:solidFill>
              </a14:hiddenFill>
            </a:ext>
          </a:extLst>
        </p:spPr>
      </p:pic>
      <p:pic>
        <p:nvPicPr>
          <p:cNvPr id="31" name="Imagen 30">
            <a:extLst>
              <a:ext uri="{FF2B5EF4-FFF2-40B4-BE49-F238E27FC236}">
                <a16:creationId xmlns:a16="http://schemas.microsoft.com/office/drawing/2014/main" id="{C910938F-EF25-70E5-1761-9A44F6D4B816}"/>
              </a:ext>
            </a:extLst>
          </p:cNvPr>
          <p:cNvPicPr>
            <a:picLocks noChangeAspect="1"/>
          </p:cNvPicPr>
          <p:nvPr/>
        </p:nvPicPr>
        <p:blipFill>
          <a:blip r:embed="rId8"/>
          <a:stretch>
            <a:fillRect/>
          </a:stretch>
        </p:blipFill>
        <p:spPr>
          <a:xfrm>
            <a:off x="442824" y="-2181"/>
            <a:ext cx="567576" cy="45872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3" name="CuadroTexto 22">
            <a:extLst>
              <a:ext uri="{FF2B5EF4-FFF2-40B4-BE49-F238E27FC236}">
                <a16:creationId xmlns:a16="http://schemas.microsoft.com/office/drawing/2014/main" id="{374D6590-CD5F-BE36-8CCD-18266F78AB26}"/>
              </a:ext>
            </a:extLst>
          </p:cNvPr>
          <p:cNvSpPr txBox="1"/>
          <p:nvPr/>
        </p:nvSpPr>
        <p:spPr>
          <a:xfrm>
            <a:off x="4575034" y="345016"/>
            <a:ext cx="684107" cy="261610"/>
          </a:xfrm>
          <a:prstGeom prst="rect">
            <a:avLst/>
          </a:prstGeom>
          <a:noFill/>
        </p:spPr>
        <p:txBody>
          <a:bodyPr wrap="square" rtlCol="0">
            <a:spAutoFit/>
          </a:bodyPr>
          <a:lstStyle/>
          <a:p>
            <a:r>
              <a:rPr lang="es-BO" sz="1100" b="1" dirty="0"/>
              <a:t>P-138</a:t>
            </a:r>
          </a:p>
        </p:txBody>
      </p:sp>
    </p:spTree>
    <p:extLst>
      <p:ext uri="{BB962C8B-B14F-4D97-AF65-F5344CB8AC3E}">
        <p14:creationId xmlns:p14="http://schemas.microsoft.com/office/powerpoint/2010/main" val="3026122374"/>
      </p:ext>
    </p:extLst>
  </p:cSld>
  <p:clrMapOvr>
    <a:masterClrMapping/>
  </p:clrMapOvr>
</p:sld>
</file>

<file path=ppt/theme/theme1.xml><?xml version="1.0" encoding="utf-8"?>
<a:theme xmlns:a="http://schemas.openxmlformats.org/drawingml/2006/main" name="Paquete">
  <a:themeElements>
    <a:clrScheme name="Paquete">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que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que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Ion</Template>
  <TotalTime>1532</TotalTime>
  <Words>596</Words>
  <Application>Microsoft Office PowerPoint</Application>
  <PresentationFormat>Personalizado</PresentationFormat>
  <Paragraphs>21</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Gill Sans MT</vt:lpstr>
      <vt:lpstr>Paquete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ASMA DE DIFICIL CONTROL: CUANDO OLVIDAMOS LA ASPERGILOSIS BRONCOPULMONAR ALERGICA:  REPORTE DE UN CASO CLINICO  Autores: M. Kergaravat; R. Grandi Vega; J. Opel; G. Pellegrino; AL. Sanchez Servicio de Neumonología  HIEAyC San Juan de Dios de La Plata.</dc:title>
  <dc:creator>Juan Kergaravat</dc:creator>
  <cp:lastModifiedBy>salomon jadue taboada</cp:lastModifiedBy>
  <cp:revision>22</cp:revision>
  <dcterms:created xsi:type="dcterms:W3CDTF">2021-08-27T22:57:09Z</dcterms:created>
  <dcterms:modified xsi:type="dcterms:W3CDTF">2024-10-19T02:32:38Z</dcterms:modified>
</cp:coreProperties>
</file>