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5143500" cy="9144000" type="screen16x9"/>
  <p:notesSz cx="6858000" cy="9144000"/>
  <p:defaultTextStyle>
    <a:defPPr>
      <a:defRPr lang="en-US"/>
    </a:defPPr>
    <a:lvl1pPr marL="0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1pPr>
    <a:lvl2pPr marL="793667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2pPr>
    <a:lvl3pPr marL="1587336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3pPr>
    <a:lvl4pPr marL="2381003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4pPr>
    <a:lvl5pPr marL="3174672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5pPr>
    <a:lvl6pPr marL="3968339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6pPr>
    <a:lvl7pPr marL="4762007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7pPr>
    <a:lvl8pPr marL="5555675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8pPr>
    <a:lvl9pPr marL="6349343" algn="l" defTabSz="793667" rtl="0" eaLnBrk="1" latinLnBrk="0" hangingPunct="1">
      <a:defRPr sz="31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38" autoAdjust="0"/>
    <p:restoredTop sz="94660"/>
  </p:normalViewPr>
  <p:slideViewPr>
    <p:cSldViewPr snapToGrid="0">
      <p:cViewPr varScale="1">
        <p:scale>
          <a:sx n="49" d="100"/>
          <a:sy n="49" d="100"/>
        </p:scale>
        <p:origin x="295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Torrejon" userId="ca653ed8476e6d6f" providerId="LiveId" clId="{68FD4D43-9E54-4221-8DAD-89D348B3B6F6}"/>
    <pc:docChg chg="delSld">
      <pc:chgData name="Wendy Torrejon" userId="ca653ed8476e6d6f" providerId="LiveId" clId="{68FD4D43-9E54-4221-8DAD-89D348B3B6F6}" dt="2024-10-18T21:30:45.588" v="0" actId="2696"/>
      <pc:docMkLst>
        <pc:docMk/>
      </pc:docMkLst>
      <pc:sldChg chg="del">
        <pc:chgData name="Wendy Torrejon" userId="ca653ed8476e6d6f" providerId="LiveId" clId="{68FD4D43-9E54-4221-8DAD-89D348B3B6F6}" dt="2024-10-18T21:30:45.588" v="0" actId="2696"/>
        <pc:sldMkLst>
          <pc:docMk/>
          <pc:sldMk cId="168226292" sldId="259"/>
        </pc:sldMkLst>
      </pc:sldChg>
    </pc:docChg>
  </pc:docChgLst>
  <pc:docChgLst>
    <pc:chgData name="Wendy Torrejon" userId="ca653ed8476e6d6f" providerId="LiveId" clId="{9E23CADC-80D8-4FB1-A84D-D847208BEEFD}"/>
    <pc:docChg chg="undo custSel addSld delSld modSld">
      <pc:chgData name="Wendy Torrejon" userId="ca653ed8476e6d6f" providerId="LiveId" clId="{9E23CADC-80D8-4FB1-A84D-D847208BEEFD}" dt="2024-10-16T01:50:03.182" v="1084" actId="2696"/>
      <pc:docMkLst>
        <pc:docMk/>
      </pc:docMkLst>
      <pc:sldChg chg="addSp delSp modSp mod">
        <pc:chgData name="Wendy Torrejon" userId="ca653ed8476e6d6f" providerId="LiveId" clId="{9E23CADC-80D8-4FB1-A84D-D847208BEEFD}" dt="2024-10-16T01:49:41.102" v="1083" actId="1076"/>
        <pc:sldMkLst>
          <pc:docMk/>
          <pc:sldMk cId="3373318713" sldId="258"/>
        </pc:sldMkLst>
        <pc:spChg chg="mod">
          <ac:chgData name="Wendy Torrejon" userId="ca653ed8476e6d6f" providerId="LiveId" clId="{9E23CADC-80D8-4FB1-A84D-D847208BEEFD}" dt="2024-10-16T01:49:41.102" v="1083" actId="1076"/>
          <ac:spMkLst>
            <pc:docMk/>
            <pc:sldMk cId="3373318713" sldId="258"/>
            <ac:spMk id="14" creationId="{F0B8F859-0C6E-2C74-F362-3F584FBA2006}"/>
          </ac:spMkLst>
        </pc:spChg>
        <pc:spChg chg="mod">
          <ac:chgData name="Wendy Torrejon" userId="ca653ed8476e6d6f" providerId="LiveId" clId="{9E23CADC-80D8-4FB1-A84D-D847208BEEFD}" dt="2024-10-16T01:48:35.837" v="1078" actId="207"/>
          <ac:spMkLst>
            <pc:docMk/>
            <pc:sldMk cId="3373318713" sldId="258"/>
            <ac:spMk id="21" creationId="{292AC7BC-CB23-0931-1885-BEB5767FB938}"/>
          </ac:spMkLst>
        </pc:spChg>
        <pc:spChg chg="add del mod">
          <ac:chgData name="Wendy Torrejon" userId="ca653ed8476e6d6f" providerId="LiveId" clId="{9E23CADC-80D8-4FB1-A84D-D847208BEEFD}" dt="2024-10-16T01:38:49.779" v="865" actId="21"/>
          <ac:spMkLst>
            <pc:docMk/>
            <pc:sldMk cId="3373318713" sldId="258"/>
            <ac:spMk id="22" creationId="{3DE57945-F70D-71C5-A9F5-57F9D2CAB593}"/>
          </ac:spMkLst>
        </pc:spChg>
        <pc:spChg chg="mod">
          <ac:chgData name="Wendy Torrejon" userId="ca653ed8476e6d6f" providerId="LiveId" clId="{9E23CADC-80D8-4FB1-A84D-D847208BEEFD}" dt="2024-10-16T01:46:07.067" v="1068" actId="20577"/>
          <ac:spMkLst>
            <pc:docMk/>
            <pc:sldMk cId="3373318713" sldId="258"/>
            <ac:spMk id="23" creationId="{C50F2103-0BA0-2AF2-073C-1C95565DB5C7}"/>
          </ac:spMkLst>
        </pc:spChg>
        <pc:spChg chg="add mod">
          <ac:chgData name="Wendy Torrejon" userId="ca653ed8476e6d6f" providerId="LiveId" clId="{9E23CADC-80D8-4FB1-A84D-D847208BEEFD}" dt="2024-10-16T01:49:21.702" v="1081" actId="1076"/>
          <ac:spMkLst>
            <pc:docMk/>
            <pc:sldMk cId="3373318713" sldId="258"/>
            <ac:spMk id="32" creationId="{F36A1943-CE1E-FF17-CFAC-E88DFE0C7D3A}"/>
          </ac:spMkLst>
        </pc:spChg>
        <pc:spChg chg="add mod">
          <ac:chgData name="Wendy Torrejon" userId="ca653ed8476e6d6f" providerId="LiveId" clId="{9E23CADC-80D8-4FB1-A84D-D847208BEEFD}" dt="2024-10-16T01:47:03.867" v="1072" actId="14861"/>
          <ac:spMkLst>
            <pc:docMk/>
            <pc:sldMk cId="3373318713" sldId="258"/>
            <ac:spMk id="33" creationId="{1FBDD6FA-E8DF-B722-6D2B-B29F66DEE5B2}"/>
          </ac:spMkLst>
        </pc:spChg>
        <pc:spChg chg="add del mod">
          <ac:chgData name="Wendy Torrejon" userId="ca653ed8476e6d6f" providerId="LiveId" clId="{9E23CADC-80D8-4FB1-A84D-D847208BEEFD}" dt="2024-10-16T01:49:30.501" v="1082" actId="339"/>
          <ac:spMkLst>
            <pc:docMk/>
            <pc:sldMk cId="3373318713" sldId="258"/>
            <ac:spMk id="34" creationId="{4E652FA1-05E8-5204-D73F-B6D71CC3DA6A}"/>
          </ac:spMkLst>
        </pc:spChg>
        <pc:spChg chg="add mod">
          <ac:chgData name="Wendy Torrejon" userId="ca653ed8476e6d6f" providerId="LiveId" clId="{9E23CADC-80D8-4FB1-A84D-D847208BEEFD}" dt="2024-10-16T01:43:58.446" v="989" actId="1076"/>
          <ac:spMkLst>
            <pc:docMk/>
            <pc:sldMk cId="3373318713" sldId="258"/>
            <ac:spMk id="35" creationId="{E849903A-E173-DE54-910C-07614511111E}"/>
          </ac:spMkLst>
        </pc:spChg>
        <pc:spChg chg="add mod">
          <ac:chgData name="Wendy Torrejon" userId="ca653ed8476e6d6f" providerId="LiveId" clId="{9E23CADC-80D8-4FB1-A84D-D847208BEEFD}" dt="2024-10-16T01:45:40.181" v="1033" actId="1076"/>
          <ac:spMkLst>
            <pc:docMk/>
            <pc:sldMk cId="3373318713" sldId="258"/>
            <ac:spMk id="36" creationId="{A2265C70-5456-CE2F-EAFD-59E946CC75DD}"/>
          </ac:spMkLst>
        </pc:spChg>
        <pc:picChg chg="mod">
          <ac:chgData name="Wendy Torrejon" userId="ca653ed8476e6d6f" providerId="LiveId" clId="{9E23CADC-80D8-4FB1-A84D-D847208BEEFD}" dt="2024-10-16T01:13:46.042" v="74" actId="14100"/>
          <ac:picMkLst>
            <pc:docMk/>
            <pc:sldMk cId="3373318713" sldId="258"/>
            <ac:picMk id="7" creationId="{910477F4-D804-ABE2-7C73-A3ED6381BE25}"/>
          </ac:picMkLst>
        </pc:picChg>
        <pc:picChg chg="mod">
          <ac:chgData name="Wendy Torrejon" userId="ca653ed8476e6d6f" providerId="LiveId" clId="{9E23CADC-80D8-4FB1-A84D-D847208BEEFD}" dt="2024-10-16T01:42:24.294" v="940" actId="1076"/>
          <ac:picMkLst>
            <pc:docMk/>
            <pc:sldMk cId="3373318713" sldId="258"/>
            <ac:picMk id="16" creationId="{1972AA2C-84EB-4B95-75FB-24DC8BFE7278}"/>
          </ac:picMkLst>
        </pc:picChg>
        <pc:picChg chg="mod">
          <ac:chgData name="Wendy Torrejon" userId="ca653ed8476e6d6f" providerId="LiveId" clId="{9E23CADC-80D8-4FB1-A84D-D847208BEEFD}" dt="2024-10-16T01:42:26.293" v="941" actId="1076"/>
          <ac:picMkLst>
            <pc:docMk/>
            <pc:sldMk cId="3373318713" sldId="258"/>
            <ac:picMk id="18" creationId="{24112E6E-BD68-5C01-098A-9996E02D0477}"/>
          </ac:picMkLst>
        </pc:picChg>
        <pc:picChg chg="add mod">
          <ac:chgData name="Wendy Torrejon" userId="ca653ed8476e6d6f" providerId="LiveId" clId="{9E23CADC-80D8-4FB1-A84D-D847208BEEFD}" dt="2024-10-16T01:14:24.419" v="77" actId="14100"/>
          <ac:picMkLst>
            <pc:docMk/>
            <pc:sldMk cId="3373318713" sldId="258"/>
            <ac:picMk id="26" creationId="{A35A4FF5-0ECF-B22F-B881-2A692E9D2A8D}"/>
          </ac:picMkLst>
        </pc:picChg>
        <pc:picChg chg="add del mod">
          <ac:chgData name="Wendy Torrejon" userId="ca653ed8476e6d6f" providerId="LiveId" clId="{9E23CADC-80D8-4FB1-A84D-D847208BEEFD}" dt="2024-10-16T01:12:21.977" v="57" actId="21"/>
          <ac:picMkLst>
            <pc:docMk/>
            <pc:sldMk cId="3373318713" sldId="258"/>
            <ac:picMk id="28" creationId="{829D390C-5C9D-BDB4-D07E-85999AC3C1D0}"/>
          </ac:picMkLst>
        </pc:picChg>
      </pc:sldChg>
      <pc:sldChg chg="addSp delSp modSp mod">
        <pc:chgData name="Wendy Torrejon" userId="ca653ed8476e6d6f" providerId="LiveId" clId="{9E23CADC-80D8-4FB1-A84D-D847208BEEFD}" dt="2024-10-16T01:32:37.717" v="685" actId="1076"/>
        <pc:sldMkLst>
          <pc:docMk/>
          <pc:sldMk cId="168226292" sldId="259"/>
        </pc:sldMkLst>
        <pc:spChg chg="mod">
          <ac:chgData name="Wendy Torrejon" userId="ca653ed8476e6d6f" providerId="LiveId" clId="{9E23CADC-80D8-4FB1-A84D-D847208BEEFD}" dt="2024-10-16T01:32:31.837" v="684" actId="339"/>
          <ac:spMkLst>
            <pc:docMk/>
            <pc:sldMk cId="168226292" sldId="259"/>
            <ac:spMk id="8" creationId="{E84F4A53-D64E-BB12-405B-9CFB51653DE3}"/>
          </ac:spMkLst>
        </pc:spChg>
        <pc:spChg chg="mod">
          <ac:chgData name="Wendy Torrejon" userId="ca653ed8476e6d6f" providerId="LiveId" clId="{9E23CADC-80D8-4FB1-A84D-D847208BEEFD}" dt="2024-10-16T01:30:40.047" v="674" actId="207"/>
          <ac:spMkLst>
            <pc:docMk/>
            <pc:sldMk cId="168226292" sldId="259"/>
            <ac:spMk id="13" creationId="{A2829AC1-69FA-C37B-D302-21EAC9360C34}"/>
          </ac:spMkLst>
        </pc:spChg>
        <pc:spChg chg="mod">
          <ac:chgData name="Wendy Torrejon" userId="ca653ed8476e6d6f" providerId="LiveId" clId="{9E23CADC-80D8-4FB1-A84D-D847208BEEFD}" dt="2024-10-16T01:27:49.370" v="641" actId="207"/>
          <ac:spMkLst>
            <pc:docMk/>
            <pc:sldMk cId="168226292" sldId="259"/>
            <ac:spMk id="16" creationId="{595CE2F2-3A37-803D-C096-4E14E9384A9B}"/>
          </ac:spMkLst>
        </pc:spChg>
        <pc:spChg chg="add mod">
          <ac:chgData name="Wendy Torrejon" userId="ca653ed8476e6d6f" providerId="LiveId" clId="{9E23CADC-80D8-4FB1-A84D-D847208BEEFD}" dt="2024-10-16T01:28:09.948" v="643" actId="1076"/>
          <ac:spMkLst>
            <pc:docMk/>
            <pc:sldMk cId="168226292" sldId="259"/>
            <ac:spMk id="24" creationId="{6F75DE88-FA7B-C7BE-3C20-D8FC0A5F22DC}"/>
          </ac:spMkLst>
        </pc:spChg>
        <pc:spChg chg="add mod">
          <ac:chgData name="Wendy Torrejon" userId="ca653ed8476e6d6f" providerId="LiveId" clId="{9E23CADC-80D8-4FB1-A84D-D847208BEEFD}" dt="2024-10-16T01:25:40.836" v="578" actId="1076"/>
          <ac:spMkLst>
            <pc:docMk/>
            <pc:sldMk cId="168226292" sldId="259"/>
            <ac:spMk id="25" creationId="{9CFB2D6B-82AC-F081-EE1B-744C29523116}"/>
          </ac:spMkLst>
        </pc:spChg>
        <pc:spChg chg="add del">
          <ac:chgData name="Wendy Torrejon" userId="ca653ed8476e6d6f" providerId="LiveId" clId="{9E23CADC-80D8-4FB1-A84D-D847208BEEFD}" dt="2024-10-16T01:26:06.683" v="580" actId="21"/>
          <ac:spMkLst>
            <pc:docMk/>
            <pc:sldMk cId="168226292" sldId="259"/>
            <ac:spMk id="26" creationId="{26737BD3-8EC7-7FD2-08A2-537787B7C741}"/>
          </ac:spMkLst>
        </pc:spChg>
        <pc:spChg chg="add mod">
          <ac:chgData name="Wendy Torrejon" userId="ca653ed8476e6d6f" providerId="LiveId" clId="{9E23CADC-80D8-4FB1-A84D-D847208BEEFD}" dt="2024-10-16T01:26:57.070" v="611" actId="20577"/>
          <ac:spMkLst>
            <pc:docMk/>
            <pc:sldMk cId="168226292" sldId="259"/>
            <ac:spMk id="27" creationId="{46E99FE7-75D1-5291-E17C-216DBD148D99}"/>
          </ac:spMkLst>
        </pc:spChg>
        <pc:picChg chg="mod">
          <ac:chgData name="Wendy Torrejon" userId="ca653ed8476e6d6f" providerId="LiveId" clId="{9E23CADC-80D8-4FB1-A84D-D847208BEEFD}" dt="2024-10-16T01:12:43.075" v="61" actId="14100"/>
          <ac:picMkLst>
            <pc:docMk/>
            <pc:sldMk cId="168226292" sldId="259"/>
            <ac:picMk id="7" creationId="{910477F4-D804-ABE2-7C73-A3ED6381BE25}"/>
          </ac:picMkLst>
        </pc:picChg>
        <pc:picChg chg="mod">
          <ac:chgData name="Wendy Torrejon" userId="ca653ed8476e6d6f" providerId="LiveId" clId="{9E23CADC-80D8-4FB1-A84D-D847208BEEFD}" dt="2024-10-16T01:32:37.717" v="685" actId="1076"/>
          <ac:picMkLst>
            <pc:docMk/>
            <pc:sldMk cId="168226292" sldId="259"/>
            <ac:picMk id="18" creationId="{186AD573-1EBB-E51B-5B7A-F05D9FA0F1CC}"/>
          </ac:picMkLst>
        </pc:picChg>
        <pc:picChg chg="add mod">
          <ac:chgData name="Wendy Torrejon" userId="ca653ed8476e6d6f" providerId="LiveId" clId="{9E23CADC-80D8-4FB1-A84D-D847208BEEFD}" dt="2024-10-16T01:13:08.618" v="67" actId="14100"/>
          <ac:picMkLst>
            <pc:docMk/>
            <pc:sldMk cId="168226292" sldId="259"/>
            <ac:picMk id="23" creationId="{86804920-DCDD-1606-7B4E-955E4D472FF3}"/>
          </ac:picMkLst>
        </pc:picChg>
        <pc:picChg chg="mod">
          <ac:chgData name="Wendy Torrejon" userId="ca653ed8476e6d6f" providerId="LiveId" clId="{9E23CADC-80D8-4FB1-A84D-D847208BEEFD}" dt="2024-10-16T01:31:33.508" v="682" actId="1076"/>
          <ac:picMkLst>
            <pc:docMk/>
            <pc:sldMk cId="168226292" sldId="259"/>
            <ac:picMk id="1026" creationId="{D296BDA2-B9CA-504C-FB49-1ADBDDE2A6C6}"/>
          </ac:picMkLst>
        </pc:picChg>
      </pc:sldChg>
      <pc:sldChg chg="addSp modSp new del">
        <pc:chgData name="Wendy Torrejon" userId="ca653ed8476e6d6f" providerId="LiveId" clId="{9E23CADC-80D8-4FB1-A84D-D847208BEEFD}" dt="2024-10-16T01:50:03.182" v="1084" actId="2696"/>
        <pc:sldMkLst>
          <pc:docMk/>
          <pc:sldMk cId="2607442264" sldId="260"/>
        </pc:sldMkLst>
        <pc:spChg chg="add mod">
          <ac:chgData name="Wendy Torrejon" userId="ca653ed8476e6d6f" providerId="LiveId" clId="{9E23CADC-80D8-4FB1-A84D-D847208BEEFD}" dt="2024-10-16T01:38:44.983" v="864"/>
          <ac:spMkLst>
            <pc:docMk/>
            <pc:sldMk cId="2607442264" sldId="260"/>
            <ac:spMk id="4" creationId="{ED6A3102-8219-6259-38DE-9B859DF79567}"/>
          </ac:spMkLst>
        </pc:spChg>
      </pc:sldChg>
      <pc:sldChg chg="addSp delSp modSp new del mod">
        <pc:chgData name="Wendy Torrejon" userId="ca653ed8476e6d6f" providerId="LiveId" clId="{9E23CADC-80D8-4FB1-A84D-D847208BEEFD}" dt="2024-10-16T01:21:45.195" v="492" actId="2696"/>
        <pc:sldMkLst>
          <pc:docMk/>
          <pc:sldMk cId="3757338839" sldId="260"/>
        </pc:sldMkLst>
        <pc:spChg chg="del">
          <ac:chgData name="Wendy Torrejon" userId="ca653ed8476e6d6f" providerId="LiveId" clId="{9E23CADC-80D8-4FB1-A84D-D847208BEEFD}" dt="2024-10-16T00:59:10.793" v="3" actId="21"/>
          <ac:spMkLst>
            <pc:docMk/>
            <pc:sldMk cId="3757338839" sldId="260"/>
            <ac:spMk id="2" creationId="{8F8D0248-E2A1-9E11-325B-3D2D6F2A7861}"/>
          </ac:spMkLst>
        </pc:spChg>
        <pc:spChg chg="del">
          <ac:chgData name="Wendy Torrejon" userId="ca653ed8476e6d6f" providerId="LiveId" clId="{9E23CADC-80D8-4FB1-A84D-D847208BEEFD}" dt="2024-10-16T00:59:13.258" v="4" actId="21"/>
          <ac:spMkLst>
            <pc:docMk/>
            <pc:sldMk cId="3757338839" sldId="260"/>
            <ac:spMk id="3" creationId="{4E9856BF-847D-BF77-7399-86B2314BCDBD}"/>
          </ac:spMkLst>
        </pc:spChg>
        <pc:spChg chg="add mod">
          <ac:chgData name="Wendy Torrejon" userId="ca653ed8476e6d6f" providerId="LiveId" clId="{9E23CADC-80D8-4FB1-A84D-D847208BEEFD}" dt="2024-10-16T00:59:38.170" v="8" actId="13926"/>
          <ac:spMkLst>
            <pc:docMk/>
            <pc:sldMk cId="3757338839" sldId="260"/>
            <ac:spMk id="7" creationId="{96CFD1D1-ABF4-C3D4-8C95-CDC1A221E231}"/>
          </ac:spMkLst>
        </pc:spChg>
        <pc:spChg chg="add mod">
          <ac:chgData name="Wendy Torrejon" userId="ca653ed8476e6d6f" providerId="LiveId" clId="{9E23CADC-80D8-4FB1-A84D-D847208BEEFD}" dt="2024-10-16T01:00:03.671" v="9"/>
          <ac:spMkLst>
            <pc:docMk/>
            <pc:sldMk cId="3757338839" sldId="260"/>
            <ac:spMk id="8" creationId="{F3039B81-F299-B74B-EC0C-2F729C059293}"/>
          </ac:spMkLst>
        </pc:spChg>
        <pc:spChg chg="add mod">
          <ac:chgData name="Wendy Torrejon" userId="ca653ed8476e6d6f" providerId="LiveId" clId="{9E23CADC-80D8-4FB1-A84D-D847208BEEFD}" dt="2024-10-16T01:00:04.423" v="10"/>
          <ac:spMkLst>
            <pc:docMk/>
            <pc:sldMk cId="3757338839" sldId="260"/>
            <ac:spMk id="9" creationId="{28038A5F-A1BE-3AC1-567B-3008626A218F}"/>
          </ac:spMkLst>
        </pc:spChg>
        <pc:spChg chg="add mod">
          <ac:chgData name="Wendy Torrejon" userId="ca653ed8476e6d6f" providerId="LiveId" clId="{9E23CADC-80D8-4FB1-A84D-D847208BEEFD}" dt="2024-10-16T01:00:04.703" v="11"/>
          <ac:spMkLst>
            <pc:docMk/>
            <pc:sldMk cId="3757338839" sldId="260"/>
            <ac:spMk id="10" creationId="{98C548F0-C692-7581-A78D-6F1ECD647426}"/>
          </ac:spMkLst>
        </pc:spChg>
        <pc:spChg chg="add mod">
          <ac:chgData name="Wendy Torrejon" userId="ca653ed8476e6d6f" providerId="LiveId" clId="{9E23CADC-80D8-4FB1-A84D-D847208BEEFD}" dt="2024-10-16T01:00:04.926" v="12"/>
          <ac:spMkLst>
            <pc:docMk/>
            <pc:sldMk cId="3757338839" sldId="260"/>
            <ac:spMk id="11" creationId="{BE28CF72-6383-A14B-C4C1-356491D410F4}"/>
          </ac:spMkLst>
        </pc:spChg>
        <pc:spChg chg="add del mod">
          <ac:chgData name="Wendy Torrejon" userId="ca653ed8476e6d6f" providerId="LiveId" clId="{9E23CADC-80D8-4FB1-A84D-D847208BEEFD}" dt="2024-10-16T01:00:07.059" v="14" actId="21"/>
          <ac:spMkLst>
            <pc:docMk/>
            <pc:sldMk cId="3757338839" sldId="260"/>
            <ac:spMk id="12" creationId="{C6CCC221-EE37-4620-7102-09BD1C977740}"/>
          </ac:spMkLst>
        </pc:spChg>
        <pc:picChg chg="add del">
          <ac:chgData name="Wendy Torrejon" userId="ca653ed8476e6d6f" providerId="LiveId" clId="{9E23CADC-80D8-4FB1-A84D-D847208BEEFD}" dt="2024-10-16T00:59:08.783" v="2" actId="21"/>
          <ac:picMkLst>
            <pc:docMk/>
            <pc:sldMk cId="3757338839" sldId="260"/>
            <ac:picMk id="5" creationId="{8C0D1EDD-A640-5A24-C4C1-65F53DBC676B}"/>
          </ac:picMkLst>
        </pc:picChg>
        <pc:picChg chg="add mod">
          <ac:chgData name="Wendy Torrejon" userId="ca653ed8476e6d6f" providerId="LiveId" clId="{9E23CADC-80D8-4FB1-A84D-D847208BEEFD}" dt="2024-10-16T01:00:44.681" v="24" actId="14100"/>
          <ac:picMkLst>
            <pc:docMk/>
            <pc:sldMk cId="3757338839" sldId="260"/>
            <ac:picMk id="3074" creationId="{A38983C6-604F-3E78-6CBC-FC134307462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1640" y="2619023"/>
            <a:ext cx="3036539" cy="3228618"/>
          </a:xfrm>
        </p:spPr>
        <p:txBody>
          <a:bodyPr anchor="b">
            <a:normAutofit/>
          </a:bodyPr>
          <a:lstStyle>
            <a:lvl1pPr algn="r">
              <a:defRPr sz="512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1640" y="5847645"/>
            <a:ext cx="3036539" cy="1873956"/>
          </a:xfrm>
        </p:spPr>
        <p:txBody>
          <a:bodyPr anchor="t">
            <a:normAutofit/>
          </a:bodyPr>
          <a:lstStyle>
            <a:lvl1pPr marL="0" indent="0" algn="r">
              <a:buNone/>
              <a:defRPr sz="1920" cap="all">
                <a:solidFill>
                  <a:schemeClr val="tx1"/>
                </a:solidFill>
              </a:defRPr>
            </a:lvl1pPr>
            <a:lvl2pPr marL="487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0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8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6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1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1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68427" y="7827435"/>
            <a:ext cx="675085" cy="503766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1641" y="7827435"/>
            <a:ext cx="2064640" cy="50376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75656" y="7827435"/>
            <a:ext cx="232526" cy="503766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5" y="6310487"/>
            <a:ext cx="4274196" cy="755651"/>
          </a:xfrm>
        </p:spPr>
        <p:txBody>
          <a:bodyPr anchor="b">
            <a:normAutofit/>
          </a:bodyPr>
          <a:lstStyle>
            <a:lvl1pPr algn="l">
              <a:defRPr sz="256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8647" y="1242816"/>
            <a:ext cx="3695552" cy="4219967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95" indent="0">
              <a:buNone/>
              <a:defRPr sz="1707"/>
            </a:lvl2pPr>
            <a:lvl3pPr marL="975390" indent="0">
              <a:buNone/>
              <a:defRPr sz="1707"/>
            </a:lvl3pPr>
            <a:lvl4pPr marL="1463086" indent="0">
              <a:buNone/>
              <a:defRPr sz="1707"/>
            </a:lvl4pPr>
            <a:lvl5pPr marL="1950781" indent="0">
              <a:buNone/>
              <a:defRPr sz="1707"/>
            </a:lvl5pPr>
            <a:lvl6pPr marL="2438476" indent="0">
              <a:buNone/>
              <a:defRPr sz="1707"/>
            </a:lvl6pPr>
            <a:lvl7pPr marL="2926171" indent="0">
              <a:buNone/>
              <a:defRPr sz="1707"/>
            </a:lvl7pPr>
            <a:lvl8pPr marL="3413867" indent="0">
              <a:buNone/>
              <a:defRPr sz="1707"/>
            </a:lvl8pPr>
            <a:lvl9pPr marL="3901562" indent="0">
              <a:buNone/>
              <a:defRPr sz="170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325" y="7066138"/>
            <a:ext cx="4274196" cy="658282"/>
          </a:xfrm>
        </p:spPr>
        <p:txBody>
          <a:bodyPr anchor="t">
            <a:normAutofit/>
          </a:bodyPr>
          <a:lstStyle>
            <a:lvl1pPr marL="0" indent="0">
              <a:buNone/>
              <a:defRPr sz="1493"/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5" y="812803"/>
            <a:ext cx="4274196" cy="4165599"/>
          </a:xfrm>
        </p:spPr>
        <p:txBody>
          <a:bodyPr anchor="ctr">
            <a:normAutofit/>
          </a:bodyPr>
          <a:lstStyle>
            <a:lvl1pPr algn="l">
              <a:defRPr sz="341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5" y="5791201"/>
            <a:ext cx="4274196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133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319100" y="3657601"/>
            <a:ext cx="257175" cy="77970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534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994" y="1097783"/>
            <a:ext cx="257175" cy="77970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53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613" y="812804"/>
            <a:ext cx="4029075" cy="3657599"/>
          </a:xfrm>
        </p:spPr>
        <p:txBody>
          <a:bodyPr anchor="ctr">
            <a:normAutofit/>
          </a:bodyPr>
          <a:lstStyle>
            <a:lvl1pPr algn="l">
              <a:defRPr sz="3413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3171" y="4470401"/>
            <a:ext cx="3939970" cy="508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25" y="5791201"/>
            <a:ext cx="4283033" cy="1930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133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5" y="4411441"/>
            <a:ext cx="4274196" cy="1958400"/>
          </a:xfrm>
        </p:spPr>
        <p:txBody>
          <a:bodyPr anchor="b">
            <a:normAutofit/>
          </a:bodyPr>
          <a:lstStyle>
            <a:lvl1pPr algn="l">
              <a:defRPr sz="3413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5" y="6369841"/>
            <a:ext cx="4274196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2133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319100" y="3657601"/>
            <a:ext cx="257175" cy="77970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534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5994" y="1097783"/>
            <a:ext cx="257175" cy="77970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534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18613" y="812804"/>
            <a:ext cx="4029075" cy="3657599"/>
          </a:xfrm>
        </p:spPr>
        <p:txBody>
          <a:bodyPr anchor="ctr">
            <a:normAutofit/>
          </a:bodyPr>
          <a:lstStyle>
            <a:lvl1pPr algn="l">
              <a:defRPr sz="3413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9323" y="5181600"/>
            <a:ext cx="4275889" cy="118533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56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3" y="6366935"/>
            <a:ext cx="4275889" cy="1354666"/>
          </a:xfrm>
        </p:spPr>
        <p:txBody>
          <a:bodyPr anchor="t">
            <a:normAutofit/>
          </a:bodyPr>
          <a:lstStyle>
            <a:lvl1pPr marL="0" indent="0" algn="l">
              <a:buNone/>
              <a:defRPr sz="1920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5" y="812804"/>
            <a:ext cx="4274196" cy="36575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9325" y="4673601"/>
            <a:ext cx="4274196" cy="1117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987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5" y="5791201"/>
            <a:ext cx="4274196" cy="1930400"/>
          </a:xfrm>
        </p:spPr>
        <p:txBody>
          <a:bodyPr anchor="t">
            <a:normAutofit/>
          </a:bodyPr>
          <a:lstStyle>
            <a:lvl1pPr marL="0" indent="0" algn="l">
              <a:buNone/>
              <a:defRPr sz="1920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9325" y="812801"/>
            <a:ext cx="4274196" cy="194168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2884" y="812801"/>
            <a:ext cx="910637" cy="690880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325" y="812801"/>
            <a:ext cx="3304176" cy="69088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5" y="4411441"/>
            <a:ext cx="4274196" cy="1958400"/>
          </a:xfrm>
        </p:spPr>
        <p:txBody>
          <a:bodyPr anchor="b"/>
          <a:lstStyle>
            <a:lvl1pPr algn="l">
              <a:defRPr sz="4267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5" y="6369841"/>
            <a:ext cx="4274196" cy="1147200"/>
          </a:xfrm>
        </p:spPr>
        <p:txBody>
          <a:bodyPr anchor="t">
            <a:normAutofit/>
          </a:bodyPr>
          <a:lstStyle>
            <a:lvl1pPr marL="0" indent="0" algn="l">
              <a:buNone/>
              <a:defRPr sz="2133" cap="all">
                <a:solidFill>
                  <a:schemeClr val="tx1"/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323" y="2856088"/>
            <a:ext cx="2107406" cy="486551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6112" y="2856091"/>
            <a:ext cx="2107406" cy="486551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769" y="2957691"/>
            <a:ext cx="1986632" cy="768349"/>
          </a:xfrm>
        </p:spPr>
        <p:txBody>
          <a:bodyPr anchor="b">
            <a:noAutofit/>
          </a:bodyPr>
          <a:lstStyle>
            <a:lvl1pPr marL="0" indent="0">
              <a:buNone/>
              <a:defRPr sz="2987" b="0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325" y="3826936"/>
            <a:ext cx="2108076" cy="3894664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71754" y="2968979"/>
            <a:ext cx="1992437" cy="768349"/>
          </a:xfrm>
        </p:spPr>
        <p:txBody>
          <a:bodyPr anchor="b">
            <a:noAutofit/>
          </a:bodyPr>
          <a:lstStyle>
            <a:lvl1pPr marL="0" indent="0">
              <a:buNone/>
              <a:defRPr sz="2987" b="0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56782" y="3826936"/>
            <a:ext cx="2107406" cy="3894664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3" y="2765778"/>
            <a:ext cx="1552871" cy="1828800"/>
          </a:xfrm>
        </p:spPr>
        <p:txBody>
          <a:bodyPr anchor="b">
            <a:normAutofit/>
          </a:bodyPr>
          <a:lstStyle>
            <a:lvl1pPr algn="l">
              <a:defRPr sz="256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0962" y="812802"/>
            <a:ext cx="2602559" cy="69088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323" y="4594578"/>
            <a:ext cx="1552871" cy="2438400"/>
          </a:xfrm>
        </p:spPr>
        <p:txBody>
          <a:bodyPr anchor="t">
            <a:normAutofit/>
          </a:bodyPr>
          <a:lstStyle>
            <a:lvl1pPr marL="0" indent="0">
              <a:buNone/>
              <a:defRPr sz="1707"/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5142161" cy="914161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324" y="2133600"/>
            <a:ext cx="2600714" cy="1828800"/>
          </a:xfrm>
        </p:spPr>
        <p:txBody>
          <a:bodyPr anchor="b">
            <a:normAutofit/>
          </a:bodyPr>
          <a:lstStyle>
            <a:lvl1pPr algn="l">
              <a:defRPr sz="2987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79360" y="1219200"/>
            <a:ext cx="1384161" cy="6096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95" indent="0">
              <a:buNone/>
              <a:defRPr sz="1707"/>
            </a:lvl2pPr>
            <a:lvl3pPr marL="975390" indent="0">
              <a:buNone/>
              <a:defRPr sz="1707"/>
            </a:lvl3pPr>
            <a:lvl4pPr marL="1463086" indent="0">
              <a:buNone/>
              <a:defRPr sz="1707"/>
            </a:lvl4pPr>
            <a:lvl5pPr marL="1950781" indent="0">
              <a:buNone/>
              <a:defRPr sz="1707"/>
            </a:lvl5pPr>
            <a:lvl6pPr marL="2438476" indent="0">
              <a:buNone/>
              <a:defRPr sz="1707"/>
            </a:lvl6pPr>
            <a:lvl7pPr marL="2926171" indent="0">
              <a:buNone/>
              <a:defRPr sz="1707"/>
            </a:lvl7pPr>
            <a:lvl8pPr marL="3413867" indent="0">
              <a:buNone/>
              <a:defRPr sz="1707"/>
            </a:lvl8pPr>
            <a:lvl9pPr marL="3901562" indent="0">
              <a:buNone/>
              <a:defRPr sz="170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324" y="3962400"/>
            <a:ext cx="2600714" cy="2438400"/>
          </a:xfrm>
        </p:spPr>
        <p:txBody>
          <a:bodyPr anchor="t">
            <a:normAutofit/>
          </a:bodyPr>
          <a:lstStyle>
            <a:lvl1pPr marL="0" indent="0">
              <a:buNone/>
              <a:defRPr sz="1920"/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325" y="812801"/>
            <a:ext cx="4274196" cy="19416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325" y="2856091"/>
            <a:ext cx="4274196" cy="4865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23768" y="7827435"/>
            <a:ext cx="675085" cy="503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23" y="7827435"/>
            <a:ext cx="3302291" cy="503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30992" y="7827435"/>
            <a:ext cx="232526" cy="503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87695" rtl="0" eaLnBrk="1" latinLnBrk="0" hangingPunct="1">
        <a:spcBef>
          <a:spcPct val="0"/>
        </a:spcBef>
        <a:buNone/>
        <a:defRPr sz="384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4810" indent="-304810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9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2505" indent="-304810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70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80200" indent="-304810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49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45971" indent="-182886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33667" indent="-182886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82324" indent="-243848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70019" indent="-243848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657714" indent="-243848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145410" indent="-243848" algn="l" defTabSz="487695" rtl="0" eaLnBrk="1" latinLnBrk="0" hangingPunct="1">
        <a:spcBef>
          <a:spcPts val="0"/>
        </a:spcBef>
        <a:spcAft>
          <a:spcPts val="1067"/>
        </a:spcAft>
        <a:buClr>
          <a:schemeClr val="tx1"/>
        </a:buClr>
        <a:buSzPct val="100000"/>
        <a:buFont typeface="Arial"/>
        <a:buChar char="•"/>
        <a:defRPr sz="12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10477F4-D804-ABE2-7C73-A3ED6381B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615070" cy="553998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EE228B3-2FF3-9D2B-E567-A4177583E864}"/>
              </a:ext>
            </a:extLst>
          </p:cNvPr>
          <p:cNvSpPr txBox="1"/>
          <p:nvPr/>
        </p:nvSpPr>
        <p:spPr>
          <a:xfrm>
            <a:off x="-160361" y="542265"/>
            <a:ext cx="5303861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7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Play"/>
              </a:rPr>
              <a:t>ENFERMEDAD PULMONAR INTERSTICIAL DIFUSO CAUSADO POR SINDROME DE ACORTAMIENTO TELOMERICO</a:t>
            </a:r>
            <a:endParaRPr lang="es-AR" sz="1700" b="1" dirty="0">
              <a:solidFill>
                <a:schemeClr val="accent2">
                  <a:lumMod val="20000"/>
                  <a:lumOff val="80000"/>
                </a:schemeClr>
              </a:solidFill>
              <a:effectLst/>
            </a:endParaRP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89E2C8CB-1FFE-DD1C-2C94-55BD35C94199}"/>
              </a:ext>
            </a:extLst>
          </p:cNvPr>
          <p:cNvSpPr/>
          <p:nvPr/>
        </p:nvSpPr>
        <p:spPr>
          <a:xfrm>
            <a:off x="163773" y="0"/>
            <a:ext cx="859809" cy="5539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B8F859-0C6E-2C74-F362-3F584FBA2006}"/>
              </a:ext>
            </a:extLst>
          </p:cNvPr>
          <p:cNvSpPr txBox="1"/>
          <p:nvPr/>
        </p:nvSpPr>
        <p:spPr>
          <a:xfrm>
            <a:off x="-7386" y="1353002"/>
            <a:ext cx="51434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AR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Wendy Torrejon ,Luis Pombo, Joaquín Maritano, Victoria </a:t>
            </a:r>
            <a:r>
              <a:rPr lang="es-AR" sz="1400" dirty="0">
                <a:solidFill>
                  <a:schemeClr val="tx2"/>
                </a:solidFill>
                <a:latin typeface="Sylfaen" panose="010A0502050306030303" pitchFamily="18" charset="0"/>
              </a:rPr>
              <a:t>Ruiz.</a:t>
            </a:r>
            <a:r>
              <a:rPr lang="es-AR" sz="1400" dirty="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endParaRPr lang="es-AR" sz="1400" dirty="0">
              <a:solidFill>
                <a:schemeClr val="tx2"/>
              </a:solidFill>
            </a:endParaRPr>
          </a:p>
        </p:txBody>
      </p:sp>
      <p:pic>
        <p:nvPicPr>
          <p:cNvPr id="16" name="Imagen 15" descr="Imagen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1972AA2C-84EB-4B95-75FB-24DC8BFE7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773" y="4572000"/>
            <a:ext cx="2241743" cy="1550516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18" name="Imagen 17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24112E6E-BD68-5C01-098A-9996E02D0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0348" y="4627385"/>
            <a:ext cx="2407674" cy="1467887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F8BD9D8-3CBF-E5D2-B16F-EB37105774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386" y="8555577"/>
            <a:ext cx="5143499" cy="552527"/>
          </a:xfrm>
          <a:prstGeom prst="rect">
            <a:avLst/>
          </a:prstGeom>
        </p:spPr>
      </p:pic>
      <p:sp>
        <p:nvSpPr>
          <p:cNvPr id="21" name="Google Shape;67;p1">
            <a:extLst>
              <a:ext uri="{FF2B5EF4-FFF2-40B4-BE49-F238E27FC236}">
                <a16:creationId xmlns:a16="http://schemas.microsoft.com/office/drawing/2014/main" id="{292AC7BC-CB23-0931-1885-BEB5767FB938}"/>
              </a:ext>
            </a:extLst>
          </p:cNvPr>
          <p:cNvSpPr txBox="1"/>
          <p:nvPr/>
        </p:nvSpPr>
        <p:spPr>
          <a:xfrm>
            <a:off x="642" y="1804125"/>
            <a:ext cx="5068484" cy="1184909"/>
          </a:xfrm>
          <a:prstGeom prst="rect">
            <a:avLst/>
          </a:prstGeom>
          <a:ln>
            <a:noFill/>
          </a:ln>
          <a:effectLst>
            <a:softEdge rad="12700"/>
          </a:effectLst>
          <a:scene3d>
            <a:camera prst="obliqueBottomLef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es-AR" sz="900" dirty="0">
                <a:solidFill>
                  <a:schemeClr val="accent2">
                    <a:lumMod val="50000"/>
                  </a:schemeClr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Los telómeros cortos y las mutaciones de la telomerasa son factores de riesgo importantes para la fibrosis pulmonar idiopática (FPI) en su forma familiares y esporádicas. Algunos de los pacientes con neumonía intersticial familiar, tiene mutaciones en la transcriptasa inversa de la telomerasa (TERT) o en el complejo ARB de la telomerasa (TERC) y un porcentaje mínimo son pacientes con FPI esporádica tienen telómeros cortos. La enfermedad telomérica humana comprende un amplio espectro de trastornos, entre ellos anomalías pulmonares, hepáticas y de la médula ósea. Se desconoce el alcance de las anomalías de la médula ósea y del hígado en pacientes con enfermedad pulmonar intersticial (EPI</a:t>
            </a:r>
            <a:r>
              <a:rPr lang="es-AR" sz="900" dirty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)</a:t>
            </a:r>
            <a:endParaRPr lang="es-AR" sz="900" dirty="0">
              <a:solidFill>
                <a:schemeClr val="accent2">
                  <a:lumMod val="50000"/>
                </a:schemeClr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3" name="Google Shape;67;p1">
            <a:extLst>
              <a:ext uri="{FF2B5EF4-FFF2-40B4-BE49-F238E27FC236}">
                <a16:creationId xmlns:a16="http://schemas.microsoft.com/office/drawing/2014/main" id="{C50F2103-0BA0-2AF2-073C-1C95565DB5C7}"/>
              </a:ext>
            </a:extLst>
          </p:cNvPr>
          <p:cNvSpPr txBox="1"/>
          <p:nvPr/>
        </p:nvSpPr>
        <p:spPr>
          <a:xfrm>
            <a:off x="3692" y="7631325"/>
            <a:ext cx="5136113" cy="8001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spAutoFit/>
          </a:bodyPr>
          <a:lstStyle/>
          <a:p>
            <a:pPr algn="just"/>
            <a:r>
              <a:rPr lang="es-AR" sz="10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Paciente con diagnóstico de síndrome de acortamiento telomérico por estudio genético, sospechado a partir de las manifestaciones clínicas y las características del compromiso orgánico. Resulta importante tener en cuenta que estos pacientes pueden presentar formas más severas y rápidamente progresivas de enfermedad pulmonar intersticial.</a:t>
            </a:r>
            <a:endParaRPr lang="es-AR" sz="1000" b="1" dirty="0">
              <a:solidFill>
                <a:schemeClr val="accent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25" name="Google Shape;61;p1">
            <a:extLst>
              <a:ext uri="{FF2B5EF4-FFF2-40B4-BE49-F238E27FC236}">
                <a16:creationId xmlns:a16="http://schemas.microsoft.com/office/drawing/2014/main" id="{5BC13AC8-DC28-C9B7-1F68-C8C6250E61C9}"/>
              </a:ext>
            </a:extLst>
          </p:cNvPr>
          <p:cNvSpPr/>
          <p:nvPr/>
        </p:nvSpPr>
        <p:spPr>
          <a:xfrm>
            <a:off x="216577" y="81762"/>
            <a:ext cx="754200" cy="33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 b="1" i="0" u="none" strike="noStrike" cap="none" dirty="0">
                <a:solidFill>
                  <a:srgbClr val="8C0000"/>
                </a:solidFill>
                <a:latin typeface="Roboto"/>
                <a:ea typeface="Roboto"/>
                <a:cs typeface="Roboto"/>
                <a:sym typeface="Roboto"/>
              </a:rPr>
              <a:t>P142</a:t>
            </a: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A35A4FF5-0ECF-B22F-B881-2A692E9D2A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8893" y="18098"/>
            <a:ext cx="2297220" cy="535900"/>
          </a:xfrm>
          <a:prstGeom prst="rect">
            <a:avLst/>
          </a:prstGeom>
        </p:spPr>
      </p:pic>
      <p:sp>
        <p:nvSpPr>
          <p:cNvPr id="32" name="Onda 31">
            <a:extLst>
              <a:ext uri="{FF2B5EF4-FFF2-40B4-BE49-F238E27FC236}">
                <a16:creationId xmlns:a16="http://schemas.microsoft.com/office/drawing/2014/main" id="{F36A1943-CE1E-FF17-CFAC-E88DFE0C7D3A}"/>
              </a:ext>
            </a:extLst>
          </p:cNvPr>
          <p:cNvSpPr/>
          <p:nvPr/>
        </p:nvSpPr>
        <p:spPr>
          <a:xfrm>
            <a:off x="34457" y="3308471"/>
            <a:ext cx="5068484" cy="1230223"/>
          </a:xfrm>
          <a:prstGeom prst="wave">
            <a:avLst>
              <a:gd name="adj1" fmla="val 461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Paciente masculino de 51 años con antecedentes de encanecimiento prematuro a los 16 años. En el 2021 consulta por tos seca de tres meses de evolución asociado a disnea de esfuerzo progresiva.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realiza tomografía con patrón neumonía intersticial usual probable (UIP).</a:t>
            </a:r>
            <a:endParaRPr lang="es-AR" sz="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 interrogatorio y examen físico no se evidencia síntomas ni signos que podrían ser sugestivos de enfermedades reumatológica. Se evidencia alteración de hepatograma con patrón mixto. </a:t>
            </a:r>
            <a:endParaRPr lang="es-AR" sz="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AR" sz="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AR" sz="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uncionales respiratorio </a:t>
            </a: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DLCO disminuida marcada (48%) y prueba de caminata de 6 minutos con desaturación severa a 83% al 2do minuto, disnea Borg 8 con una distancia recorrida de 240 metros.  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FBDD6FA-E8DF-B722-6D2B-B29F66DEE5B2}"/>
              </a:ext>
            </a:extLst>
          </p:cNvPr>
          <p:cNvSpPr/>
          <p:nvPr/>
        </p:nvSpPr>
        <p:spPr>
          <a:xfrm>
            <a:off x="298654" y="3122090"/>
            <a:ext cx="1533833" cy="20647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bg2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CASO CLINICO</a:t>
            </a:r>
          </a:p>
        </p:txBody>
      </p:sp>
      <p:sp>
        <p:nvSpPr>
          <p:cNvPr id="34" name="Onda 33">
            <a:extLst>
              <a:ext uri="{FF2B5EF4-FFF2-40B4-BE49-F238E27FC236}">
                <a16:creationId xmlns:a16="http://schemas.microsoft.com/office/drawing/2014/main" id="{4E652FA1-05E8-5204-D73F-B6D71CC3DA6A}"/>
              </a:ext>
            </a:extLst>
          </p:cNvPr>
          <p:cNvSpPr/>
          <p:nvPr/>
        </p:nvSpPr>
        <p:spPr>
          <a:xfrm>
            <a:off x="163773" y="6149759"/>
            <a:ext cx="4897325" cy="1412110"/>
          </a:xfrm>
          <a:prstGeom prst="wave">
            <a:avLst>
              <a:gd name="adj1" fmla="val 4611"/>
              <a:gd name="adj2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>
                <a:lumMod val="95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Ecocardiograma transtorácico </a:t>
            </a: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evidencia la presencia de shunt intrapulmonar.</a:t>
            </a:r>
            <a:endParaRPr lang="es-AR" sz="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</a:t>
            </a: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alteración de la hepatograma se solicita evaluación por Hepatología.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2022  se realiza </a:t>
            </a:r>
            <a:r>
              <a:rPr lang="es-AR" sz="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biopsia hepática que informa fibrosis avanzada </a:t>
            </a: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(METAVIR F3-F4). </a:t>
            </a:r>
            <a:endParaRPr lang="es-AR" sz="8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la presentación del cuadro clínico de una enfermedad pulmonar intersticial con afectación hepática (cirrosis hepática); se sospecha de síndrome de acortamiento telomérico por lo cual se realiza Test genético donde se </a:t>
            </a:r>
            <a:r>
              <a:rPr lang="es-AR" sz="800" b="1" dirty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gen TERC con genotipo heterocigota.</a:t>
            </a:r>
            <a:endParaRPr lang="es-AR" sz="800" b="1" dirty="0">
              <a:solidFill>
                <a:schemeClr val="accent6">
                  <a:lumMod val="50000"/>
                </a:schemeClr>
              </a:solidFill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s-AR" sz="8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Durante el seguimiento evoluciona con progresión del cuadro clínico con empeoramiento de los funcionales respiratorios con mayor extensión del compromiso pulmonar por imágenes</a:t>
            </a:r>
            <a:endParaRPr lang="es-AR" sz="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E849903A-E173-DE54-910C-07614511111E}"/>
              </a:ext>
            </a:extLst>
          </p:cNvPr>
          <p:cNvSpPr/>
          <p:nvPr/>
        </p:nvSpPr>
        <p:spPr>
          <a:xfrm>
            <a:off x="1724652" y="1660779"/>
            <a:ext cx="1533833" cy="20647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bg2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INTRODUCCION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A2265C70-5456-CE2F-EAFD-59E946CC75DD}"/>
              </a:ext>
            </a:extLst>
          </p:cNvPr>
          <p:cNvSpPr/>
          <p:nvPr/>
        </p:nvSpPr>
        <p:spPr>
          <a:xfrm>
            <a:off x="273702" y="7483221"/>
            <a:ext cx="1533833" cy="206478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bg2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DISCUSIÓN</a:t>
            </a:r>
          </a:p>
        </p:txBody>
      </p:sp>
    </p:spTree>
    <p:extLst>
      <p:ext uri="{BB962C8B-B14F-4D97-AF65-F5344CB8AC3E}">
        <p14:creationId xmlns:p14="http://schemas.microsoft.com/office/powerpoint/2010/main" val="3373318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163</TotalTime>
  <Words>405</Words>
  <Application>Microsoft Office PowerPoint</Application>
  <PresentationFormat>Presentación en pantalla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Play</vt:lpstr>
      <vt:lpstr>ADLaM Display</vt:lpstr>
      <vt:lpstr>Aptos</vt:lpstr>
      <vt:lpstr>Arial</vt:lpstr>
      <vt:lpstr>Calibri</vt:lpstr>
      <vt:lpstr>Calibri Light</vt:lpstr>
      <vt:lpstr>Roboto</vt:lpstr>
      <vt:lpstr>Sylfaen</vt:lpstr>
      <vt:lpstr>Times New Roman</vt:lpstr>
      <vt:lpstr>Celestial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Wendy Torrejon</dc:creator>
  <cp:lastModifiedBy>Wendy Torrejon</cp:lastModifiedBy>
  <cp:revision>1</cp:revision>
  <dcterms:created xsi:type="dcterms:W3CDTF">2024-10-15T23:06:38Z</dcterms:created>
  <dcterms:modified xsi:type="dcterms:W3CDTF">2024-10-18T21:30:49Z</dcterms:modified>
</cp:coreProperties>
</file>