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9" r:id="rId2"/>
  </p:sldIdLst>
  <p:sldSz cx="5143500" cy="9144000" type="screen16x9"/>
  <p:notesSz cx="6858000" cy="9144000"/>
  <p:defaultTextStyle>
    <a:defPPr>
      <a:defRPr lang="en-US"/>
    </a:defPPr>
    <a:lvl1pPr marL="0" algn="l" defTabSz="793667" rtl="0" eaLnBrk="1" latinLnBrk="0" hangingPunct="1">
      <a:defRPr sz="3125" kern="1200">
        <a:solidFill>
          <a:schemeClr val="tx1"/>
        </a:solidFill>
        <a:latin typeface="+mn-lt"/>
        <a:ea typeface="+mn-ea"/>
        <a:cs typeface="+mn-cs"/>
      </a:defRPr>
    </a:lvl1pPr>
    <a:lvl2pPr marL="793667" algn="l" defTabSz="793667" rtl="0" eaLnBrk="1" latinLnBrk="0" hangingPunct="1">
      <a:defRPr sz="3125" kern="1200">
        <a:solidFill>
          <a:schemeClr val="tx1"/>
        </a:solidFill>
        <a:latin typeface="+mn-lt"/>
        <a:ea typeface="+mn-ea"/>
        <a:cs typeface="+mn-cs"/>
      </a:defRPr>
    </a:lvl2pPr>
    <a:lvl3pPr marL="1587336" algn="l" defTabSz="793667" rtl="0" eaLnBrk="1" latinLnBrk="0" hangingPunct="1">
      <a:defRPr sz="3125" kern="1200">
        <a:solidFill>
          <a:schemeClr val="tx1"/>
        </a:solidFill>
        <a:latin typeface="+mn-lt"/>
        <a:ea typeface="+mn-ea"/>
        <a:cs typeface="+mn-cs"/>
      </a:defRPr>
    </a:lvl3pPr>
    <a:lvl4pPr marL="2381003" algn="l" defTabSz="793667" rtl="0" eaLnBrk="1" latinLnBrk="0" hangingPunct="1">
      <a:defRPr sz="3125" kern="1200">
        <a:solidFill>
          <a:schemeClr val="tx1"/>
        </a:solidFill>
        <a:latin typeface="+mn-lt"/>
        <a:ea typeface="+mn-ea"/>
        <a:cs typeface="+mn-cs"/>
      </a:defRPr>
    </a:lvl4pPr>
    <a:lvl5pPr marL="3174672" algn="l" defTabSz="793667" rtl="0" eaLnBrk="1" latinLnBrk="0" hangingPunct="1">
      <a:defRPr sz="3125" kern="1200">
        <a:solidFill>
          <a:schemeClr val="tx1"/>
        </a:solidFill>
        <a:latin typeface="+mn-lt"/>
        <a:ea typeface="+mn-ea"/>
        <a:cs typeface="+mn-cs"/>
      </a:defRPr>
    </a:lvl5pPr>
    <a:lvl6pPr marL="3968339" algn="l" defTabSz="793667" rtl="0" eaLnBrk="1" latinLnBrk="0" hangingPunct="1">
      <a:defRPr sz="3125" kern="1200">
        <a:solidFill>
          <a:schemeClr val="tx1"/>
        </a:solidFill>
        <a:latin typeface="+mn-lt"/>
        <a:ea typeface="+mn-ea"/>
        <a:cs typeface="+mn-cs"/>
      </a:defRPr>
    </a:lvl6pPr>
    <a:lvl7pPr marL="4762007" algn="l" defTabSz="793667" rtl="0" eaLnBrk="1" latinLnBrk="0" hangingPunct="1">
      <a:defRPr sz="3125" kern="1200">
        <a:solidFill>
          <a:schemeClr val="tx1"/>
        </a:solidFill>
        <a:latin typeface="+mn-lt"/>
        <a:ea typeface="+mn-ea"/>
        <a:cs typeface="+mn-cs"/>
      </a:defRPr>
    </a:lvl7pPr>
    <a:lvl8pPr marL="5555675" algn="l" defTabSz="793667" rtl="0" eaLnBrk="1" latinLnBrk="0" hangingPunct="1">
      <a:defRPr sz="3125" kern="1200">
        <a:solidFill>
          <a:schemeClr val="tx1"/>
        </a:solidFill>
        <a:latin typeface="+mn-lt"/>
        <a:ea typeface="+mn-ea"/>
        <a:cs typeface="+mn-cs"/>
      </a:defRPr>
    </a:lvl8pPr>
    <a:lvl9pPr marL="6349343" algn="l" defTabSz="793667" rtl="0" eaLnBrk="1" latinLnBrk="0" hangingPunct="1">
      <a:defRPr sz="3125"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66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6838" autoAdjust="0"/>
    <p:restoredTop sz="94660"/>
  </p:normalViewPr>
  <p:slideViewPr>
    <p:cSldViewPr snapToGrid="0">
      <p:cViewPr varScale="1">
        <p:scale>
          <a:sx n="27" d="100"/>
          <a:sy n="27" d="100"/>
        </p:scale>
        <p:origin x="1290"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7" Type="http://schemas.microsoft.com/office/2016/11/relationships/changesInfo" Target="changesInfos/changesInfo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Wendy Torrejon" userId="ca653ed8476e6d6f" providerId="LiveId" clId="{D10847AC-F973-40F4-89C2-B30D8ABD6E52}"/>
    <pc:docChg chg="delSld">
      <pc:chgData name="Wendy Torrejon" userId="ca653ed8476e6d6f" providerId="LiveId" clId="{D10847AC-F973-40F4-89C2-B30D8ABD6E52}" dt="2024-10-17T23:08:00.682" v="0" actId="2696"/>
      <pc:docMkLst>
        <pc:docMk/>
      </pc:docMkLst>
      <pc:sldChg chg="del">
        <pc:chgData name="Wendy Torrejon" userId="ca653ed8476e6d6f" providerId="LiveId" clId="{D10847AC-F973-40F4-89C2-B30D8ABD6E52}" dt="2024-10-17T23:08:00.682" v="0" actId="2696"/>
        <pc:sldMkLst>
          <pc:docMk/>
          <pc:sldMk cId="3373318713" sldId="258"/>
        </pc:sldMkLst>
      </pc:sldChg>
    </pc:docChg>
  </pc:docChgLst>
  <pc:docChgLst>
    <pc:chgData name="Wendy Torrejon" userId="ca653ed8476e6d6f" providerId="LiveId" clId="{9E23CADC-80D8-4FB1-A84D-D847208BEEFD}"/>
    <pc:docChg chg="undo custSel addSld delSld modSld">
      <pc:chgData name="Wendy Torrejon" userId="ca653ed8476e6d6f" providerId="LiveId" clId="{9E23CADC-80D8-4FB1-A84D-D847208BEEFD}" dt="2024-10-16T01:50:03.182" v="1084" actId="2696"/>
      <pc:docMkLst>
        <pc:docMk/>
      </pc:docMkLst>
      <pc:sldChg chg="addSp delSp modSp mod">
        <pc:chgData name="Wendy Torrejon" userId="ca653ed8476e6d6f" providerId="LiveId" clId="{9E23CADC-80D8-4FB1-A84D-D847208BEEFD}" dt="2024-10-16T01:49:41.102" v="1083" actId="1076"/>
        <pc:sldMkLst>
          <pc:docMk/>
          <pc:sldMk cId="3373318713" sldId="258"/>
        </pc:sldMkLst>
        <pc:spChg chg="mod">
          <ac:chgData name="Wendy Torrejon" userId="ca653ed8476e6d6f" providerId="LiveId" clId="{9E23CADC-80D8-4FB1-A84D-D847208BEEFD}" dt="2024-10-16T01:49:41.102" v="1083" actId="1076"/>
          <ac:spMkLst>
            <pc:docMk/>
            <pc:sldMk cId="3373318713" sldId="258"/>
            <ac:spMk id="14" creationId="{F0B8F859-0C6E-2C74-F362-3F584FBA2006}"/>
          </ac:spMkLst>
        </pc:spChg>
        <pc:spChg chg="mod">
          <ac:chgData name="Wendy Torrejon" userId="ca653ed8476e6d6f" providerId="LiveId" clId="{9E23CADC-80D8-4FB1-A84D-D847208BEEFD}" dt="2024-10-16T01:48:35.837" v="1078" actId="207"/>
          <ac:spMkLst>
            <pc:docMk/>
            <pc:sldMk cId="3373318713" sldId="258"/>
            <ac:spMk id="21" creationId="{292AC7BC-CB23-0931-1885-BEB5767FB938}"/>
          </ac:spMkLst>
        </pc:spChg>
        <pc:spChg chg="add del mod">
          <ac:chgData name="Wendy Torrejon" userId="ca653ed8476e6d6f" providerId="LiveId" clId="{9E23CADC-80D8-4FB1-A84D-D847208BEEFD}" dt="2024-10-16T01:38:49.779" v="865" actId="21"/>
          <ac:spMkLst>
            <pc:docMk/>
            <pc:sldMk cId="3373318713" sldId="258"/>
            <ac:spMk id="22" creationId="{3DE57945-F70D-71C5-A9F5-57F9D2CAB593}"/>
          </ac:spMkLst>
        </pc:spChg>
        <pc:spChg chg="mod">
          <ac:chgData name="Wendy Torrejon" userId="ca653ed8476e6d6f" providerId="LiveId" clId="{9E23CADC-80D8-4FB1-A84D-D847208BEEFD}" dt="2024-10-16T01:46:07.067" v="1068" actId="20577"/>
          <ac:spMkLst>
            <pc:docMk/>
            <pc:sldMk cId="3373318713" sldId="258"/>
            <ac:spMk id="23" creationId="{C50F2103-0BA0-2AF2-073C-1C95565DB5C7}"/>
          </ac:spMkLst>
        </pc:spChg>
        <pc:spChg chg="add mod">
          <ac:chgData name="Wendy Torrejon" userId="ca653ed8476e6d6f" providerId="LiveId" clId="{9E23CADC-80D8-4FB1-A84D-D847208BEEFD}" dt="2024-10-16T01:49:21.702" v="1081" actId="1076"/>
          <ac:spMkLst>
            <pc:docMk/>
            <pc:sldMk cId="3373318713" sldId="258"/>
            <ac:spMk id="32" creationId="{F36A1943-CE1E-FF17-CFAC-E88DFE0C7D3A}"/>
          </ac:spMkLst>
        </pc:spChg>
        <pc:spChg chg="add mod">
          <ac:chgData name="Wendy Torrejon" userId="ca653ed8476e6d6f" providerId="LiveId" clId="{9E23CADC-80D8-4FB1-A84D-D847208BEEFD}" dt="2024-10-16T01:47:03.867" v="1072" actId="14861"/>
          <ac:spMkLst>
            <pc:docMk/>
            <pc:sldMk cId="3373318713" sldId="258"/>
            <ac:spMk id="33" creationId="{1FBDD6FA-E8DF-B722-6D2B-B29F66DEE5B2}"/>
          </ac:spMkLst>
        </pc:spChg>
        <pc:spChg chg="add del mod">
          <ac:chgData name="Wendy Torrejon" userId="ca653ed8476e6d6f" providerId="LiveId" clId="{9E23CADC-80D8-4FB1-A84D-D847208BEEFD}" dt="2024-10-16T01:49:30.501" v="1082" actId="339"/>
          <ac:spMkLst>
            <pc:docMk/>
            <pc:sldMk cId="3373318713" sldId="258"/>
            <ac:spMk id="34" creationId="{4E652FA1-05E8-5204-D73F-B6D71CC3DA6A}"/>
          </ac:spMkLst>
        </pc:spChg>
        <pc:spChg chg="add mod">
          <ac:chgData name="Wendy Torrejon" userId="ca653ed8476e6d6f" providerId="LiveId" clId="{9E23CADC-80D8-4FB1-A84D-D847208BEEFD}" dt="2024-10-16T01:43:58.446" v="989" actId="1076"/>
          <ac:spMkLst>
            <pc:docMk/>
            <pc:sldMk cId="3373318713" sldId="258"/>
            <ac:spMk id="35" creationId="{E849903A-E173-DE54-910C-07614511111E}"/>
          </ac:spMkLst>
        </pc:spChg>
        <pc:spChg chg="add mod">
          <ac:chgData name="Wendy Torrejon" userId="ca653ed8476e6d6f" providerId="LiveId" clId="{9E23CADC-80D8-4FB1-A84D-D847208BEEFD}" dt="2024-10-16T01:45:40.181" v="1033" actId="1076"/>
          <ac:spMkLst>
            <pc:docMk/>
            <pc:sldMk cId="3373318713" sldId="258"/>
            <ac:spMk id="36" creationId="{A2265C70-5456-CE2F-EAFD-59E946CC75DD}"/>
          </ac:spMkLst>
        </pc:spChg>
        <pc:picChg chg="mod">
          <ac:chgData name="Wendy Torrejon" userId="ca653ed8476e6d6f" providerId="LiveId" clId="{9E23CADC-80D8-4FB1-A84D-D847208BEEFD}" dt="2024-10-16T01:13:46.042" v="74" actId="14100"/>
          <ac:picMkLst>
            <pc:docMk/>
            <pc:sldMk cId="3373318713" sldId="258"/>
            <ac:picMk id="7" creationId="{910477F4-D804-ABE2-7C73-A3ED6381BE25}"/>
          </ac:picMkLst>
        </pc:picChg>
        <pc:picChg chg="mod">
          <ac:chgData name="Wendy Torrejon" userId="ca653ed8476e6d6f" providerId="LiveId" clId="{9E23CADC-80D8-4FB1-A84D-D847208BEEFD}" dt="2024-10-16T01:42:24.294" v="940" actId="1076"/>
          <ac:picMkLst>
            <pc:docMk/>
            <pc:sldMk cId="3373318713" sldId="258"/>
            <ac:picMk id="16" creationId="{1972AA2C-84EB-4B95-75FB-24DC8BFE7278}"/>
          </ac:picMkLst>
        </pc:picChg>
        <pc:picChg chg="mod">
          <ac:chgData name="Wendy Torrejon" userId="ca653ed8476e6d6f" providerId="LiveId" clId="{9E23CADC-80D8-4FB1-A84D-D847208BEEFD}" dt="2024-10-16T01:42:26.293" v="941" actId="1076"/>
          <ac:picMkLst>
            <pc:docMk/>
            <pc:sldMk cId="3373318713" sldId="258"/>
            <ac:picMk id="18" creationId="{24112E6E-BD68-5C01-098A-9996E02D0477}"/>
          </ac:picMkLst>
        </pc:picChg>
        <pc:picChg chg="add mod">
          <ac:chgData name="Wendy Torrejon" userId="ca653ed8476e6d6f" providerId="LiveId" clId="{9E23CADC-80D8-4FB1-A84D-D847208BEEFD}" dt="2024-10-16T01:14:24.419" v="77" actId="14100"/>
          <ac:picMkLst>
            <pc:docMk/>
            <pc:sldMk cId="3373318713" sldId="258"/>
            <ac:picMk id="26" creationId="{A35A4FF5-0ECF-B22F-B881-2A692E9D2A8D}"/>
          </ac:picMkLst>
        </pc:picChg>
        <pc:picChg chg="add del mod">
          <ac:chgData name="Wendy Torrejon" userId="ca653ed8476e6d6f" providerId="LiveId" clId="{9E23CADC-80D8-4FB1-A84D-D847208BEEFD}" dt="2024-10-16T01:12:21.977" v="57" actId="21"/>
          <ac:picMkLst>
            <pc:docMk/>
            <pc:sldMk cId="3373318713" sldId="258"/>
            <ac:picMk id="28" creationId="{829D390C-5C9D-BDB4-D07E-85999AC3C1D0}"/>
          </ac:picMkLst>
        </pc:picChg>
      </pc:sldChg>
      <pc:sldChg chg="addSp delSp modSp mod">
        <pc:chgData name="Wendy Torrejon" userId="ca653ed8476e6d6f" providerId="LiveId" clId="{9E23CADC-80D8-4FB1-A84D-D847208BEEFD}" dt="2024-10-16T01:32:37.717" v="685" actId="1076"/>
        <pc:sldMkLst>
          <pc:docMk/>
          <pc:sldMk cId="168226292" sldId="259"/>
        </pc:sldMkLst>
        <pc:spChg chg="mod">
          <ac:chgData name="Wendy Torrejon" userId="ca653ed8476e6d6f" providerId="LiveId" clId="{9E23CADC-80D8-4FB1-A84D-D847208BEEFD}" dt="2024-10-16T01:32:31.837" v="684" actId="339"/>
          <ac:spMkLst>
            <pc:docMk/>
            <pc:sldMk cId="168226292" sldId="259"/>
            <ac:spMk id="8" creationId="{E84F4A53-D64E-BB12-405B-9CFB51653DE3}"/>
          </ac:spMkLst>
        </pc:spChg>
        <pc:spChg chg="mod">
          <ac:chgData name="Wendy Torrejon" userId="ca653ed8476e6d6f" providerId="LiveId" clId="{9E23CADC-80D8-4FB1-A84D-D847208BEEFD}" dt="2024-10-16T01:30:40.047" v="674" actId="207"/>
          <ac:spMkLst>
            <pc:docMk/>
            <pc:sldMk cId="168226292" sldId="259"/>
            <ac:spMk id="13" creationId="{A2829AC1-69FA-C37B-D302-21EAC9360C34}"/>
          </ac:spMkLst>
        </pc:spChg>
        <pc:spChg chg="mod">
          <ac:chgData name="Wendy Torrejon" userId="ca653ed8476e6d6f" providerId="LiveId" clId="{9E23CADC-80D8-4FB1-A84D-D847208BEEFD}" dt="2024-10-16T01:27:49.370" v="641" actId="207"/>
          <ac:spMkLst>
            <pc:docMk/>
            <pc:sldMk cId="168226292" sldId="259"/>
            <ac:spMk id="16" creationId="{595CE2F2-3A37-803D-C096-4E14E9384A9B}"/>
          </ac:spMkLst>
        </pc:spChg>
        <pc:spChg chg="add mod">
          <ac:chgData name="Wendy Torrejon" userId="ca653ed8476e6d6f" providerId="LiveId" clId="{9E23CADC-80D8-4FB1-A84D-D847208BEEFD}" dt="2024-10-16T01:28:09.948" v="643" actId="1076"/>
          <ac:spMkLst>
            <pc:docMk/>
            <pc:sldMk cId="168226292" sldId="259"/>
            <ac:spMk id="24" creationId="{6F75DE88-FA7B-C7BE-3C20-D8FC0A5F22DC}"/>
          </ac:spMkLst>
        </pc:spChg>
        <pc:spChg chg="add mod">
          <ac:chgData name="Wendy Torrejon" userId="ca653ed8476e6d6f" providerId="LiveId" clId="{9E23CADC-80D8-4FB1-A84D-D847208BEEFD}" dt="2024-10-16T01:25:40.836" v="578" actId="1076"/>
          <ac:spMkLst>
            <pc:docMk/>
            <pc:sldMk cId="168226292" sldId="259"/>
            <ac:spMk id="25" creationId="{9CFB2D6B-82AC-F081-EE1B-744C29523116}"/>
          </ac:spMkLst>
        </pc:spChg>
        <pc:spChg chg="add del">
          <ac:chgData name="Wendy Torrejon" userId="ca653ed8476e6d6f" providerId="LiveId" clId="{9E23CADC-80D8-4FB1-A84D-D847208BEEFD}" dt="2024-10-16T01:26:06.683" v="580" actId="21"/>
          <ac:spMkLst>
            <pc:docMk/>
            <pc:sldMk cId="168226292" sldId="259"/>
            <ac:spMk id="26" creationId="{26737BD3-8EC7-7FD2-08A2-537787B7C741}"/>
          </ac:spMkLst>
        </pc:spChg>
        <pc:spChg chg="add mod">
          <ac:chgData name="Wendy Torrejon" userId="ca653ed8476e6d6f" providerId="LiveId" clId="{9E23CADC-80D8-4FB1-A84D-D847208BEEFD}" dt="2024-10-16T01:26:57.070" v="611" actId="20577"/>
          <ac:spMkLst>
            <pc:docMk/>
            <pc:sldMk cId="168226292" sldId="259"/>
            <ac:spMk id="27" creationId="{46E99FE7-75D1-5291-E17C-216DBD148D99}"/>
          </ac:spMkLst>
        </pc:spChg>
        <pc:picChg chg="mod">
          <ac:chgData name="Wendy Torrejon" userId="ca653ed8476e6d6f" providerId="LiveId" clId="{9E23CADC-80D8-4FB1-A84D-D847208BEEFD}" dt="2024-10-16T01:12:43.075" v="61" actId="14100"/>
          <ac:picMkLst>
            <pc:docMk/>
            <pc:sldMk cId="168226292" sldId="259"/>
            <ac:picMk id="7" creationId="{910477F4-D804-ABE2-7C73-A3ED6381BE25}"/>
          </ac:picMkLst>
        </pc:picChg>
        <pc:picChg chg="mod">
          <ac:chgData name="Wendy Torrejon" userId="ca653ed8476e6d6f" providerId="LiveId" clId="{9E23CADC-80D8-4FB1-A84D-D847208BEEFD}" dt="2024-10-16T01:32:37.717" v="685" actId="1076"/>
          <ac:picMkLst>
            <pc:docMk/>
            <pc:sldMk cId="168226292" sldId="259"/>
            <ac:picMk id="18" creationId="{186AD573-1EBB-E51B-5B7A-F05D9FA0F1CC}"/>
          </ac:picMkLst>
        </pc:picChg>
        <pc:picChg chg="add mod">
          <ac:chgData name="Wendy Torrejon" userId="ca653ed8476e6d6f" providerId="LiveId" clId="{9E23CADC-80D8-4FB1-A84D-D847208BEEFD}" dt="2024-10-16T01:13:08.618" v="67" actId="14100"/>
          <ac:picMkLst>
            <pc:docMk/>
            <pc:sldMk cId="168226292" sldId="259"/>
            <ac:picMk id="23" creationId="{86804920-DCDD-1606-7B4E-955E4D472FF3}"/>
          </ac:picMkLst>
        </pc:picChg>
        <pc:picChg chg="mod">
          <ac:chgData name="Wendy Torrejon" userId="ca653ed8476e6d6f" providerId="LiveId" clId="{9E23CADC-80D8-4FB1-A84D-D847208BEEFD}" dt="2024-10-16T01:31:33.508" v="682" actId="1076"/>
          <ac:picMkLst>
            <pc:docMk/>
            <pc:sldMk cId="168226292" sldId="259"/>
            <ac:picMk id="1026" creationId="{D296BDA2-B9CA-504C-FB49-1ADBDDE2A6C6}"/>
          </ac:picMkLst>
        </pc:picChg>
      </pc:sldChg>
      <pc:sldChg chg="addSp modSp new del">
        <pc:chgData name="Wendy Torrejon" userId="ca653ed8476e6d6f" providerId="LiveId" clId="{9E23CADC-80D8-4FB1-A84D-D847208BEEFD}" dt="2024-10-16T01:50:03.182" v="1084" actId="2696"/>
        <pc:sldMkLst>
          <pc:docMk/>
          <pc:sldMk cId="2607442264" sldId="260"/>
        </pc:sldMkLst>
        <pc:spChg chg="add mod">
          <ac:chgData name="Wendy Torrejon" userId="ca653ed8476e6d6f" providerId="LiveId" clId="{9E23CADC-80D8-4FB1-A84D-D847208BEEFD}" dt="2024-10-16T01:38:44.983" v="864"/>
          <ac:spMkLst>
            <pc:docMk/>
            <pc:sldMk cId="2607442264" sldId="260"/>
            <ac:spMk id="4" creationId="{ED6A3102-8219-6259-38DE-9B859DF79567}"/>
          </ac:spMkLst>
        </pc:spChg>
      </pc:sldChg>
      <pc:sldChg chg="addSp delSp modSp new del mod">
        <pc:chgData name="Wendy Torrejon" userId="ca653ed8476e6d6f" providerId="LiveId" clId="{9E23CADC-80D8-4FB1-A84D-D847208BEEFD}" dt="2024-10-16T01:21:45.195" v="492" actId="2696"/>
        <pc:sldMkLst>
          <pc:docMk/>
          <pc:sldMk cId="3757338839" sldId="260"/>
        </pc:sldMkLst>
        <pc:spChg chg="del">
          <ac:chgData name="Wendy Torrejon" userId="ca653ed8476e6d6f" providerId="LiveId" clId="{9E23CADC-80D8-4FB1-A84D-D847208BEEFD}" dt="2024-10-16T00:59:10.793" v="3" actId="21"/>
          <ac:spMkLst>
            <pc:docMk/>
            <pc:sldMk cId="3757338839" sldId="260"/>
            <ac:spMk id="2" creationId="{8F8D0248-E2A1-9E11-325B-3D2D6F2A7861}"/>
          </ac:spMkLst>
        </pc:spChg>
        <pc:spChg chg="del">
          <ac:chgData name="Wendy Torrejon" userId="ca653ed8476e6d6f" providerId="LiveId" clId="{9E23CADC-80D8-4FB1-A84D-D847208BEEFD}" dt="2024-10-16T00:59:13.258" v="4" actId="21"/>
          <ac:spMkLst>
            <pc:docMk/>
            <pc:sldMk cId="3757338839" sldId="260"/>
            <ac:spMk id="3" creationId="{4E9856BF-847D-BF77-7399-86B2314BCDBD}"/>
          </ac:spMkLst>
        </pc:spChg>
        <pc:spChg chg="add mod">
          <ac:chgData name="Wendy Torrejon" userId="ca653ed8476e6d6f" providerId="LiveId" clId="{9E23CADC-80D8-4FB1-A84D-D847208BEEFD}" dt="2024-10-16T00:59:38.170" v="8" actId="13926"/>
          <ac:spMkLst>
            <pc:docMk/>
            <pc:sldMk cId="3757338839" sldId="260"/>
            <ac:spMk id="7" creationId="{96CFD1D1-ABF4-C3D4-8C95-CDC1A221E231}"/>
          </ac:spMkLst>
        </pc:spChg>
        <pc:spChg chg="add mod">
          <ac:chgData name="Wendy Torrejon" userId="ca653ed8476e6d6f" providerId="LiveId" clId="{9E23CADC-80D8-4FB1-A84D-D847208BEEFD}" dt="2024-10-16T01:00:03.671" v="9"/>
          <ac:spMkLst>
            <pc:docMk/>
            <pc:sldMk cId="3757338839" sldId="260"/>
            <ac:spMk id="8" creationId="{F3039B81-F299-B74B-EC0C-2F729C059293}"/>
          </ac:spMkLst>
        </pc:spChg>
        <pc:spChg chg="add mod">
          <ac:chgData name="Wendy Torrejon" userId="ca653ed8476e6d6f" providerId="LiveId" clId="{9E23CADC-80D8-4FB1-A84D-D847208BEEFD}" dt="2024-10-16T01:00:04.423" v="10"/>
          <ac:spMkLst>
            <pc:docMk/>
            <pc:sldMk cId="3757338839" sldId="260"/>
            <ac:spMk id="9" creationId="{28038A5F-A1BE-3AC1-567B-3008626A218F}"/>
          </ac:spMkLst>
        </pc:spChg>
        <pc:spChg chg="add mod">
          <ac:chgData name="Wendy Torrejon" userId="ca653ed8476e6d6f" providerId="LiveId" clId="{9E23CADC-80D8-4FB1-A84D-D847208BEEFD}" dt="2024-10-16T01:00:04.703" v="11"/>
          <ac:spMkLst>
            <pc:docMk/>
            <pc:sldMk cId="3757338839" sldId="260"/>
            <ac:spMk id="10" creationId="{98C548F0-C692-7581-A78D-6F1ECD647426}"/>
          </ac:spMkLst>
        </pc:spChg>
        <pc:spChg chg="add mod">
          <ac:chgData name="Wendy Torrejon" userId="ca653ed8476e6d6f" providerId="LiveId" clId="{9E23CADC-80D8-4FB1-A84D-D847208BEEFD}" dt="2024-10-16T01:00:04.926" v="12"/>
          <ac:spMkLst>
            <pc:docMk/>
            <pc:sldMk cId="3757338839" sldId="260"/>
            <ac:spMk id="11" creationId="{BE28CF72-6383-A14B-C4C1-356491D410F4}"/>
          </ac:spMkLst>
        </pc:spChg>
        <pc:spChg chg="add del mod">
          <ac:chgData name="Wendy Torrejon" userId="ca653ed8476e6d6f" providerId="LiveId" clId="{9E23CADC-80D8-4FB1-A84D-D847208BEEFD}" dt="2024-10-16T01:00:07.059" v="14" actId="21"/>
          <ac:spMkLst>
            <pc:docMk/>
            <pc:sldMk cId="3757338839" sldId="260"/>
            <ac:spMk id="12" creationId="{C6CCC221-EE37-4620-7102-09BD1C977740}"/>
          </ac:spMkLst>
        </pc:spChg>
        <pc:picChg chg="add del">
          <ac:chgData name="Wendy Torrejon" userId="ca653ed8476e6d6f" providerId="LiveId" clId="{9E23CADC-80D8-4FB1-A84D-D847208BEEFD}" dt="2024-10-16T00:59:08.783" v="2" actId="21"/>
          <ac:picMkLst>
            <pc:docMk/>
            <pc:sldMk cId="3757338839" sldId="260"/>
            <ac:picMk id="5" creationId="{8C0D1EDD-A640-5A24-C4C1-65F53DBC676B}"/>
          </ac:picMkLst>
        </pc:picChg>
        <pc:picChg chg="add mod">
          <ac:chgData name="Wendy Torrejon" userId="ca653ed8476e6d6f" providerId="LiveId" clId="{9E23CADC-80D8-4FB1-A84D-D847208BEEFD}" dt="2024-10-16T01:00:44.681" v="24" actId="14100"/>
          <ac:picMkLst>
            <pc:docMk/>
            <pc:sldMk cId="3757338839" sldId="260"/>
            <ac:picMk id="3074" creationId="{A38983C6-604F-3E78-6CBC-FC134307462A}"/>
          </ac:picMkLst>
        </pc:picChg>
      </pc:sldChg>
    </pc:docChg>
  </pc:docChgLst>
</pc:chgInfo>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pic>
        <p:nvPicPr>
          <p:cNvPr id="7" name="Picture 6" descr="Celestia-R1---OverlayTitle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
            <a:ext cx="5142161" cy="9141618"/>
          </a:xfrm>
          <a:prstGeom prst="rect">
            <a:avLst/>
          </a:prstGeom>
        </p:spPr>
      </p:pic>
      <p:sp>
        <p:nvSpPr>
          <p:cNvPr id="2" name="Title 1"/>
          <p:cNvSpPr>
            <a:spLocks noGrp="1"/>
          </p:cNvSpPr>
          <p:nvPr>
            <p:ph type="ctrTitle"/>
          </p:nvPr>
        </p:nvSpPr>
        <p:spPr>
          <a:xfrm>
            <a:off x="1671640" y="2619023"/>
            <a:ext cx="3036539" cy="3228618"/>
          </a:xfrm>
        </p:spPr>
        <p:txBody>
          <a:bodyPr anchor="b">
            <a:normAutofit/>
          </a:bodyPr>
          <a:lstStyle>
            <a:lvl1pPr algn="r">
              <a:defRPr sz="5120">
                <a:effectLst/>
              </a:defRPr>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1671640" y="5847645"/>
            <a:ext cx="3036539" cy="1873956"/>
          </a:xfrm>
        </p:spPr>
        <p:txBody>
          <a:bodyPr anchor="t">
            <a:normAutofit/>
          </a:bodyPr>
          <a:lstStyle>
            <a:lvl1pPr marL="0" indent="0" algn="r">
              <a:buNone/>
              <a:defRPr sz="1920" cap="all">
                <a:solidFill>
                  <a:schemeClr val="tx1"/>
                </a:solidFill>
              </a:defRPr>
            </a:lvl1pPr>
            <a:lvl2pPr marL="487695" indent="0" algn="ctr">
              <a:buNone/>
              <a:defRPr>
                <a:solidFill>
                  <a:schemeClr val="tx1">
                    <a:tint val="75000"/>
                  </a:schemeClr>
                </a:solidFill>
              </a:defRPr>
            </a:lvl2pPr>
            <a:lvl3pPr marL="975390" indent="0" algn="ctr">
              <a:buNone/>
              <a:defRPr>
                <a:solidFill>
                  <a:schemeClr val="tx1">
                    <a:tint val="75000"/>
                  </a:schemeClr>
                </a:solidFill>
              </a:defRPr>
            </a:lvl3pPr>
            <a:lvl4pPr marL="1463086" indent="0" algn="ctr">
              <a:buNone/>
              <a:defRPr>
                <a:solidFill>
                  <a:schemeClr val="tx1">
                    <a:tint val="75000"/>
                  </a:schemeClr>
                </a:solidFill>
              </a:defRPr>
            </a:lvl4pPr>
            <a:lvl5pPr marL="1950781" indent="0" algn="ctr">
              <a:buNone/>
              <a:defRPr>
                <a:solidFill>
                  <a:schemeClr val="tx1">
                    <a:tint val="75000"/>
                  </a:schemeClr>
                </a:solidFill>
              </a:defRPr>
            </a:lvl5pPr>
            <a:lvl6pPr marL="2438476" indent="0" algn="ctr">
              <a:buNone/>
              <a:defRPr>
                <a:solidFill>
                  <a:schemeClr val="tx1">
                    <a:tint val="75000"/>
                  </a:schemeClr>
                </a:solidFill>
              </a:defRPr>
            </a:lvl6pPr>
            <a:lvl7pPr marL="2926171" indent="0" algn="ctr">
              <a:buNone/>
              <a:defRPr>
                <a:solidFill>
                  <a:schemeClr val="tx1">
                    <a:tint val="75000"/>
                  </a:schemeClr>
                </a:solidFill>
              </a:defRPr>
            </a:lvl7pPr>
            <a:lvl8pPr marL="3413867" indent="0" algn="ctr">
              <a:buNone/>
              <a:defRPr>
                <a:solidFill>
                  <a:schemeClr val="tx1">
                    <a:tint val="75000"/>
                  </a:schemeClr>
                </a:solidFill>
              </a:defRPr>
            </a:lvl8pPr>
            <a:lvl9pPr marL="3901562" indent="0" algn="ctr">
              <a:buNone/>
              <a:defRPr>
                <a:solidFill>
                  <a:schemeClr val="tx1">
                    <a:tint val="75000"/>
                  </a:schemeClr>
                </a:solidFill>
              </a:defRPr>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a:xfrm>
            <a:off x="3768427" y="7827435"/>
            <a:ext cx="675085" cy="503766"/>
          </a:xfrm>
        </p:spPr>
        <p:txBody>
          <a:bodyPr/>
          <a:lstStyle/>
          <a:p>
            <a:fld id="{B61BEF0D-F0BB-DE4B-95CE-6DB70DBA9567}" type="datetimeFigureOut">
              <a:rPr lang="en-US" dirty="0"/>
              <a:pPr/>
              <a:t>10/17/2024</a:t>
            </a:fld>
            <a:endParaRPr lang="en-US" dirty="0"/>
          </a:p>
        </p:txBody>
      </p:sp>
      <p:sp>
        <p:nvSpPr>
          <p:cNvPr id="5" name="Footer Placeholder 4"/>
          <p:cNvSpPr>
            <a:spLocks noGrp="1"/>
          </p:cNvSpPr>
          <p:nvPr>
            <p:ph type="ftr" sz="quarter" idx="11"/>
          </p:nvPr>
        </p:nvSpPr>
        <p:spPr>
          <a:xfrm>
            <a:off x="1671641" y="7827435"/>
            <a:ext cx="2064640" cy="503766"/>
          </a:xfrm>
        </p:spPr>
        <p:txBody>
          <a:bodyPr/>
          <a:lstStyle/>
          <a:p>
            <a:endParaRPr lang="en-US" dirty="0"/>
          </a:p>
        </p:txBody>
      </p:sp>
      <p:sp>
        <p:nvSpPr>
          <p:cNvPr id="6" name="Slide Number Placeholder 5"/>
          <p:cNvSpPr>
            <a:spLocks noGrp="1"/>
          </p:cNvSpPr>
          <p:nvPr>
            <p:ph type="sldNum" sz="quarter" idx="12"/>
          </p:nvPr>
        </p:nvSpPr>
        <p:spPr>
          <a:xfrm>
            <a:off x="4475656" y="7827435"/>
            <a:ext cx="232526" cy="503766"/>
          </a:xfrm>
        </p:spPr>
        <p:txBody>
          <a:bodyPr/>
          <a:lstStyle/>
          <a:p>
            <a:fld id="{D57F1E4F-1CFF-5643-939E-217C01CDF565}" type="slidenum">
              <a:rPr lang="en-US" dirty="0"/>
              <a:pPr/>
              <a:t>‹Nº›</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agen panorámica con descripció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
            <a:ext cx="5142161" cy="9141618"/>
          </a:xfrm>
          <a:prstGeom prst="rect">
            <a:avLst/>
          </a:prstGeom>
        </p:spPr>
      </p:pic>
      <p:sp>
        <p:nvSpPr>
          <p:cNvPr id="2" name="Title 1"/>
          <p:cNvSpPr>
            <a:spLocks noGrp="1"/>
          </p:cNvSpPr>
          <p:nvPr>
            <p:ph type="title"/>
          </p:nvPr>
        </p:nvSpPr>
        <p:spPr>
          <a:xfrm>
            <a:off x="289325" y="6310487"/>
            <a:ext cx="4274196" cy="755651"/>
          </a:xfrm>
        </p:spPr>
        <p:txBody>
          <a:bodyPr anchor="b">
            <a:normAutofit/>
          </a:bodyPr>
          <a:lstStyle>
            <a:lvl1pPr algn="l">
              <a:defRPr sz="2560" b="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578647" y="1242816"/>
            <a:ext cx="3695552" cy="4219967"/>
          </a:xfrm>
          <a:prstGeom prst="roundRect">
            <a:avLst>
              <a:gd name="adj" fmla="val 43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707"/>
            </a:lvl1pPr>
            <a:lvl2pPr marL="487695" indent="0">
              <a:buNone/>
              <a:defRPr sz="1707"/>
            </a:lvl2pPr>
            <a:lvl3pPr marL="975390" indent="0">
              <a:buNone/>
              <a:defRPr sz="1707"/>
            </a:lvl3pPr>
            <a:lvl4pPr marL="1463086" indent="0">
              <a:buNone/>
              <a:defRPr sz="1707"/>
            </a:lvl4pPr>
            <a:lvl5pPr marL="1950781" indent="0">
              <a:buNone/>
              <a:defRPr sz="1707"/>
            </a:lvl5pPr>
            <a:lvl6pPr marL="2438476" indent="0">
              <a:buNone/>
              <a:defRPr sz="1707"/>
            </a:lvl6pPr>
            <a:lvl7pPr marL="2926171" indent="0">
              <a:buNone/>
              <a:defRPr sz="1707"/>
            </a:lvl7pPr>
            <a:lvl8pPr marL="3413867" indent="0">
              <a:buNone/>
              <a:defRPr sz="1707"/>
            </a:lvl8pPr>
            <a:lvl9pPr marL="3901562" indent="0">
              <a:buNone/>
              <a:defRPr sz="1707"/>
            </a:lvl9pPr>
          </a:lstStyle>
          <a:p>
            <a:r>
              <a:rPr lang="es-ES"/>
              <a:t>Haga clic en el icono para agregar una imagen</a:t>
            </a:r>
            <a:endParaRPr lang="en-US" dirty="0"/>
          </a:p>
        </p:txBody>
      </p:sp>
      <p:sp>
        <p:nvSpPr>
          <p:cNvPr id="4" name="Text Placeholder 3"/>
          <p:cNvSpPr>
            <a:spLocks noGrp="1"/>
          </p:cNvSpPr>
          <p:nvPr>
            <p:ph type="body" sz="half" idx="2"/>
          </p:nvPr>
        </p:nvSpPr>
        <p:spPr>
          <a:xfrm>
            <a:off x="289325" y="7066138"/>
            <a:ext cx="4274196" cy="658282"/>
          </a:xfrm>
        </p:spPr>
        <p:txBody>
          <a:bodyPr anchor="t">
            <a:normAutofit/>
          </a:bodyPr>
          <a:lstStyle>
            <a:lvl1pPr marL="0" indent="0">
              <a:buNone/>
              <a:defRPr sz="1493"/>
            </a:lvl1pPr>
            <a:lvl2pPr marL="487695" indent="0">
              <a:buNone/>
              <a:defRPr sz="1280"/>
            </a:lvl2pPr>
            <a:lvl3pPr marL="975390" indent="0">
              <a:buNone/>
              <a:defRPr sz="1067"/>
            </a:lvl3pPr>
            <a:lvl4pPr marL="1463086" indent="0">
              <a:buNone/>
              <a:defRPr sz="960"/>
            </a:lvl4pPr>
            <a:lvl5pPr marL="1950781" indent="0">
              <a:buNone/>
              <a:defRPr sz="960"/>
            </a:lvl5pPr>
            <a:lvl6pPr marL="2438476" indent="0">
              <a:buNone/>
              <a:defRPr sz="960"/>
            </a:lvl6pPr>
            <a:lvl7pPr marL="2926171" indent="0">
              <a:buNone/>
              <a:defRPr sz="960"/>
            </a:lvl7pPr>
            <a:lvl8pPr marL="3413867" indent="0">
              <a:buNone/>
              <a:defRPr sz="960"/>
            </a:lvl8pPr>
            <a:lvl9pPr marL="3901562" indent="0">
              <a:buNone/>
              <a:defRPr sz="96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B61BEF0D-F0BB-DE4B-95CE-6DB70DBA9567}" type="datetimeFigureOut">
              <a:rPr lang="en-US" dirty="0"/>
              <a:pPr/>
              <a:t>10/17/2024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ítulo y descripción">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
            <a:ext cx="5142161" cy="9141618"/>
          </a:xfrm>
          <a:prstGeom prst="rect">
            <a:avLst/>
          </a:prstGeom>
        </p:spPr>
      </p:pic>
      <p:sp>
        <p:nvSpPr>
          <p:cNvPr id="2" name="Title 1"/>
          <p:cNvSpPr>
            <a:spLocks noGrp="1"/>
          </p:cNvSpPr>
          <p:nvPr>
            <p:ph type="title"/>
          </p:nvPr>
        </p:nvSpPr>
        <p:spPr>
          <a:xfrm>
            <a:off x="289325" y="812803"/>
            <a:ext cx="4274196" cy="4165599"/>
          </a:xfrm>
        </p:spPr>
        <p:txBody>
          <a:bodyPr anchor="ctr">
            <a:normAutofit/>
          </a:bodyPr>
          <a:lstStyle>
            <a:lvl1pPr algn="l">
              <a:defRPr sz="3413" b="0" cap="none"/>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289325" y="5791201"/>
            <a:ext cx="4274196" cy="1930400"/>
          </a:xfrm>
        </p:spPr>
        <p:txBody>
          <a:bodyPr anchor="ctr">
            <a:normAutofit/>
          </a:bodyPr>
          <a:lstStyle>
            <a:lvl1pPr marL="0" indent="0" algn="l">
              <a:buNone/>
              <a:defRPr sz="2133">
                <a:solidFill>
                  <a:schemeClr val="tx1"/>
                </a:solidFill>
              </a:defRPr>
            </a:lvl1pPr>
            <a:lvl2pPr marL="487695" indent="0">
              <a:buNone/>
              <a:defRPr sz="1920">
                <a:solidFill>
                  <a:schemeClr val="tx1">
                    <a:tint val="75000"/>
                  </a:schemeClr>
                </a:solidFill>
              </a:defRPr>
            </a:lvl2pPr>
            <a:lvl3pPr marL="975390" indent="0">
              <a:buNone/>
              <a:defRPr sz="1707">
                <a:solidFill>
                  <a:schemeClr val="tx1">
                    <a:tint val="75000"/>
                  </a:schemeClr>
                </a:solidFill>
              </a:defRPr>
            </a:lvl3pPr>
            <a:lvl4pPr marL="1463086" indent="0">
              <a:buNone/>
              <a:defRPr sz="1493">
                <a:solidFill>
                  <a:schemeClr val="tx1">
                    <a:tint val="75000"/>
                  </a:schemeClr>
                </a:solidFill>
              </a:defRPr>
            </a:lvl4pPr>
            <a:lvl5pPr marL="1950781" indent="0">
              <a:buNone/>
              <a:defRPr sz="1493">
                <a:solidFill>
                  <a:schemeClr val="tx1">
                    <a:tint val="75000"/>
                  </a:schemeClr>
                </a:solidFill>
              </a:defRPr>
            </a:lvl5pPr>
            <a:lvl6pPr marL="2438476" indent="0">
              <a:buNone/>
              <a:defRPr sz="1493">
                <a:solidFill>
                  <a:schemeClr val="tx1">
                    <a:tint val="75000"/>
                  </a:schemeClr>
                </a:solidFill>
              </a:defRPr>
            </a:lvl6pPr>
            <a:lvl7pPr marL="2926171" indent="0">
              <a:buNone/>
              <a:defRPr sz="1493">
                <a:solidFill>
                  <a:schemeClr val="tx1">
                    <a:tint val="75000"/>
                  </a:schemeClr>
                </a:solidFill>
              </a:defRPr>
            </a:lvl7pPr>
            <a:lvl8pPr marL="3413867" indent="0">
              <a:buNone/>
              <a:defRPr sz="1493">
                <a:solidFill>
                  <a:schemeClr val="tx1">
                    <a:tint val="75000"/>
                  </a:schemeClr>
                </a:solidFill>
              </a:defRPr>
            </a:lvl8pPr>
            <a:lvl9pPr marL="3901562" indent="0">
              <a:buNone/>
              <a:defRPr sz="1493">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B61BEF0D-F0BB-DE4B-95CE-6DB70DBA9567}" type="datetimeFigureOut">
              <a:rPr lang="en-US" dirty="0"/>
              <a:pPr/>
              <a:t>10/17/2024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 con descripción">
    <p:spTree>
      <p:nvGrpSpPr>
        <p:cNvPr id="1" name=""/>
        <p:cNvGrpSpPr/>
        <p:nvPr/>
      </p:nvGrpSpPr>
      <p:grpSpPr>
        <a:xfrm>
          <a:off x="0" y="0"/>
          <a:ext cx="0" cy="0"/>
          <a:chOff x="0" y="0"/>
          <a:chExt cx="0" cy="0"/>
        </a:xfrm>
      </p:grpSpPr>
      <p:pic>
        <p:nvPicPr>
          <p:cNvPr id="16" name="Picture 15"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
            <a:ext cx="5142161" cy="9141618"/>
          </a:xfrm>
          <a:prstGeom prst="rect">
            <a:avLst/>
          </a:prstGeom>
        </p:spPr>
      </p:pic>
      <p:sp>
        <p:nvSpPr>
          <p:cNvPr id="15" name="TextBox 14"/>
          <p:cNvSpPr txBox="1"/>
          <p:nvPr/>
        </p:nvSpPr>
        <p:spPr>
          <a:xfrm>
            <a:off x="4319100" y="3657601"/>
            <a:ext cx="257175" cy="779701"/>
          </a:xfrm>
          <a:prstGeom prst="rect">
            <a:avLst/>
          </a:prstGeom>
        </p:spPr>
        <p:txBody>
          <a:bodyPr vert="horz" lIns="97536" tIns="48768" rIns="97536" bIns="48768"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534" dirty="0">
                <a:solidFill>
                  <a:schemeClr val="tx1"/>
                </a:solidFill>
                <a:effectLst/>
              </a:rPr>
              <a:t>”</a:t>
            </a:r>
          </a:p>
        </p:txBody>
      </p:sp>
      <p:sp>
        <p:nvSpPr>
          <p:cNvPr id="11" name="TextBox 10"/>
          <p:cNvSpPr txBox="1"/>
          <p:nvPr/>
        </p:nvSpPr>
        <p:spPr>
          <a:xfrm>
            <a:off x="205994" y="1097783"/>
            <a:ext cx="257175" cy="779701"/>
          </a:xfrm>
          <a:prstGeom prst="rect">
            <a:avLst/>
          </a:prstGeom>
        </p:spPr>
        <p:txBody>
          <a:bodyPr vert="horz" lIns="97536" tIns="48768" rIns="97536" bIns="48768"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534" dirty="0">
                <a:solidFill>
                  <a:schemeClr val="tx1"/>
                </a:solidFill>
                <a:effectLst/>
              </a:rPr>
              <a:t>“</a:t>
            </a:r>
          </a:p>
        </p:txBody>
      </p:sp>
      <p:sp>
        <p:nvSpPr>
          <p:cNvPr id="2" name="Title 1"/>
          <p:cNvSpPr>
            <a:spLocks noGrp="1"/>
          </p:cNvSpPr>
          <p:nvPr>
            <p:ph type="title"/>
          </p:nvPr>
        </p:nvSpPr>
        <p:spPr>
          <a:xfrm>
            <a:off x="418613" y="812804"/>
            <a:ext cx="4029075" cy="3657599"/>
          </a:xfrm>
        </p:spPr>
        <p:txBody>
          <a:bodyPr anchor="ctr">
            <a:normAutofit/>
          </a:bodyPr>
          <a:lstStyle>
            <a:lvl1pPr algn="l">
              <a:defRPr sz="3413" b="0" cap="none">
                <a:solidFill>
                  <a:schemeClr val="tx1"/>
                </a:solidFill>
              </a:defRPr>
            </a:lvl1pPr>
          </a:lstStyle>
          <a:p>
            <a:r>
              <a:rPr lang="es-ES"/>
              <a:t>Haga clic para modificar el estilo de título del patrón</a:t>
            </a:r>
            <a:endParaRPr lang="en-US" dirty="0"/>
          </a:p>
        </p:txBody>
      </p:sp>
      <p:sp>
        <p:nvSpPr>
          <p:cNvPr id="10" name="Text Placeholder 9"/>
          <p:cNvSpPr>
            <a:spLocks noGrp="1"/>
          </p:cNvSpPr>
          <p:nvPr>
            <p:ph type="body" sz="quarter" idx="13"/>
          </p:nvPr>
        </p:nvSpPr>
        <p:spPr>
          <a:xfrm>
            <a:off x="463171" y="4470401"/>
            <a:ext cx="3939970" cy="508000"/>
          </a:xfrm>
        </p:spPr>
        <p:txBody>
          <a:bodyPr anchor="ctr"/>
          <a:lstStyle>
            <a:lvl1pPr marL="0" indent="0">
              <a:buFontTx/>
              <a:buNone/>
              <a:defRPr/>
            </a:lvl1pPr>
            <a:lvl2pPr marL="487695" indent="0">
              <a:buFontTx/>
              <a:buNone/>
              <a:defRPr/>
            </a:lvl2pPr>
            <a:lvl3pPr marL="975390" indent="0">
              <a:buFontTx/>
              <a:buNone/>
              <a:defRPr/>
            </a:lvl3pPr>
            <a:lvl4pPr marL="1463086" indent="0">
              <a:buFontTx/>
              <a:buNone/>
              <a:defRPr/>
            </a:lvl4pPr>
            <a:lvl5pPr marL="1950781" indent="0">
              <a:buFontTx/>
              <a:buNone/>
              <a:defRPr/>
            </a:lvl5pPr>
          </a:lstStyle>
          <a:p>
            <a:pPr lvl="0"/>
            <a:r>
              <a:rPr lang="es-ES"/>
              <a:t>Haga clic para modificar los estilos de texto del patrón</a:t>
            </a:r>
          </a:p>
        </p:txBody>
      </p:sp>
      <p:sp>
        <p:nvSpPr>
          <p:cNvPr id="3" name="Text Placeholder 2"/>
          <p:cNvSpPr>
            <a:spLocks noGrp="1"/>
          </p:cNvSpPr>
          <p:nvPr>
            <p:ph type="body" idx="1"/>
          </p:nvPr>
        </p:nvSpPr>
        <p:spPr>
          <a:xfrm>
            <a:off x="290025" y="5791201"/>
            <a:ext cx="4283033" cy="1930400"/>
          </a:xfrm>
        </p:spPr>
        <p:txBody>
          <a:bodyPr anchor="ctr">
            <a:normAutofit/>
          </a:bodyPr>
          <a:lstStyle>
            <a:lvl1pPr marL="0" indent="0" algn="l">
              <a:buNone/>
              <a:defRPr sz="2133">
                <a:solidFill>
                  <a:schemeClr val="tx1"/>
                </a:solidFill>
              </a:defRPr>
            </a:lvl1pPr>
            <a:lvl2pPr marL="487695" indent="0">
              <a:buNone/>
              <a:defRPr sz="1920">
                <a:solidFill>
                  <a:schemeClr val="tx1">
                    <a:tint val="75000"/>
                  </a:schemeClr>
                </a:solidFill>
              </a:defRPr>
            </a:lvl2pPr>
            <a:lvl3pPr marL="975390" indent="0">
              <a:buNone/>
              <a:defRPr sz="1707">
                <a:solidFill>
                  <a:schemeClr val="tx1">
                    <a:tint val="75000"/>
                  </a:schemeClr>
                </a:solidFill>
              </a:defRPr>
            </a:lvl3pPr>
            <a:lvl4pPr marL="1463086" indent="0">
              <a:buNone/>
              <a:defRPr sz="1493">
                <a:solidFill>
                  <a:schemeClr val="tx1">
                    <a:tint val="75000"/>
                  </a:schemeClr>
                </a:solidFill>
              </a:defRPr>
            </a:lvl4pPr>
            <a:lvl5pPr marL="1950781" indent="0">
              <a:buNone/>
              <a:defRPr sz="1493">
                <a:solidFill>
                  <a:schemeClr val="tx1">
                    <a:tint val="75000"/>
                  </a:schemeClr>
                </a:solidFill>
              </a:defRPr>
            </a:lvl5pPr>
            <a:lvl6pPr marL="2438476" indent="0">
              <a:buNone/>
              <a:defRPr sz="1493">
                <a:solidFill>
                  <a:schemeClr val="tx1">
                    <a:tint val="75000"/>
                  </a:schemeClr>
                </a:solidFill>
              </a:defRPr>
            </a:lvl6pPr>
            <a:lvl7pPr marL="2926171" indent="0">
              <a:buNone/>
              <a:defRPr sz="1493">
                <a:solidFill>
                  <a:schemeClr val="tx1">
                    <a:tint val="75000"/>
                  </a:schemeClr>
                </a:solidFill>
              </a:defRPr>
            </a:lvl7pPr>
            <a:lvl8pPr marL="3413867" indent="0">
              <a:buNone/>
              <a:defRPr sz="1493">
                <a:solidFill>
                  <a:schemeClr val="tx1">
                    <a:tint val="75000"/>
                  </a:schemeClr>
                </a:solidFill>
              </a:defRPr>
            </a:lvl8pPr>
            <a:lvl9pPr marL="3901562" indent="0">
              <a:buNone/>
              <a:defRPr sz="1493">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B61BEF0D-F0BB-DE4B-95CE-6DB70DBA9567}" type="datetimeFigureOut">
              <a:rPr lang="en-US" dirty="0"/>
              <a:pPr/>
              <a:t>10/17/2024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Tarjeta de nombre">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
            <a:ext cx="5142161" cy="9141618"/>
          </a:xfrm>
          <a:prstGeom prst="rect">
            <a:avLst/>
          </a:prstGeom>
        </p:spPr>
      </p:pic>
      <p:sp>
        <p:nvSpPr>
          <p:cNvPr id="2" name="Title 1"/>
          <p:cNvSpPr>
            <a:spLocks noGrp="1"/>
          </p:cNvSpPr>
          <p:nvPr>
            <p:ph type="title"/>
          </p:nvPr>
        </p:nvSpPr>
        <p:spPr>
          <a:xfrm>
            <a:off x="289325" y="4411441"/>
            <a:ext cx="4274196" cy="1958400"/>
          </a:xfrm>
        </p:spPr>
        <p:txBody>
          <a:bodyPr anchor="b">
            <a:normAutofit/>
          </a:bodyPr>
          <a:lstStyle>
            <a:lvl1pPr algn="l">
              <a:defRPr sz="3413" b="0" cap="none"/>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289325" y="6369841"/>
            <a:ext cx="4274196" cy="1147200"/>
          </a:xfrm>
        </p:spPr>
        <p:txBody>
          <a:bodyPr anchor="t">
            <a:normAutofit/>
          </a:bodyPr>
          <a:lstStyle>
            <a:lvl1pPr marL="0" indent="0" algn="l">
              <a:buNone/>
              <a:defRPr sz="2133">
                <a:solidFill>
                  <a:schemeClr val="tx1"/>
                </a:solidFill>
              </a:defRPr>
            </a:lvl1pPr>
            <a:lvl2pPr marL="487695" indent="0">
              <a:buNone/>
              <a:defRPr sz="1920">
                <a:solidFill>
                  <a:schemeClr val="tx1">
                    <a:tint val="75000"/>
                  </a:schemeClr>
                </a:solidFill>
              </a:defRPr>
            </a:lvl2pPr>
            <a:lvl3pPr marL="975390" indent="0">
              <a:buNone/>
              <a:defRPr sz="1707">
                <a:solidFill>
                  <a:schemeClr val="tx1">
                    <a:tint val="75000"/>
                  </a:schemeClr>
                </a:solidFill>
              </a:defRPr>
            </a:lvl3pPr>
            <a:lvl4pPr marL="1463086" indent="0">
              <a:buNone/>
              <a:defRPr sz="1493">
                <a:solidFill>
                  <a:schemeClr val="tx1">
                    <a:tint val="75000"/>
                  </a:schemeClr>
                </a:solidFill>
              </a:defRPr>
            </a:lvl4pPr>
            <a:lvl5pPr marL="1950781" indent="0">
              <a:buNone/>
              <a:defRPr sz="1493">
                <a:solidFill>
                  <a:schemeClr val="tx1">
                    <a:tint val="75000"/>
                  </a:schemeClr>
                </a:solidFill>
              </a:defRPr>
            </a:lvl5pPr>
            <a:lvl6pPr marL="2438476" indent="0">
              <a:buNone/>
              <a:defRPr sz="1493">
                <a:solidFill>
                  <a:schemeClr val="tx1">
                    <a:tint val="75000"/>
                  </a:schemeClr>
                </a:solidFill>
              </a:defRPr>
            </a:lvl6pPr>
            <a:lvl7pPr marL="2926171" indent="0">
              <a:buNone/>
              <a:defRPr sz="1493">
                <a:solidFill>
                  <a:schemeClr val="tx1">
                    <a:tint val="75000"/>
                  </a:schemeClr>
                </a:solidFill>
              </a:defRPr>
            </a:lvl7pPr>
            <a:lvl8pPr marL="3413867" indent="0">
              <a:buNone/>
              <a:defRPr sz="1493">
                <a:solidFill>
                  <a:schemeClr val="tx1">
                    <a:tint val="75000"/>
                  </a:schemeClr>
                </a:solidFill>
              </a:defRPr>
            </a:lvl8pPr>
            <a:lvl9pPr marL="3901562" indent="0">
              <a:buNone/>
              <a:defRPr sz="1493">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B61BEF0D-F0BB-DE4B-95CE-6DB70DBA9567}" type="datetimeFigureOut">
              <a:rPr lang="en-US" dirty="0"/>
              <a:pPr/>
              <a:t>10/17/2024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Citar la tarjeta de nombre">
    <p:spTree>
      <p:nvGrpSpPr>
        <p:cNvPr id="1" name=""/>
        <p:cNvGrpSpPr/>
        <p:nvPr/>
      </p:nvGrpSpPr>
      <p:grpSpPr>
        <a:xfrm>
          <a:off x="0" y="0"/>
          <a:ext cx="0" cy="0"/>
          <a:chOff x="0" y="0"/>
          <a:chExt cx="0" cy="0"/>
        </a:xfrm>
      </p:grpSpPr>
      <p:pic>
        <p:nvPicPr>
          <p:cNvPr id="11" name="Picture 10"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
            <a:ext cx="5142161" cy="9141618"/>
          </a:xfrm>
          <a:prstGeom prst="rect">
            <a:avLst/>
          </a:prstGeom>
        </p:spPr>
      </p:pic>
      <p:sp>
        <p:nvSpPr>
          <p:cNvPr id="13" name="TextBox 12"/>
          <p:cNvSpPr txBox="1"/>
          <p:nvPr/>
        </p:nvSpPr>
        <p:spPr>
          <a:xfrm>
            <a:off x="4319100" y="3657601"/>
            <a:ext cx="257175" cy="779701"/>
          </a:xfrm>
          <a:prstGeom prst="rect">
            <a:avLst/>
          </a:prstGeom>
        </p:spPr>
        <p:txBody>
          <a:bodyPr vert="horz" lIns="97536" tIns="48768" rIns="97536" bIns="48768"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534" dirty="0">
                <a:solidFill>
                  <a:schemeClr val="tx1"/>
                </a:solidFill>
                <a:effectLst/>
              </a:rPr>
              <a:t>”</a:t>
            </a:r>
          </a:p>
        </p:txBody>
      </p:sp>
      <p:sp>
        <p:nvSpPr>
          <p:cNvPr id="14" name="TextBox 13"/>
          <p:cNvSpPr txBox="1"/>
          <p:nvPr/>
        </p:nvSpPr>
        <p:spPr>
          <a:xfrm>
            <a:off x="205994" y="1097783"/>
            <a:ext cx="257175" cy="779701"/>
          </a:xfrm>
          <a:prstGeom prst="rect">
            <a:avLst/>
          </a:prstGeom>
        </p:spPr>
        <p:txBody>
          <a:bodyPr vert="horz" lIns="97536" tIns="48768" rIns="97536" bIns="48768"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534" dirty="0">
                <a:solidFill>
                  <a:schemeClr val="tx1"/>
                </a:solidFill>
                <a:effectLst/>
              </a:rPr>
              <a:t>“</a:t>
            </a:r>
          </a:p>
        </p:txBody>
      </p:sp>
      <p:sp>
        <p:nvSpPr>
          <p:cNvPr id="16" name="Title 1"/>
          <p:cNvSpPr>
            <a:spLocks noGrp="1"/>
          </p:cNvSpPr>
          <p:nvPr>
            <p:ph type="title"/>
          </p:nvPr>
        </p:nvSpPr>
        <p:spPr>
          <a:xfrm>
            <a:off x="418613" y="812804"/>
            <a:ext cx="4029075" cy="3657599"/>
          </a:xfrm>
        </p:spPr>
        <p:txBody>
          <a:bodyPr anchor="ctr">
            <a:normAutofit/>
          </a:bodyPr>
          <a:lstStyle>
            <a:lvl1pPr algn="l">
              <a:defRPr sz="3413" b="0" cap="none">
                <a:solidFill>
                  <a:schemeClr val="tx1"/>
                </a:solidFill>
              </a:defRPr>
            </a:lvl1pPr>
          </a:lstStyle>
          <a:p>
            <a:r>
              <a:rPr lang="es-ES"/>
              <a:t>Haga clic para modificar el estilo de título del patrón</a:t>
            </a:r>
            <a:endParaRPr lang="en-US" dirty="0"/>
          </a:p>
        </p:txBody>
      </p:sp>
      <p:sp>
        <p:nvSpPr>
          <p:cNvPr id="10" name="Text Placeholder 9"/>
          <p:cNvSpPr>
            <a:spLocks noGrp="1"/>
          </p:cNvSpPr>
          <p:nvPr>
            <p:ph type="body" sz="quarter" idx="13"/>
          </p:nvPr>
        </p:nvSpPr>
        <p:spPr>
          <a:xfrm>
            <a:off x="289323" y="5181600"/>
            <a:ext cx="4275889" cy="1185334"/>
          </a:xfrm>
        </p:spPr>
        <p:txBody>
          <a:bodyPr vert="horz" lIns="91440" tIns="45720" rIns="91440" bIns="45720" rtlCol="0" anchor="b">
            <a:normAutofit/>
          </a:bodyPr>
          <a:lstStyle>
            <a:lvl1pPr>
              <a:buNone/>
              <a:defRPr lang="en-US" sz="2560" b="0" cap="none" dirty="0">
                <a:ln w="3175" cmpd="sng">
                  <a:noFill/>
                </a:ln>
                <a:solidFill>
                  <a:schemeClr val="tx1"/>
                </a:solidFill>
                <a:effectLst/>
              </a:defRPr>
            </a:lvl1pPr>
          </a:lstStyle>
          <a:p>
            <a:pPr marL="0" lvl="0">
              <a:spcBef>
                <a:spcPct val="0"/>
              </a:spcBef>
              <a:buNone/>
            </a:pPr>
            <a:r>
              <a:rPr lang="es-ES"/>
              <a:t>Haga clic para modificar los estilos de texto del patrón</a:t>
            </a:r>
          </a:p>
        </p:txBody>
      </p:sp>
      <p:sp>
        <p:nvSpPr>
          <p:cNvPr id="3" name="Text Placeholder 2"/>
          <p:cNvSpPr>
            <a:spLocks noGrp="1"/>
          </p:cNvSpPr>
          <p:nvPr>
            <p:ph type="body" idx="1"/>
          </p:nvPr>
        </p:nvSpPr>
        <p:spPr>
          <a:xfrm>
            <a:off x="289323" y="6366935"/>
            <a:ext cx="4275889" cy="1354666"/>
          </a:xfrm>
        </p:spPr>
        <p:txBody>
          <a:bodyPr anchor="t">
            <a:normAutofit/>
          </a:bodyPr>
          <a:lstStyle>
            <a:lvl1pPr marL="0" indent="0" algn="l">
              <a:buNone/>
              <a:defRPr sz="1920">
                <a:solidFill>
                  <a:schemeClr val="tx1"/>
                </a:solidFill>
              </a:defRPr>
            </a:lvl1pPr>
            <a:lvl2pPr marL="487695" indent="0">
              <a:buNone/>
              <a:defRPr sz="1920">
                <a:solidFill>
                  <a:schemeClr val="tx1">
                    <a:tint val="75000"/>
                  </a:schemeClr>
                </a:solidFill>
              </a:defRPr>
            </a:lvl2pPr>
            <a:lvl3pPr marL="975390" indent="0">
              <a:buNone/>
              <a:defRPr sz="1707">
                <a:solidFill>
                  <a:schemeClr val="tx1">
                    <a:tint val="75000"/>
                  </a:schemeClr>
                </a:solidFill>
              </a:defRPr>
            </a:lvl3pPr>
            <a:lvl4pPr marL="1463086" indent="0">
              <a:buNone/>
              <a:defRPr sz="1493">
                <a:solidFill>
                  <a:schemeClr val="tx1">
                    <a:tint val="75000"/>
                  </a:schemeClr>
                </a:solidFill>
              </a:defRPr>
            </a:lvl4pPr>
            <a:lvl5pPr marL="1950781" indent="0">
              <a:buNone/>
              <a:defRPr sz="1493">
                <a:solidFill>
                  <a:schemeClr val="tx1">
                    <a:tint val="75000"/>
                  </a:schemeClr>
                </a:solidFill>
              </a:defRPr>
            </a:lvl5pPr>
            <a:lvl6pPr marL="2438476" indent="0">
              <a:buNone/>
              <a:defRPr sz="1493">
                <a:solidFill>
                  <a:schemeClr val="tx1">
                    <a:tint val="75000"/>
                  </a:schemeClr>
                </a:solidFill>
              </a:defRPr>
            </a:lvl6pPr>
            <a:lvl7pPr marL="2926171" indent="0">
              <a:buNone/>
              <a:defRPr sz="1493">
                <a:solidFill>
                  <a:schemeClr val="tx1">
                    <a:tint val="75000"/>
                  </a:schemeClr>
                </a:solidFill>
              </a:defRPr>
            </a:lvl7pPr>
            <a:lvl8pPr marL="3413867" indent="0">
              <a:buNone/>
              <a:defRPr sz="1493">
                <a:solidFill>
                  <a:schemeClr val="tx1">
                    <a:tint val="75000"/>
                  </a:schemeClr>
                </a:solidFill>
              </a:defRPr>
            </a:lvl8pPr>
            <a:lvl9pPr marL="3901562" indent="0">
              <a:buNone/>
              <a:defRPr sz="1493">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B61BEF0D-F0BB-DE4B-95CE-6DB70DBA9567}" type="datetimeFigureOut">
              <a:rPr lang="en-US" dirty="0"/>
              <a:pPr/>
              <a:t>10/17/2024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Verdadero o falso">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
            <a:ext cx="5142161" cy="9141618"/>
          </a:xfrm>
          <a:prstGeom prst="rect">
            <a:avLst/>
          </a:prstGeom>
        </p:spPr>
      </p:pic>
      <p:sp>
        <p:nvSpPr>
          <p:cNvPr id="2" name="Title 1"/>
          <p:cNvSpPr>
            <a:spLocks noGrp="1"/>
          </p:cNvSpPr>
          <p:nvPr>
            <p:ph type="title"/>
          </p:nvPr>
        </p:nvSpPr>
        <p:spPr>
          <a:xfrm>
            <a:off x="289325" y="812804"/>
            <a:ext cx="4274196" cy="3657599"/>
          </a:xfrm>
        </p:spPr>
        <p:txBody>
          <a:bodyPr vert="horz" lIns="91440" tIns="45720" rIns="91440" bIns="45720" rtlCol="0" anchor="ctr">
            <a:normAutofit/>
          </a:bodyPr>
          <a:lstStyle>
            <a:lvl1pPr>
              <a:defRPr lang="en-US" b="0" dirty="0"/>
            </a:lvl1pPr>
          </a:lstStyle>
          <a:p>
            <a:pPr marL="0" lvl="0"/>
            <a:r>
              <a:rPr lang="es-ES"/>
              <a:t>Haga clic para modificar el estilo de título del patrón</a:t>
            </a:r>
            <a:endParaRPr lang="en-US" dirty="0"/>
          </a:p>
        </p:txBody>
      </p:sp>
      <p:sp>
        <p:nvSpPr>
          <p:cNvPr id="10" name="Text Placeholder 9"/>
          <p:cNvSpPr>
            <a:spLocks noGrp="1"/>
          </p:cNvSpPr>
          <p:nvPr>
            <p:ph type="body" sz="quarter" idx="13"/>
          </p:nvPr>
        </p:nvSpPr>
        <p:spPr>
          <a:xfrm>
            <a:off x="289325" y="4673601"/>
            <a:ext cx="4274196" cy="1117600"/>
          </a:xfrm>
        </p:spPr>
        <p:txBody>
          <a:bodyPr vert="horz" lIns="91440" tIns="45720" rIns="91440" bIns="45720" rtlCol="0" anchor="b">
            <a:normAutofit/>
          </a:bodyPr>
          <a:lstStyle>
            <a:lvl1pPr>
              <a:buNone/>
              <a:defRPr lang="en-US" sz="2987" b="0" cap="none" dirty="0">
                <a:ln w="3175" cmpd="sng">
                  <a:noFill/>
                </a:ln>
                <a:solidFill>
                  <a:schemeClr val="tx1"/>
                </a:solidFill>
                <a:effectLst/>
              </a:defRPr>
            </a:lvl1pPr>
          </a:lstStyle>
          <a:p>
            <a:pPr marL="0" lvl="0">
              <a:spcBef>
                <a:spcPct val="0"/>
              </a:spcBef>
              <a:buNone/>
            </a:pPr>
            <a:r>
              <a:rPr lang="es-ES"/>
              <a:t>Haga clic para modificar los estilos de texto del patrón</a:t>
            </a:r>
          </a:p>
        </p:txBody>
      </p:sp>
      <p:sp>
        <p:nvSpPr>
          <p:cNvPr id="3" name="Text Placeholder 2"/>
          <p:cNvSpPr>
            <a:spLocks noGrp="1"/>
          </p:cNvSpPr>
          <p:nvPr>
            <p:ph type="body" idx="1"/>
          </p:nvPr>
        </p:nvSpPr>
        <p:spPr>
          <a:xfrm>
            <a:off x="289325" y="5791201"/>
            <a:ext cx="4274196" cy="1930400"/>
          </a:xfrm>
        </p:spPr>
        <p:txBody>
          <a:bodyPr anchor="t">
            <a:normAutofit/>
          </a:bodyPr>
          <a:lstStyle>
            <a:lvl1pPr marL="0" indent="0" algn="l">
              <a:buNone/>
              <a:defRPr sz="1920">
                <a:solidFill>
                  <a:schemeClr val="tx1"/>
                </a:solidFill>
              </a:defRPr>
            </a:lvl1pPr>
            <a:lvl2pPr marL="487695" indent="0">
              <a:buNone/>
              <a:defRPr sz="1920">
                <a:solidFill>
                  <a:schemeClr val="tx1">
                    <a:tint val="75000"/>
                  </a:schemeClr>
                </a:solidFill>
              </a:defRPr>
            </a:lvl2pPr>
            <a:lvl3pPr marL="975390" indent="0">
              <a:buNone/>
              <a:defRPr sz="1707">
                <a:solidFill>
                  <a:schemeClr val="tx1">
                    <a:tint val="75000"/>
                  </a:schemeClr>
                </a:solidFill>
              </a:defRPr>
            </a:lvl3pPr>
            <a:lvl4pPr marL="1463086" indent="0">
              <a:buNone/>
              <a:defRPr sz="1493">
                <a:solidFill>
                  <a:schemeClr val="tx1">
                    <a:tint val="75000"/>
                  </a:schemeClr>
                </a:solidFill>
              </a:defRPr>
            </a:lvl4pPr>
            <a:lvl5pPr marL="1950781" indent="0">
              <a:buNone/>
              <a:defRPr sz="1493">
                <a:solidFill>
                  <a:schemeClr val="tx1">
                    <a:tint val="75000"/>
                  </a:schemeClr>
                </a:solidFill>
              </a:defRPr>
            </a:lvl5pPr>
            <a:lvl6pPr marL="2438476" indent="0">
              <a:buNone/>
              <a:defRPr sz="1493">
                <a:solidFill>
                  <a:schemeClr val="tx1">
                    <a:tint val="75000"/>
                  </a:schemeClr>
                </a:solidFill>
              </a:defRPr>
            </a:lvl6pPr>
            <a:lvl7pPr marL="2926171" indent="0">
              <a:buNone/>
              <a:defRPr sz="1493">
                <a:solidFill>
                  <a:schemeClr val="tx1">
                    <a:tint val="75000"/>
                  </a:schemeClr>
                </a:solidFill>
              </a:defRPr>
            </a:lvl7pPr>
            <a:lvl8pPr marL="3413867" indent="0">
              <a:buNone/>
              <a:defRPr sz="1493">
                <a:solidFill>
                  <a:schemeClr val="tx1">
                    <a:tint val="75000"/>
                  </a:schemeClr>
                </a:solidFill>
              </a:defRPr>
            </a:lvl8pPr>
            <a:lvl9pPr marL="3901562" indent="0">
              <a:buNone/>
              <a:defRPr sz="1493">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B61BEF0D-F0BB-DE4B-95CE-6DB70DBA9567}" type="datetimeFigureOut">
              <a:rPr lang="en-US" dirty="0"/>
              <a:pPr/>
              <a:t>10/17/2024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
            <a:ext cx="5142161" cy="9141618"/>
          </a:xfrm>
          <a:prstGeom prst="rect">
            <a:avLst/>
          </a:prstGeom>
        </p:spPr>
      </p:pic>
      <p:sp>
        <p:nvSpPr>
          <p:cNvPr id="3" name="Vertical Text Placeholder 2"/>
          <p:cNvSpPr>
            <a:spLocks noGrp="1"/>
          </p:cNvSpPr>
          <p:nvPr>
            <p:ph type="body" orient="vert" idx="1"/>
          </p:nvPr>
        </p:nvSpPr>
        <p:spPr/>
        <p:txBody>
          <a:bodyPr vert="eaVert" ancho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10/17/2024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
        <p:nvSpPr>
          <p:cNvPr id="8" name="Title 1"/>
          <p:cNvSpPr>
            <a:spLocks noGrp="1"/>
          </p:cNvSpPr>
          <p:nvPr>
            <p:ph type="title"/>
          </p:nvPr>
        </p:nvSpPr>
        <p:spPr>
          <a:xfrm>
            <a:off x="289325" y="812801"/>
            <a:ext cx="4274196" cy="1941689"/>
          </a:xfrm>
        </p:spPr>
        <p:txBody>
          <a:bodyPr/>
          <a:lstStyle/>
          <a:p>
            <a:r>
              <a:rPr lang="es-ES"/>
              <a:t>Haga clic para modificar el estilo de título del patrón</a:t>
            </a:r>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
            <a:ext cx="5142161" cy="9141618"/>
          </a:xfrm>
          <a:prstGeom prst="rect">
            <a:avLst/>
          </a:prstGeom>
        </p:spPr>
      </p:pic>
      <p:sp>
        <p:nvSpPr>
          <p:cNvPr id="2" name="Vertical Title 1"/>
          <p:cNvSpPr>
            <a:spLocks noGrp="1"/>
          </p:cNvSpPr>
          <p:nvPr>
            <p:ph type="title" orient="vert"/>
          </p:nvPr>
        </p:nvSpPr>
        <p:spPr>
          <a:xfrm>
            <a:off x="3652884" y="812801"/>
            <a:ext cx="910637" cy="6908802"/>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289325" y="812801"/>
            <a:ext cx="3304176" cy="6908800"/>
          </a:xfrm>
        </p:spPr>
        <p:txBody>
          <a:bodyPr vert="eaVert" ancho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10/17/2024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
            <a:ext cx="5142161" cy="9141618"/>
          </a:xfrm>
          <a:prstGeom prst="rect">
            <a:avLst/>
          </a:prstGeom>
        </p:spPr>
      </p:pic>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nchor="ct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10/17/2024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
            <a:ext cx="5142161" cy="9141618"/>
          </a:xfrm>
          <a:prstGeom prst="rect">
            <a:avLst/>
          </a:prstGeom>
        </p:spPr>
      </p:pic>
      <p:sp>
        <p:nvSpPr>
          <p:cNvPr id="2" name="Title 1"/>
          <p:cNvSpPr>
            <a:spLocks noGrp="1"/>
          </p:cNvSpPr>
          <p:nvPr>
            <p:ph type="title"/>
          </p:nvPr>
        </p:nvSpPr>
        <p:spPr>
          <a:xfrm>
            <a:off x="289325" y="4411441"/>
            <a:ext cx="4274196" cy="1958400"/>
          </a:xfrm>
        </p:spPr>
        <p:txBody>
          <a:bodyPr anchor="b"/>
          <a:lstStyle>
            <a:lvl1pPr algn="l">
              <a:defRPr sz="4267" b="0" cap="all"/>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289325" y="6369841"/>
            <a:ext cx="4274196" cy="1147200"/>
          </a:xfrm>
        </p:spPr>
        <p:txBody>
          <a:bodyPr anchor="t">
            <a:normAutofit/>
          </a:bodyPr>
          <a:lstStyle>
            <a:lvl1pPr marL="0" indent="0" algn="l">
              <a:buNone/>
              <a:defRPr sz="2133" cap="all">
                <a:solidFill>
                  <a:schemeClr val="tx1"/>
                </a:solidFill>
              </a:defRPr>
            </a:lvl1pPr>
            <a:lvl2pPr marL="487695" indent="0">
              <a:buNone/>
              <a:defRPr sz="1920">
                <a:solidFill>
                  <a:schemeClr val="tx1">
                    <a:tint val="75000"/>
                  </a:schemeClr>
                </a:solidFill>
              </a:defRPr>
            </a:lvl2pPr>
            <a:lvl3pPr marL="975390" indent="0">
              <a:buNone/>
              <a:defRPr sz="1707">
                <a:solidFill>
                  <a:schemeClr val="tx1">
                    <a:tint val="75000"/>
                  </a:schemeClr>
                </a:solidFill>
              </a:defRPr>
            </a:lvl3pPr>
            <a:lvl4pPr marL="1463086" indent="0">
              <a:buNone/>
              <a:defRPr sz="1493">
                <a:solidFill>
                  <a:schemeClr val="tx1">
                    <a:tint val="75000"/>
                  </a:schemeClr>
                </a:solidFill>
              </a:defRPr>
            </a:lvl4pPr>
            <a:lvl5pPr marL="1950781" indent="0">
              <a:buNone/>
              <a:defRPr sz="1493">
                <a:solidFill>
                  <a:schemeClr val="tx1">
                    <a:tint val="75000"/>
                  </a:schemeClr>
                </a:solidFill>
              </a:defRPr>
            </a:lvl5pPr>
            <a:lvl6pPr marL="2438476" indent="0">
              <a:buNone/>
              <a:defRPr sz="1493">
                <a:solidFill>
                  <a:schemeClr val="tx1">
                    <a:tint val="75000"/>
                  </a:schemeClr>
                </a:solidFill>
              </a:defRPr>
            </a:lvl6pPr>
            <a:lvl7pPr marL="2926171" indent="0">
              <a:buNone/>
              <a:defRPr sz="1493">
                <a:solidFill>
                  <a:schemeClr val="tx1">
                    <a:tint val="75000"/>
                  </a:schemeClr>
                </a:solidFill>
              </a:defRPr>
            </a:lvl7pPr>
            <a:lvl8pPr marL="3413867" indent="0">
              <a:buNone/>
              <a:defRPr sz="1493">
                <a:solidFill>
                  <a:schemeClr val="tx1">
                    <a:tint val="75000"/>
                  </a:schemeClr>
                </a:solidFill>
              </a:defRPr>
            </a:lvl8pPr>
            <a:lvl9pPr marL="3901562" indent="0">
              <a:buNone/>
              <a:defRPr sz="1493">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B61BEF0D-F0BB-DE4B-95CE-6DB70DBA9567}" type="datetimeFigureOut">
              <a:rPr lang="en-US" dirty="0"/>
              <a:pPr/>
              <a:t>10/17/2024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
            <a:ext cx="5142161" cy="9141618"/>
          </a:xfrm>
          <a:prstGeom prst="rect">
            <a:avLst/>
          </a:prstGeom>
        </p:spPr>
      </p:pic>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289323" y="2856088"/>
            <a:ext cx="2107406" cy="4865513"/>
          </a:xfrm>
        </p:spPr>
        <p:txBody>
          <a:bodyPr>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2456112" y="2856091"/>
            <a:ext cx="2107406" cy="4865512"/>
          </a:xfrm>
        </p:spPr>
        <p:txBody>
          <a:bodyPr>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10/17/2024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410769" y="2957691"/>
            <a:ext cx="1986632" cy="768349"/>
          </a:xfrm>
        </p:spPr>
        <p:txBody>
          <a:bodyPr anchor="b">
            <a:noAutofit/>
          </a:bodyPr>
          <a:lstStyle>
            <a:lvl1pPr marL="0" indent="0">
              <a:buNone/>
              <a:defRPr sz="2987" b="0"/>
            </a:lvl1pPr>
            <a:lvl2pPr marL="487695" indent="0">
              <a:buNone/>
              <a:defRPr sz="2133" b="1"/>
            </a:lvl2pPr>
            <a:lvl3pPr marL="975390" indent="0">
              <a:buNone/>
              <a:defRPr sz="1920" b="1"/>
            </a:lvl3pPr>
            <a:lvl4pPr marL="1463086" indent="0">
              <a:buNone/>
              <a:defRPr sz="1707" b="1"/>
            </a:lvl4pPr>
            <a:lvl5pPr marL="1950781" indent="0">
              <a:buNone/>
              <a:defRPr sz="1707" b="1"/>
            </a:lvl5pPr>
            <a:lvl6pPr marL="2438476" indent="0">
              <a:buNone/>
              <a:defRPr sz="1707" b="1"/>
            </a:lvl6pPr>
            <a:lvl7pPr marL="2926171" indent="0">
              <a:buNone/>
              <a:defRPr sz="1707" b="1"/>
            </a:lvl7pPr>
            <a:lvl8pPr marL="3413867" indent="0">
              <a:buNone/>
              <a:defRPr sz="1707" b="1"/>
            </a:lvl8pPr>
            <a:lvl9pPr marL="3901562" indent="0">
              <a:buNone/>
              <a:defRPr sz="1707" b="1"/>
            </a:lvl9pPr>
          </a:lstStyle>
          <a:p>
            <a:pPr lvl="0"/>
            <a:r>
              <a:rPr lang="es-ES"/>
              <a:t>Haga clic para modificar los estilos de texto del patrón</a:t>
            </a:r>
          </a:p>
        </p:txBody>
      </p:sp>
      <p:sp>
        <p:nvSpPr>
          <p:cNvPr id="4" name="Content Placeholder 3"/>
          <p:cNvSpPr>
            <a:spLocks noGrp="1"/>
          </p:cNvSpPr>
          <p:nvPr>
            <p:ph sz="half" idx="2"/>
          </p:nvPr>
        </p:nvSpPr>
        <p:spPr>
          <a:xfrm>
            <a:off x="289325" y="3826936"/>
            <a:ext cx="2108076" cy="3894664"/>
          </a:xfrm>
        </p:spPr>
        <p:txBody>
          <a:bodyPr anchor="t">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2571754" y="2968979"/>
            <a:ext cx="1992437" cy="768349"/>
          </a:xfrm>
        </p:spPr>
        <p:txBody>
          <a:bodyPr anchor="b">
            <a:noAutofit/>
          </a:bodyPr>
          <a:lstStyle>
            <a:lvl1pPr marL="0" indent="0">
              <a:buNone/>
              <a:defRPr sz="2987" b="0"/>
            </a:lvl1pPr>
            <a:lvl2pPr marL="487695" indent="0">
              <a:buNone/>
              <a:defRPr sz="2133" b="1"/>
            </a:lvl2pPr>
            <a:lvl3pPr marL="975390" indent="0">
              <a:buNone/>
              <a:defRPr sz="1920" b="1"/>
            </a:lvl3pPr>
            <a:lvl4pPr marL="1463086" indent="0">
              <a:buNone/>
              <a:defRPr sz="1707" b="1"/>
            </a:lvl4pPr>
            <a:lvl5pPr marL="1950781" indent="0">
              <a:buNone/>
              <a:defRPr sz="1707" b="1"/>
            </a:lvl5pPr>
            <a:lvl6pPr marL="2438476" indent="0">
              <a:buNone/>
              <a:defRPr sz="1707" b="1"/>
            </a:lvl6pPr>
            <a:lvl7pPr marL="2926171" indent="0">
              <a:buNone/>
              <a:defRPr sz="1707" b="1"/>
            </a:lvl7pPr>
            <a:lvl8pPr marL="3413867" indent="0">
              <a:buNone/>
              <a:defRPr sz="1707" b="1"/>
            </a:lvl8pPr>
            <a:lvl9pPr marL="3901562" indent="0">
              <a:buNone/>
              <a:defRPr sz="1707" b="1"/>
            </a:lvl9pPr>
          </a:lstStyle>
          <a:p>
            <a:pPr lvl="0"/>
            <a:r>
              <a:rPr lang="es-ES"/>
              <a:t>Haga clic para modificar los estilos de texto del patrón</a:t>
            </a:r>
          </a:p>
        </p:txBody>
      </p:sp>
      <p:sp>
        <p:nvSpPr>
          <p:cNvPr id="6" name="Content Placeholder 5"/>
          <p:cNvSpPr>
            <a:spLocks noGrp="1"/>
          </p:cNvSpPr>
          <p:nvPr>
            <p:ph sz="quarter" idx="4"/>
          </p:nvPr>
        </p:nvSpPr>
        <p:spPr>
          <a:xfrm>
            <a:off x="2456782" y="3826936"/>
            <a:ext cx="2107406" cy="3894664"/>
          </a:xfrm>
        </p:spPr>
        <p:txBody>
          <a:bodyPr anchor="t">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10/17/2024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pic>
        <p:nvPicPr>
          <p:cNvPr id="6" name="Picture 5"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
            <a:ext cx="5142161" cy="9141618"/>
          </a:xfrm>
          <a:prstGeom prst="rect">
            <a:avLst/>
          </a:prstGeom>
        </p:spPr>
      </p:pic>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10/17/2024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pic>
        <p:nvPicPr>
          <p:cNvPr id="5" name="Picture 4"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
            <a:ext cx="5142161" cy="9141618"/>
          </a:xfrm>
          <a:prstGeom prst="rect">
            <a:avLst/>
          </a:prstGeom>
        </p:spPr>
      </p:pic>
      <p:sp>
        <p:nvSpPr>
          <p:cNvPr id="2" name="Date Placeholder 1"/>
          <p:cNvSpPr>
            <a:spLocks noGrp="1"/>
          </p:cNvSpPr>
          <p:nvPr>
            <p:ph type="dt" sz="half" idx="10"/>
          </p:nvPr>
        </p:nvSpPr>
        <p:spPr/>
        <p:txBody>
          <a:bodyPr/>
          <a:lstStyle/>
          <a:p>
            <a:fld id="{B61BEF0D-F0BB-DE4B-95CE-6DB70DBA9567}" type="datetimeFigureOut">
              <a:rPr lang="en-US" dirty="0"/>
              <a:pPr/>
              <a:t>10/17/2024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
            <a:ext cx="5142161" cy="9141618"/>
          </a:xfrm>
          <a:prstGeom prst="rect">
            <a:avLst/>
          </a:prstGeom>
        </p:spPr>
      </p:pic>
      <p:sp>
        <p:nvSpPr>
          <p:cNvPr id="2" name="Title 1"/>
          <p:cNvSpPr>
            <a:spLocks noGrp="1"/>
          </p:cNvSpPr>
          <p:nvPr>
            <p:ph type="title"/>
          </p:nvPr>
        </p:nvSpPr>
        <p:spPr>
          <a:xfrm>
            <a:off x="289323" y="2765778"/>
            <a:ext cx="1552871" cy="1828800"/>
          </a:xfrm>
        </p:spPr>
        <p:txBody>
          <a:bodyPr anchor="b">
            <a:normAutofit/>
          </a:bodyPr>
          <a:lstStyle>
            <a:lvl1pPr algn="l">
              <a:defRPr sz="2560" b="0"/>
            </a:lvl1pPr>
          </a:lstStyle>
          <a:p>
            <a:r>
              <a:rPr lang="es-ES"/>
              <a:t>Haga clic para modificar el estilo de título del patrón</a:t>
            </a:r>
            <a:endParaRPr lang="en-US" dirty="0"/>
          </a:p>
        </p:txBody>
      </p:sp>
      <p:sp>
        <p:nvSpPr>
          <p:cNvPr id="3" name="Content Placeholder 2"/>
          <p:cNvSpPr>
            <a:spLocks noGrp="1"/>
          </p:cNvSpPr>
          <p:nvPr>
            <p:ph idx="1"/>
          </p:nvPr>
        </p:nvSpPr>
        <p:spPr>
          <a:xfrm>
            <a:off x="1960962" y="812802"/>
            <a:ext cx="2602559" cy="6908800"/>
          </a:xfrm>
        </p:spPr>
        <p:txBody>
          <a:bodyPr anchor="ctr">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289323" y="4594578"/>
            <a:ext cx="1552871" cy="2438400"/>
          </a:xfrm>
        </p:spPr>
        <p:txBody>
          <a:bodyPr anchor="t">
            <a:normAutofit/>
          </a:bodyPr>
          <a:lstStyle>
            <a:lvl1pPr marL="0" indent="0">
              <a:buNone/>
              <a:defRPr sz="1707"/>
            </a:lvl1pPr>
            <a:lvl2pPr marL="487695" indent="0">
              <a:buNone/>
              <a:defRPr sz="1280"/>
            </a:lvl2pPr>
            <a:lvl3pPr marL="975390" indent="0">
              <a:buNone/>
              <a:defRPr sz="1067"/>
            </a:lvl3pPr>
            <a:lvl4pPr marL="1463086" indent="0">
              <a:buNone/>
              <a:defRPr sz="960"/>
            </a:lvl4pPr>
            <a:lvl5pPr marL="1950781" indent="0">
              <a:buNone/>
              <a:defRPr sz="960"/>
            </a:lvl5pPr>
            <a:lvl6pPr marL="2438476" indent="0">
              <a:buNone/>
              <a:defRPr sz="960"/>
            </a:lvl6pPr>
            <a:lvl7pPr marL="2926171" indent="0">
              <a:buNone/>
              <a:defRPr sz="960"/>
            </a:lvl7pPr>
            <a:lvl8pPr marL="3413867" indent="0">
              <a:buNone/>
              <a:defRPr sz="960"/>
            </a:lvl8pPr>
            <a:lvl9pPr marL="3901562" indent="0">
              <a:buNone/>
              <a:defRPr sz="96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B61BEF0D-F0BB-DE4B-95CE-6DB70DBA9567}" type="datetimeFigureOut">
              <a:rPr lang="en-US" dirty="0"/>
              <a:pPr/>
              <a:t>10/17/2024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
            <a:ext cx="5142161" cy="9141618"/>
          </a:xfrm>
          <a:prstGeom prst="rect">
            <a:avLst/>
          </a:prstGeom>
        </p:spPr>
      </p:pic>
      <p:sp>
        <p:nvSpPr>
          <p:cNvPr id="2" name="Title 1"/>
          <p:cNvSpPr>
            <a:spLocks noGrp="1"/>
          </p:cNvSpPr>
          <p:nvPr>
            <p:ph type="title"/>
          </p:nvPr>
        </p:nvSpPr>
        <p:spPr>
          <a:xfrm>
            <a:off x="289324" y="2133600"/>
            <a:ext cx="2600714" cy="1828800"/>
          </a:xfrm>
        </p:spPr>
        <p:txBody>
          <a:bodyPr anchor="b">
            <a:normAutofit/>
          </a:bodyPr>
          <a:lstStyle>
            <a:lvl1pPr algn="l">
              <a:defRPr sz="2987" b="0"/>
            </a:lvl1pPr>
          </a:lstStyle>
          <a:p>
            <a:r>
              <a:rPr lang="es-ES"/>
              <a:t>Haga clic para modificar el estilo de título del patrón</a:t>
            </a:r>
            <a:endParaRPr lang="en-US" dirty="0"/>
          </a:p>
        </p:txBody>
      </p:sp>
      <p:sp>
        <p:nvSpPr>
          <p:cNvPr id="14" name="Picture Placeholder 2"/>
          <p:cNvSpPr>
            <a:spLocks noGrp="1" noChangeAspect="1"/>
          </p:cNvSpPr>
          <p:nvPr>
            <p:ph type="pic" idx="1"/>
          </p:nvPr>
        </p:nvSpPr>
        <p:spPr>
          <a:xfrm>
            <a:off x="3179360" y="1219200"/>
            <a:ext cx="1384161" cy="6096000"/>
          </a:xfrm>
          <a:prstGeom prst="roundRect">
            <a:avLst>
              <a:gd name="adj" fmla="val 42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707"/>
            </a:lvl1pPr>
            <a:lvl2pPr marL="487695" indent="0">
              <a:buNone/>
              <a:defRPr sz="1707"/>
            </a:lvl2pPr>
            <a:lvl3pPr marL="975390" indent="0">
              <a:buNone/>
              <a:defRPr sz="1707"/>
            </a:lvl3pPr>
            <a:lvl4pPr marL="1463086" indent="0">
              <a:buNone/>
              <a:defRPr sz="1707"/>
            </a:lvl4pPr>
            <a:lvl5pPr marL="1950781" indent="0">
              <a:buNone/>
              <a:defRPr sz="1707"/>
            </a:lvl5pPr>
            <a:lvl6pPr marL="2438476" indent="0">
              <a:buNone/>
              <a:defRPr sz="1707"/>
            </a:lvl6pPr>
            <a:lvl7pPr marL="2926171" indent="0">
              <a:buNone/>
              <a:defRPr sz="1707"/>
            </a:lvl7pPr>
            <a:lvl8pPr marL="3413867" indent="0">
              <a:buNone/>
              <a:defRPr sz="1707"/>
            </a:lvl8pPr>
            <a:lvl9pPr marL="3901562" indent="0">
              <a:buNone/>
              <a:defRPr sz="1707"/>
            </a:lvl9pPr>
          </a:lstStyle>
          <a:p>
            <a:r>
              <a:rPr lang="es-ES"/>
              <a:t>Haga clic en el icono para agregar una imagen</a:t>
            </a:r>
            <a:endParaRPr lang="en-US" dirty="0"/>
          </a:p>
        </p:txBody>
      </p:sp>
      <p:sp>
        <p:nvSpPr>
          <p:cNvPr id="4" name="Text Placeholder 3"/>
          <p:cNvSpPr>
            <a:spLocks noGrp="1"/>
          </p:cNvSpPr>
          <p:nvPr>
            <p:ph type="body" sz="half" idx="2"/>
          </p:nvPr>
        </p:nvSpPr>
        <p:spPr>
          <a:xfrm>
            <a:off x="289324" y="3962400"/>
            <a:ext cx="2600714" cy="2438400"/>
          </a:xfrm>
        </p:spPr>
        <p:txBody>
          <a:bodyPr anchor="t">
            <a:normAutofit/>
          </a:bodyPr>
          <a:lstStyle>
            <a:lvl1pPr marL="0" indent="0">
              <a:buNone/>
              <a:defRPr sz="1920"/>
            </a:lvl1pPr>
            <a:lvl2pPr marL="487695" indent="0">
              <a:buNone/>
              <a:defRPr sz="1280"/>
            </a:lvl2pPr>
            <a:lvl3pPr marL="975390" indent="0">
              <a:buNone/>
              <a:defRPr sz="1067"/>
            </a:lvl3pPr>
            <a:lvl4pPr marL="1463086" indent="0">
              <a:buNone/>
              <a:defRPr sz="960"/>
            </a:lvl4pPr>
            <a:lvl5pPr marL="1950781" indent="0">
              <a:buNone/>
              <a:defRPr sz="960"/>
            </a:lvl5pPr>
            <a:lvl6pPr marL="2438476" indent="0">
              <a:buNone/>
              <a:defRPr sz="960"/>
            </a:lvl6pPr>
            <a:lvl7pPr marL="2926171" indent="0">
              <a:buNone/>
              <a:defRPr sz="960"/>
            </a:lvl7pPr>
            <a:lvl8pPr marL="3413867" indent="0">
              <a:buNone/>
              <a:defRPr sz="960"/>
            </a:lvl8pPr>
            <a:lvl9pPr marL="3901562" indent="0">
              <a:buNone/>
              <a:defRPr sz="96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B61BEF0D-F0BB-DE4B-95CE-6DB70DBA9567}" type="datetimeFigureOut">
              <a:rPr lang="en-US" dirty="0"/>
              <a:pPr/>
              <a:t>10/17/2024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002060"/>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89325" y="812801"/>
            <a:ext cx="4274196" cy="1941689"/>
          </a:xfrm>
          <a:prstGeom prst="rect">
            <a:avLst/>
          </a:prstGeom>
          <a:effectLst/>
        </p:spPr>
        <p:txBody>
          <a:bodyPr vert="horz" lIns="91440" tIns="45720" rIns="91440" bIns="45720" rtlCol="0" anchor="ctr">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289325" y="2856091"/>
            <a:ext cx="4274196" cy="4865512"/>
          </a:xfrm>
          <a:prstGeom prst="rect">
            <a:avLst/>
          </a:prstGeom>
        </p:spPr>
        <p:txBody>
          <a:bodyPr vert="horz" lIns="91440" tIns="45720" rIns="91440" bIns="45720" rtlCol="0" anchor="ctr">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3623768" y="7827435"/>
            <a:ext cx="675085" cy="503766"/>
          </a:xfrm>
          <a:prstGeom prst="rect">
            <a:avLst/>
          </a:prstGeom>
        </p:spPr>
        <p:txBody>
          <a:bodyPr vert="horz" lIns="91440" tIns="45720" rIns="91440" bIns="45720" rtlCol="0" anchor="ctr"/>
          <a:lstStyle>
            <a:lvl1pPr algn="r">
              <a:defRPr sz="1067" b="0" i="0">
                <a:solidFill>
                  <a:schemeClr val="tx1"/>
                </a:solidFill>
                <a:effectLst/>
                <a:latin typeface="+mn-lt"/>
              </a:defRPr>
            </a:lvl1pPr>
          </a:lstStyle>
          <a:p>
            <a:fld id="{B61BEF0D-F0BB-DE4B-95CE-6DB70DBA9567}" type="datetimeFigureOut">
              <a:rPr lang="en-US" dirty="0"/>
              <a:pPr/>
              <a:t>10/17/2024</a:t>
            </a:fld>
            <a:endParaRPr lang="en-US" dirty="0"/>
          </a:p>
        </p:txBody>
      </p:sp>
      <p:sp>
        <p:nvSpPr>
          <p:cNvPr id="5" name="Footer Placeholder 4"/>
          <p:cNvSpPr>
            <a:spLocks noGrp="1"/>
          </p:cNvSpPr>
          <p:nvPr>
            <p:ph type="ftr" sz="quarter" idx="3"/>
          </p:nvPr>
        </p:nvSpPr>
        <p:spPr>
          <a:xfrm>
            <a:off x="289323" y="7827435"/>
            <a:ext cx="3302291" cy="503766"/>
          </a:xfrm>
          <a:prstGeom prst="rect">
            <a:avLst/>
          </a:prstGeom>
        </p:spPr>
        <p:txBody>
          <a:bodyPr vert="horz" lIns="91440" tIns="45720" rIns="91440" bIns="45720" rtlCol="0" anchor="ctr"/>
          <a:lstStyle>
            <a:lvl1pPr algn="l">
              <a:defRPr sz="1067" b="0" i="0">
                <a:solidFill>
                  <a:schemeClr val="tx1"/>
                </a:solidFill>
                <a:effectLst/>
                <a:latin typeface="+mn-lt"/>
              </a:defRPr>
            </a:lvl1pPr>
          </a:lstStyle>
          <a:p>
            <a:endParaRPr lang="en-US" dirty="0"/>
          </a:p>
        </p:txBody>
      </p:sp>
      <p:sp>
        <p:nvSpPr>
          <p:cNvPr id="6" name="Slide Number Placeholder 5"/>
          <p:cNvSpPr>
            <a:spLocks noGrp="1"/>
          </p:cNvSpPr>
          <p:nvPr>
            <p:ph type="sldNum" sz="quarter" idx="4"/>
          </p:nvPr>
        </p:nvSpPr>
        <p:spPr>
          <a:xfrm>
            <a:off x="4330992" y="7827435"/>
            <a:ext cx="232526" cy="503766"/>
          </a:xfrm>
          <a:prstGeom prst="rect">
            <a:avLst/>
          </a:prstGeom>
        </p:spPr>
        <p:txBody>
          <a:bodyPr vert="horz" lIns="91440" tIns="45720" rIns="91440" bIns="45720" rtlCol="0" anchor="ctr"/>
          <a:lstStyle>
            <a:lvl1pPr algn="r">
              <a:defRPr sz="1067" b="0" i="0">
                <a:solidFill>
                  <a:schemeClr val="tx1"/>
                </a:solidFill>
                <a:effectLst/>
                <a:latin typeface="+mn-lt"/>
              </a:defRPr>
            </a:lvl1pPr>
          </a:lstStyle>
          <a:p>
            <a:fld id="{D57F1E4F-1CFF-5643-939E-217C01CDF565}" type="slidenum">
              <a:rPr lang="en-US" dirty="0"/>
              <a:pPr/>
              <a:t>‹Nº›</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57" r:id="rId10"/>
    <p:sldLayoutId id="2147483663" r:id="rId11"/>
    <p:sldLayoutId id="2147483664" r:id="rId12"/>
    <p:sldLayoutId id="2147483665" r:id="rId13"/>
    <p:sldLayoutId id="2147483668" r:id="rId14"/>
    <p:sldLayoutId id="2147483667" r:id="rId15"/>
    <p:sldLayoutId id="2147483658" r:id="rId16"/>
    <p:sldLayoutId id="2147483659" r:id="rId17"/>
  </p:sldLayoutIdLst>
  <p:txStyles>
    <p:titleStyle>
      <a:lvl1pPr algn="l" defTabSz="487695" rtl="0" eaLnBrk="1" latinLnBrk="0" hangingPunct="1">
        <a:spcBef>
          <a:spcPct val="0"/>
        </a:spcBef>
        <a:buNone/>
        <a:defRPr sz="384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04810" indent="-304810" algn="l" defTabSz="487695" rtl="0" eaLnBrk="1" latinLnBrk="0" hangingPunct="1">
        <a:spcBef>
          <a:spcPts val="0"/>
        </a:spcBef>
        <a:spcAft>
          <a:spcPts val="1067"/>
        </a:spcAft>
        <a:buClr>
          <a:schemeClr val="tx1"/>
        </a:buClr>
        <a:buSzPct val="100000"/>
        <a:buFont typeface="Arial"/>
        <a:buChar char="•"/>
        <a:defRPr sz="1920" kern="1200" cap="none">
          <a:solidFill>
            <a:schemeClr val="tx1"/>
          </a:solidFill>
          <a:effectLst/>
          <a:latin typeface="+mn-lt"/>
          <a:ea typeface="+mn-ea"/>
          <a:cs typeface="+mn-cs"/>
        </a:defRPr>
      </a:lvl1pPr>
      <a:lvl2pPr marL="792505" indent="-304810" algn="l" defTabSz="487695" rtl="0" eaLnBrk="1" latinLnBrk="0" hangingPunct="1">
        <a:spcBef>
          <a:spcPts val="0"/>
        </a:spcBef>
        <a:spcAft>
          <a:spcPts val="1067"/>
        </a:spcAft>
        <a:buClr>
          <a:schemeClr val="tx1"/>
        </a:buClr>
        <a:buSzPct val="100000"/>
        <a:buFont typeface="Arial"/>
        <a:buChar char="•"/>
        <a:defRPr sz="1707" kern="1200" cap="none">
          <a:solidFill>
            <a:schemeClr val="tx1"/>
          </a:solidFill>
          <a:effectLst/>
          <a:latin typeface="+mn-lt"/>
          <a:ea typeface="+mn-ea"/>
          <a:cs typeface="+mn-cs"/>
        </a:defRPr>
      </a:lvl2pPr>
      <a:lvl3pPr marL="1280200" indent="-304810" algn="l" defTabSz="487695" rtl="0" eaLnBrk="1" latinLnBrk="0" hangingPunct="1">
        <a:spcBef>
          <a:spcPts val="0"/>
        </a:spcBef>
        <a:spcAft>
          <a:spcPts val="1067"/>
        </a:spcAft>
        <a:buClr>
          <a:schemeClr val="tx1"/>
        </a:buClr>
        <a:buSzPct val="100000"/>
        <a:buFont typeface="Arial"/>
        <a:buChar char="•"/>
        <a:defRPr sz="1493" kern="1200" cap="none">
          <a:solidFill>
            <a:schemeClr val="tx1"/>
          </a:solidFill>
          <a:effectLst/>
          <a:latin typeface="+mn-lt"/>
          <a:ea typeface="+mn-ea"/>
          <a:cs typeface="+mn-cs"/>
        </a:defRPr>
      </a:lvl3pPr>
      <a:lvl4pPr marL="1645971" indent="-182886" algn="l" defTabSz="487695" rtl="0" eaLnBrk="1" latinLnBrk="0" hangingPunct="1">
        <a:spcBef>
          <a:spcPts val="0"/>
        </a:spcBef>
        <a:spcAft>
          <a:spcPts val="1067"/>
        </a:spcAft>
        <a:buClr>
          <a:schemeClr val="tx1"/>
        </a:buClr>
        <a:buSzPct val="100000"/>
        <a:buFont typeface="Arial"/>
        <a:buChar char="•"/>
        <a:defRPr sz="1280" kern="1200" cap="none">
          <a:solidFill>
            <a:schemeClr val="tx1"/>
          </a:solidFill>
          <a:effectLst/>
          <a:latin typeface="+mn-lt"/>
          <a:ea typeface="+mn-ea"/>
          <a:cs typeface="+mn-cs"/>
        </a:defRPr>
      </a:lvl4pPr>
      <a:lvl5pPr marL="2133667" indent="-182886" algn="l" defTabSz="487695" rtl="0" eaLnBrk="1" latinLnBrk="0" hangingPunct="1">
        <a:spcBef>
          <a:spcPts val="0"/>
        </a:spcBef>
        <a:spcAft>
          <a:spcPts val="1067"/>
        </a:spcAft>
        <a:buClr>
          <a:schemeClr val="tx1"/>
        </a:buClr>
        <a:buSzPct val="100000"/>
        <a:buFont typeface="Arial"/>
        <a:buChar char="•"/>
        <a:defRPr sz="1280" kern="1200" cap="none">
          <a:solidFill>
            <a:schemeClr val="tx1"/>
          </a:solidFill>
          <a:effectLst/>
          <a:latin typeface="+mn-lt"/>
          <a:ea typeface="+mn-ea"/>
          <a:cs typeface="+mn-cs"/>
        </a:defRPr>
      </a:lvl5pPr>
      <a:lvl6pPr marL="2682324" indent="-243848" algn="l" defTabSz="487695" rtl="0" eaLnBrk="1" latinLnBrk="0" hangingPunct="1">
        <a:spcBef>
          <a:spcPts val="0"/>
        </a:spcBef>
        <a:spcAft>
          <a:spcPts val="1067"/>
        </a:spcAft>
        <a:buClr>
          <a:schemeClr val="tx1"/>
        </a:buClr>
        <a:buSzPct val="100000"/>
        <a:buFont typeface="Arial"/>
        <a:buChar char="•"/>
        <a:defRPr sz="1280" kern="1200" cap="none">
          <a:solidFill>
            <a:schemeClr val="tx1"/>
          </a:solidFill>
          <a:effectLst/>
          <a:latin typeface="+mn-lt"/>
          <a:ea typeface="+mn-ea"/>
          <a:cs typeface="+mn-cs"/>
        </a:defRPr>
      </a:lvl6pPr>
      <a:lvl7pPr marL="3170019" indent="-243848" algn="l" defTabSz="487695" rtl="0" eaLnBrk="1" latinLnBrk="0" hangingPunct="1">
        <a:spcBef>
          <a:spcPts val="0"/>
        </a:spcBef>
        <a:spcAft>
          <a:spcPts val="1067"/>
        </a:spcAft>
        <a:buClr>
          <a:schemeClr val="tx1"/>
        </a:buClr>
        <a:buSzPct val="100000"/>
        <a:buFont typeface="Arial"/>
        <a:buChar char="•"/>
        <a:defRPr sz="1280" kern="1200" cap="none">
          <a:solidFill>
            <a:schemeClr val="tx1"/>
          </a:solidFill>
          <a:effectLst/>
          <a:latin typeface="+mn-lt"/>
          <a:ea typeface="+mn-ea"/>
          <a:cs typeface="+mn-cs"/>
        </a:defRPr>
      </a:lvl7pPr>
      <a:lvl8pPr marL="3657714" indent="-243848" algn="l" defTabSz="487695" rtl="0" eaLnBrk="1" latinLnBrk="0" hangingPunct="1">
        <a:spcBef>
          <a:spcPts val="0"/>
        </a:spcBef>
        <a:spcAft>
          <a:spcPts val="1067"/>
        </a:spcAft>
        <a:buClr>
          <a:schemeClr val="tx1"/>
        </a:buClr>
        <a:buSzPct val="100000"/>
        <a:buFont typeface="Arial"/>
        <a:buChar char="•"/>
        <a:defRPr sz="1280" kern="1200" cap="none">
          <a:solidFill>
            <a:schemeClr val="tx1"/>
          </a:solidFill>
          <a:effectLst/>
          <a:latin typeface="+mn-lt"/>
          <a:ea typeface="+mn-ea"/>
          <a:cs typeface="+mn-cs"/>
        </a:defRPr>
      </a:lvl8pPr>
      <a:lvl9pPr marL="4145410" indent="-243848" algn="l" defTabSz="487695" rtl="0" eaLnBrk="1" latinLnBrk="0" hangingPunct="1">
        <a:spcBef>
          <a:spcPts val="0"/>
        </a:spcBef>
        <a:spcAft>
          <a:spcPts val="1067"/>
        </a:spcAft>
        <a:buClr>
          <a:schemeClr val="tx1"/>
        </a:buClr>
        <a:buSzPct val="100000"/>
        <a:buFont typeface="Arial"/>
        <a:buChar char="•"/>
        <a:defRPr sz="1280" kern="1200" cap="none">
          <a:solidFill>
            <a:schemeClr val="tx1"/>
          </a:solidFill>
          <a:effectLst/>
          <a:latin typeface="+mn-lt"/>
          <a:ea typeface="+mn-ea"/>
          <a:cs typeface="+mn-cs"/>
        </a:defRPr>
      </a:lvl9pPr>
    </p:bodyStyle>
    <p:otherStyle>
      <a:defPPr>
        <a:defRPr lang="en-US"/>
      </a:defPPr>
      <a:lvl1pPr marL="0" algn="l" defTabSz="487695" rtl="0" eaLnBrk="1" latinLnBrk="0" hangingPunct="1">
        <a:defRPr sz="1920" kern="1200">
          <a:solidFill>
            <a:schemeClr val="tx1"/>
          </a:solidFill>
          <a:latin typeface="+mn-lt"/>
          <a:ea typeface="+mn-ea"/>
          <a:cs typeface="+mn-cs"/>
        </a:defRPr>
      </a:lvl1pPr>
      <a:lvl2pPr marL="487695" algn="l" defTabSz="487695" rtl="0" eaLnBrk="1" latinLnBrk="0" hangingPunct="1">
        <a:defRPr sz="1920" kern="1200">
          <a:solidFill>
            <a:schemeClr val="tx1"/>
          </a:solidFill>
          <a:latin typeface="+mn-lt"/>
          <a:ea typeface="+mn-ea"/>
          <a:cs typeface="+mn-cs"/>
        </a:defRPr>
      </a:lvl2pPr>
      <a:lvl3pPr marL="975390" algn="l" defTabSz="487695" rtl="0" eaLnBrk="1" latinLnBrk="0" hangingPunct="1">
        <a:defRPr sz="1920" kern="1200">
          <a:solidFill>
            <a:schemeClr val="tx1"/>
          </a:solidFill>
          <a:latin typeface="+mn-lt"/>
          <a:ea typeface="+mn-ea"/>
          <a:cs typeface="+mn-cs"/>
        </a:defRPr>
      </a:lvl3pPr>
      <a:lvl4pPr marL="1463086" algn="l" defTabSz="487695" rtl="0" eaLnBrk="1" latinLnBrk="0" hangingPunct="1">
        <a:defRPr sz="1920" kern="1200">
          <a:solidFill>
            <a:schemeClr val="tx1"/>
          </a:solidFill>
          <a:latin typeface="+mn-lt"/>
          <a:ea typeface="+mn-ea"/>
          <a:cs typeface="+mn-cs"/>
        </a:defRPr>
      </a:lvl4pPr>
      <a:lvl5pPr marL="1950781" algn="l" defTabSz="487695" rtl="0" eaLnBrk="1" latinLnBrk="0" hangingPunct="1">
        <a:defRPr sz="1920" kern="1200">
          <a:solidFill>
            <a:schemeClr val="tx1"/>
          </a:solidFill>
          <a:latin typeface="+mn-lt"/>
          <a:ea typeface="+mn-ea"/>
          <a:cs typeface="+mn-cs"/>
        </a:defRPr>
      </a:lvl5pPr>
      <a:lvl6pPr marL="2438476" algn="l" defTabSz="487695" rtl="0" eaLnBrk="1" latinLnBrk="0" hangingPunct="1">
        <a:defRPr sz="1920" kern="1200">
          <a:solidFill>
            <a:schemeClr val="tx1"/>
          </a:solidFill>
          <a:latin typeface="+mn-lt"/>
          <a:ea typeface="+mn-ea"/>
          <a:cs typeface="+mn-cs"/>
        </a:defRPr>
      </a:lvl6pPr>
      <a:lvl7pPr marL="2926171" algn="l" defTabSz="487695" rtl="0" eaLnBrk="1" latinLnBrk="0" hangingPunct="1">
        <a:defRPr sz="1920" kern="1200">
          <a:solidFill>
            <a:schemeClr val="tx1"/>
          </a:solidFill>
          <a:latin typeface="+mn-lt"/>
          <a:ea typeface="+mn-ea"/>
          <a:cs typeface="+mn-cs"/>
        </a:defRPr>
      </a:lvl7pPr>
      <a:lvl8pPr marL="3413867" algn="l" defTabSz="487695" rtl="0" eaLnBrk="1" latinLnBrk="0" hangingPunct="1">
        <a:defRPr sz="1920" kern="1200">
          <a:solidFill>
            <a:schemeClr val="tx1"/>
          </a:solidFill>
          <a:latin typeface="+mn-lt"/>
          <a:ea typeface="+mn-ea"/>
          <a:cs typeface="+mn-cs"/>
        </a:defRPr>
      </a:lvl8pPr>
      <a:lvl9pPr marL="3901562" algn="l" defTabSz="487695"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1.xml"/><Relationship Id="rId6" Type="http://schemas.openxmlformats.org/officeDocument/2006/relationships/image" Target="../media/image8.png"/><Relationship Id="rId5" Type="http://schemas.openxmlformats.org/officeDocument/2006/relationships/image" Target="../media/image7.png"/><Relationship Id="rId4"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 name="Imagen 19">
            <a:extLst>
              <a:ext uri="{FF2B5EF4-FFF2-40B4-BE49-F238E27FC236}">
                <a16:creationId xmlns:a16="http://schemas.microsoft.com/office/drawing/2014/main" id="{E8C8FCFD-46B0-9AD9-AF0D-F61391C1626B}"/>
              </a:ext>
            </a:extLst>
          </p:cNvPr>
          <p:cNvPicPr>
            <a:picLocks noChangeAspect="1"/>
          </p:cNvPicPr>
          <p:nvPr/>
        </p:nvPicPr>
        <p:blipFill>
          <a:blip r:embed="rId2"/>
          <a:stretch>
            <a:fillRect/>
          </a:stretch>
        </p:blipFill>
        <p:spPr>
          <a:xfrm>
            <a:off x="-7386" y="8555577"/>
            <a:ext cx="5143499" cy="552527"/>
          </a:xfrm>
          <a:prstGeom prst="rect">
            <a:avLst/>
          </a:prstGeom>
        </p:spPr>
      </p:pic>
      <p:pic>
        <p:nvPicPr>
          <p:cNvPr id="7" name="Imagen 6">
            <a:extLst>
              <a:ext uri="{FF2B5EF4-FFF2-40B4-BE49-F238E27FC236}">
                <a16:creationId xmlns:a16="http://schemas.microsoft.com/office/drawing/2014/main" id="{910477F4-D804-ABE2-7C73-A3ED6381BE25}"/>
              </a:ext>
            </a:extLst>
          </p:cNvPr>
          <p:cNvPicPr>
            <a:picLocks noChangeAspect="1"/>
          </p:cNvPicPr>
          <p:nvPr/>
        </p:nvPicPr>
        <p:blipFill>
          <a:blip r:embed="rId3"/>
          <a:stretch>
            <a:fillRect/>
          </a:stretch>
        </p:blipFill>
        <p:spPr>
          <a:xfrm>
            <a:off x="0" y="0"/>
            <a:ext cx="3636335" cy="553998"/>
          </a:xfrm>
          <a:prstGeom prst="rect">
            <a:avLst/>
          </a:prstGeom>
        </p:spPr>
      </p:pic>
      <p:sp>
        <p:nvSpPr>
          <p:cNvPr id="9" name="CuadroTexto 8">
            <a:extLst>
              <a:ext uri="{FF2B5EF4-FFF2-40B4-BE49-F238E27FC236}">
                <a16:creationId xmlns:a16="http://schemas.microsoft.com/office/drawing/2014/main" id="{EEE228B3-2FF3-9D2B-E567-A4177583E864}"/>
              </a:ext>
            </a:extLst>
          </p:cNvPr>
          <p:cNvSpPr txBox="1"/>
          <p:nvPr/>
        </p:nvSpPr>
        <p:spPr>
          <a:xfrm>
            <a:off x="-160361" y="526704"/>
            <a:ext cx="5303861" cy="615553"/>
          </a:xfrm>
          <a:prstGeom prst="rect">
            <a:avLst/>
          </a:prstGeom>
          <a:noFill/>
        </p:spPr>
        <p:txBody>
          <a:bodyPr wrap="square">
            <a:spAutoFit/>
          </a:bodyPr>
          <a:lstStyle/>
          <a:p>
            <a:pPr algn="ctr"/>
            <a:r>
              <a:rPr lang="es-AR" sz="1700" b="1" i="0" u="none" strike="noStrike" dirty="0">
                <a:solidFill>
                  <a:schemeClr val="accent2">
                    <a:lumMod val="20000"/>
                    <a:lumOff val="80000"/>
                  </a:schemeClr>
                </a:solidFill>
                <a:effectLst/>
                <a:latin typeface="Play"/>
              </a:rPr>
              <a:t>DESAFIO TERAPEUTICO  DE LA PROTEINOSIS ALVEOLAR PULMONAR </a:t>
            </a:r>
            <a:endParaRPr lang="es-AR" sz="1700" b="1" dirty="0">
              <a:solidFill>
                <a:schemeClr val="accent2">
                  <a:lumMod val="20000"/>
                  <a:lumOff val="80000"/>
                </a:schemeClr>
              </a:solidFill>
              <a:effectLst/>
            </a:endParaRPr>
          </a:p>
        </p:txBody>
      </p:sp>
      <p:sp>
        <p:nvSpPr>
          <p:cNvPr id="10" name="Elipse 9">
            <a:extLst>
              <a:ext uri="{FF2B5EF4-FFF2-40B4-BE49-F238E27FC236}">
                <a16:creationId xmlns:a16="http://schemas.microsoft.com/office/drawing/2014/main" id="{89E2C8CB-1FFE-DD1C-2C94-55BD35C94199}"/>
              </a:ext>
            </a:extLst>
          </p:cNvPr>
          <p:cNvSpPr/>
          <p:nvPr/>
        </p:nvSpPr>
        <p:spPr>
          <a:xfrm>
            <a:off x="110968" y="43427"/>
            <a:ext cx="859809" cy="553998"/>
          </a:xfrm>
          <a:prstGeom prst="ellipse">
            <a:avLst/>
          </a:prstGeom>
          <a:solidFill>
            <a:schemeClr val="tx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AR"/>
          </a:p>
        </p:txBody>
      </p:sp>
      <p:sp>
        <p:nvSpPr>
          <p:cNvPr id="5" name="CuadroTexto 4">
            <a:extLst>
              <a:ext uri="{FF2B5EF4-FFF2-40B4-BE49-F238E27FC236}">
                <a16:creationId xmlns:a16="http://schemas.microsoft.com/office/drawing/2014/main" id="{3FD549D5-0992-6327-F4B3-D3788D144BF2}"/>
              </a:ext>
            </a:extLst>
          </p:cNvPr>
          <p:cNvSpPr txBox="1"/>
          <p:nvPr/>
        </p:nvSpPr>
        <p:spPr>
          <a:xfrm>
            <a:off x="0" y="1014855"/>
            <a:ext cx="5143499" cy="307777"/>
          </a:xfrm>
          <a:prstGeom prst="rect">
            <a:avLst/>
          </a:prstGeom>
          <a:noFill/>
        </p:spPr>
        <p:txBody>
          <a:bodyPr wrap="square">
            <a:spAutoFit/>
          </a:bodyPr>
          <a:lstStyle/>
          <a:p>
            <a:r>
              <a:rPr lang="es-AR" sz="1400" dirty="0">
                <a:solidFill>
                  <a:schemeClr val="tx2"/>
                </a:solidFill>
                <a:latin typeface="Times New Roman" panose="02020603050405020304" pitchFamily="18" charset="0"/>
              </a:rPr>
              <a:t>Wendy Torrejon ,Victoria </a:t>
            </a:r>
            <a:r>
              <a:rPr lang="es-AR" sz="1400" dirty="0">
                <a:solidFill>
                  <a:schemeClr val="tx2"/>
                </a:solidFill>
                <a:latin typeface="Sylfaen" panose="010A0502050306030303" pitchFamily="18" charset="0"/>
              </a:rPr>
              <a:t>Ruiz</a:t>
            </a:r>
            <a:r>
              <a:rPr lang="es-AR" sz="1400" dirty="0">
                <a:solidFill>
                  <a:schemeClr val="tx2"/>
                </a:solidFill>
                <a:latin typeface="Times New Roman" panose="02020603050405020304" pitchFamily="18" charset="0"/>
              </a:rPr>
              <a:t>; Rodrigo Castro, Esteban  </a:t>
            </a:r>
            <a:r>
              <a:rPr lang="es-AR" sz="1400" dirty="0" err="1">
                <a:solidFill>
                  <a:schemeClr val="tx2"/>
                </a:solidFill>
                <a:latin typeface="Times New Roman" panose="02020603050405020304" pitchFamily="18" charset="0"/>
              </a:rPr>
              <a:t>Wainstein</a:t>
            </a:r>
            <a:endParaRPr lang="es-AR" sz="1400" dirty="0">
              <a:solidFill>
                <a:schemeClr val="tx2"/>
              </a:solidFill>
            </a:endParaRPr>
          </a:p>
        </p:txBody>
      </p:sp>
      <p:sp>
        <p:nvSpPr>
          <p:cNvPr id="8" name="Google Shape;67;p1">
            <a:extLst>
              <a:ext uri="{FF2B5EF4-FFF2-40B4-BE49-F238E27FC236}">
                <a16:creationId xmlns:a16="http://schemas.microsoft.com/office/drawing/2014/main" id="{E84F4A53-D64E-BB12-405B-9CFB51653DE3}"/>
              </a:ext>
            </a:extLst>
          </p:cNvPr>
          <p:cNvSpPr txBox="1"/>
          <p:nvPr/>
        </p:nvSpPr>
        <p:spPr>
          <a:xfrm>
            <a:off x="2361635" y="1448369"/>
            <a:ext cx="2708802" cy="7212200"/>
          </a:xfrm>
          <a:prstGeom prst="rect">
            <a:avLst/>
          </a:prstGeom>
          <a:solidFill>
            <a:schemeClr val="tx1"/>
          </a:solidFill>
          <a:ln>
            <a:solidFill>
              <a:schemeClr val="bg2">
                <a:lumMod val="60000"/>
                <a:lumOff val="40000"/>
              </a:schemeClr>
            </a:solidFill>
          </a:ln>
          <a:scene3d>
            <a:camera prst="obliqueTopRight"/>
            <a:lightRig rig="threePt" dir="t"/>
          </a:scene3d>
          <a:sp3d>
            <a:bevelT/>
          </a:sp3d>
        </p:spPr>
        <p:txBody>
          <a:bodyPr spcFirstLastPara="1" wrap="square" lIns="91425" tIns="91425" rIns="91425" bIns="91425" anchor="t" anchorCtr="0">
            <a:spAutoFit/>
          </a:bodyPr>
          <a:lstStyle/>
          <a:p>
            <a:pPr marL="0" lvl="0" indent="0" algn="just" rtl="0">
              <a:spcBef>
                <a:spcPts val="0"/>
              </a:spcBef>
              <a:spcAft>
                <a:spcPts val="0"/>
              </a:spcAft>
              <a:buClr>
                <a:schemeClr val="dk1"/>
              </a:buClr>
              <a:buFont typeface="Arial"/>
              <a:buNone/>
            </a:pPr>
            <a:r>
              <a:rPr lang="es-MX" sz="900" b="1" i="0" u="none" strike="noStrike" dirty="0">
                <a:solidFill>
                  <a:schemeClr val="accent5">
                    <a:lumMod val="75000"/>
                  </a:schemeClr>
                </a:solidFill>
                <a:effectLst/>
                <a:latin typeface="Times New Roman" panose="02020603050405020304" pitchFamily="18" charset="0"/>
                <a:cs typeface="Times New Roman" panose="02020603050405020304" pitchFamily="18" charset="0"/>
              </a:rPr>
              <a:t>Caso 1:  </a:t>
            </a:r>
            <a:r>
              <a:rPr lang="es-MX" sz="900" b="1" i="0" u="none" strike="noStrike" dirty="0">
                <a:solidFill>
                  <a:schemeClr val="accent2">
                    <a:lumMod val="50000"/>
                  </a:schemeClr>
                </a:solidFill>
                <a:effectLst/>
                <a:latin typeface="Times New Roman" panose="02020603050405020304" pitchFamily="18" charset="0"/>
                <a:cs typeface="Times New Roman" panose="02020603050405020304" pitchFamily="18" charset="0"/>
              </a:rPr>
              <a:t>Femenina de 56 años sin antecedentes de relevancia. Consulta  por disnea  e hipoxemia; ingresa a UCI 09/2013 con cuadro de insuficiencia respiratoria aguda, de asistencia ventilatoria mecánica. Progresa con hipoxemia refractaria requiriendo ECMO venoso-venoso (V-V). Se realiza tomografía evidenciando patrón tipo “Crazy Paving” bilateral a predominio basal. Se realiza lavado broncoalveolar (BAL) con resultado PAS positivo. Se confirma proteinosis PAP, se realiza LPT. La paciente evoluciona de forma favorable permitiendo el destete de ECMO y ventilación mecánica. Se logra externar con </a:t>
            </a:r>
            <a:r>
              <a:rPr lang="es-MX" sz="900" b="1" dirty="0">
                <a:solidFill>
                  <a:schemeClr val="accent2">
                    <a:lumMod val="50000"/>
                  </a:schemeClr>
                </a:solidFill>
                <a:latin typeface="Times New Roman" panose="02020603050405020304" pitchFamily="18" charset="0"/>
                <a:cs typeface="Times New Roman" panose="02020603050405020304" pitchFamily="18" charset="0"/>
              </a:rPr>
              <a:t>s</a:t>
            </a:r>
            <a:r>
              <a:rPr lang="es-MX" sz="900" b="1" i="0" u="none" strike="noStrike" dirty="0">
                <a:solidFill>
                  <a:schemeClr val="accent2">
                    <a:lumMod val="50000"/>
                  </a:schemeClr>
                </a:solidFill>
                <a:effectLst/>
                <a:latin typeface="Times New Roman" panose="02020603050405020304" pitchFamily="18" charset="0"/>
                <a:cs typeface="Times New Roman" panose="02020603050405020304" pitchFamily="18" charset="0"/>
              </a:rPr>
              <a:t>eguimiento se evidencio función pulmonar y tomografía </a:t>
            </a:r>
            <a:r>
              <a:rPr lang="es-MX" sz="900" b="1" dirty="0">
                <a:solidFill>
                  <a:schemeClr val="accent2">
                    <a:lumMod val="50000"/>
                  </a:schemeClr>
                </a:solidFill>
                <a:latin typeface="Times New Roman" panose="02020603050405020304" pitchFamily="18" charset="0"/>
                <a:cs typeface="Times New Roman" panose="02020603050405020304" pitchFamily="18" charset="0"/>
              </a:rPr>
              <a:t> </a:t>
            </a:r>
            <a:r>
              <a:rPr lang="es-MX" sz="900" b="1" i="0" u="none" strike="noStrike" dirty="0">
                <a:solidFill>
                  <a:schemeClr val="accent2">
                    <a:lumMod val="50000"/>
                  </a:schemeClr>
                </a:solidFill>
                <a:effectLst/>
                <a:latin typeface="Times New Roman" panose="02020603050405020304" pitchFamily="18" charset="0"/>
                <a:cs typeface="Times New Roman" panose="02020603050405020304" pitchFamily="18" charset="0"/>
              </a:rPr>
              <a:t>normal.</a:t>
            </a:r>
            <a:endParaRPr lang="es-MX" sz="900" b="1" dirty="0">
              <a:solidFill>
                <a:schemeClr val="accent2">
                  <a:lumMod val="50000"/>
                </a:schemeClr>
              </a:solidFill>
              <a:effectLst/>
              <a:latin typeface="Times New Roman" panose="02020603050405020304" pitchFamily="18" charset="0"/>
              <a:cs typeface="Times New Roman" panose="02020603050405020304" pitchFamily="18" charset="0"/>
            </a:endParaRPr>
          </a:p>
          <a:p>
            <a:pPr algn="just" rtl="0">
              <a:spcBef>
                <a:spcPts val="0"/>
              </a:spcBef>
              <a:spcAft>
                <a:spcPts val="800"/>
              </a:spcAft>
            </a:pPr>
            <a:r>
              <a:rPr lang="es-MX" sz="900" b="1" i="0" u="none" strike="noStrike" dirty="0">
                <a:solidFill>
                  <a:schemeClr val="accent5">
                    <a:lumMod val="75000"/>
                  </a:schemeClr>
                </a:solidFill>
                <a:effectLst/>
                <a:latin typeface="Times New Roman" panose="02020603050405020304" pitchFamily="18" charset="0"/>
                <a:cs typeface="Times New Roman" panose="02020603050405020304" pitchFamily="18" charset="0"/>
              </a:rPr>
              <a:t>Caso 2</a:t>
            </a:r>
            <a:r>
              <a:rPr lang="es-MX" sz="900" b="1" i="0" u="none" strike="noStrike" dirty="0">
                <a:solidFill>
                  <a:schemeClr val="accent2">
                    <a:lumMod val="50000"/>
                  </a:schemeClr>
                </a:solidFill>
                <a:effectLst/>
                <a:latin typeface="Times New Roman" panose="02020603050405020304" pitchFamily="18" charset="0"/>
                <a:cs typeface="Times New Roman" panose="02020603050405020304" pitchFamily="18" charset="0"/>
              </a:rPr>
              <a:t>: Paciente femenino de 16 años. Consulta tos crónica y disnea; se realizó Tomografía en cual se evidencia crazy paving. Se realizo BAL que informa material proteico con macrófagos con citoplasma espumoso, compatible con proteinosis alveolar.  En contexto de cuadro clínico e imágenes tomográficas, se decide realizar LPT. Ingresa a la UTIP 05/2019;  posterior al procedimiento LPT, en asistencia ventilatoria mecánica, se logra el destete de la ventilación mecánica. Posteriormente evoluciona con mejoría clínica, se externa luego de 20 días de internación. Durante el transcurso del tiempo presenta recidiva del cuadro clínico, por tal motivo preciso LPT cada año aproximadamente. </a:t>
            </a:r>
            <a:endParaRPr lang="es-MX" sz="900" b="1" dirty="0">
              <a:solidFill>
                <a:schemeClr val="accent2">
                  <a:lumMod val="50000"/>
                </a:schemeClr>
              </a:solidFill>
              <a:effectLst/>
              <a:latin typeface="Times New Roman" panose="02020603050405020304" pitchFamily="18" charset="0"/>
              <a:cs typeface="Times New Roman" panose="02020603050405020304" pitchFamily="18" charset="0"/>
            </a:endParaRPr>
          </a:p>
          <a:p>
            <a:pPr algn="just"/>
            <a:r>
              <a:rPr lang="es-MX" sz="900" b="1" i="0" u="none" strike="noStrike" dirty="0">
                <a:solidFill>
                  <a:schemeClr val="accent5">
                    <a:lumMod val="75000"/>
                  </a:schemeClr>
                </a:solidFill>
                <a:effectLst/>
                <a:latin typeface="Times New Roman" panose="02020603050405020304" pitchFamily="18" charset="0"/>
                <a:cs typeface="Times New Roman" panose="02020603050405020304" pitchFamily="18" charset="0"/>
              </a:rPr>
              <a:t>Caso 3:</a:t>
            </a:r>
            <a:r>
              <a:rPr lang="es-MX" sz="900" b="1" i="0" u="none" strike="noStrike" dirty="0">
                <a:solidFill>
                  <a:schemeClr val="accent2">
                    <a:lumMod val="50000"/>
                  </a:schemeClr>
                </a:solidFill>
                <a:effectLst/>
                <a:latin typeface="Times New Roman" panose="02020603050405020304" pitchFamily="18" charset="0"/>
                <a:cs typeface="Times New Roman" panose="02020603050405020304" pitchFamily="18" charset="0"/>
              </a:rPr>
              <a:t> Masculino de 52 años sin antecedentes de relevancia. Ingresa por tos crónica; se realiza tomografía en contexto de infiltrado tipo crazy paving ;se realizó </a:t>
            </a:r>
            <a:r>
              <a:rPr lang="es-MX" sz="900" b="1" dirty="0">
                <a:solidFill>
                  <a:schemeClr val="accent2">
                    <a:lumMod val="50000"/>
                  </a:schemeClr>
                </a:solidFill>
                <a:latin typeface="Times New Roman" panose="02020603050405020304" pitchFamily="18" charset="0"/>
                <a:cs typeface="Times New Roman" panose="02020603050405020304" pitchFamily="18" charset="0"/>
              </a:rPr>
              <a:t>BAL </a:t>
            </a:r>
            <a:r>
              <a:rPr lang="es-MX" sz="900" b="1" i="0" u="none" strike="noStrike" dirty="0">
                <a:solidFill>
                  <a:schemeClr val="accent2">
                    <a:lumMod val="50000"/>
                  </a:schemeClr>
                </a:solidFill>
                <a:effectLst/>
                <a:latin typeface="Times New Roman" panose="02020603050405020304" pitchFamily="18" charset="0"/>
                <a:cs typeface="Times New Roman" panose="02020603050405020304" pitchFamily="18" charset="0"/>
              </a:rPr>
              <a:t>con PAS positivo. Evoluciona con insuficiencia respiratoria  con requerimiento  de cánula de alto flujo por tal motivo se decide el ingreso a UCI (11/2023);  por el contexto clínico del paciente, se decide realizar LPT; con mejoría clínica posterior al procedimiento. Se logra externar después de 4 días de internación. Se realizan controles con mejoría del estado clínico y funcionales respiratorios</a:t>
            </a:r>
            <a:r>
              <a:rPr lang="es-MX" sz="900" b="0" i="0" u="none" strike="noStrike" dirty="0">
                <a:solidFill>
                  <a:srgbClr val="000000"/>
                </a:solidFill>
                <a:effectLst/>
                <a:latin typeface="Times New Roman" panose="02020603050405020304" pitchFamily="18" charset="0"/>
                <a:cs typeface="Times New Roman" panose="02020603050405020304" pitchFamily="18" charset="0"/>
              </a:rPr>
              <a:t>.</a:t>
            </a:r>
          </a:p>
          <a:p>
            <a:pPr algn="just"/>
            <a:endParaRPr lang="es-MX" sz="900" dirty="0">
              <a:solidFill>
                <a:srgbClr val="000000"/>
              </a:solidFill>
              <a:latin typeface="Times New Roman" panose="02020603050405020304" pitchFamily="18" charset="0"/>
              <a:cs typeface="Times New Roman" panose="02020603050405020304" pitchFamily="18" charset="0"/>
            </a:endParaRPr>
          </a:p>
          <a:p>
            <a:pPr algn="just"/>
            <a:endParaRPr lang="es-MX" sz="900" b="1" dirty="0">
              <a:solidFill>
                <a:srgbClr val="000000"/>
              </a:solidFill>
              <a:latin typeface="Times New Roman" panose="02020603050405020304" pitchFamily="18" charset="0"/>
              <a:cs typeface="Times New Roman" panose="02020603050405020304" pitchFamily="18" charset="0"/>
            </a:endParaRPr>
          </a:p>
          <a:p>
            <a:pPr algn="just"/>
            <a:endParaRPr lang="es-MX" sz="900" b="1" dirty="0">
              <a:solidFill>
                <a:srgbClr val="000000"/>
              </a:solidFill>
              <a:latin typeface="Times New Roman" panose="02020603050405020304" pitchFamily="18" charset="0"/>
              <a:cs typeface="Times New Roman" panose="02020603050405020304" pitchFamily="18" charset="0"/>
            </a:endParaRPr>
          </a:p>
          <a:p>
            <a:pPr algn="just"/>
            <a:endParaRPr lang="es-MX" sz="900" b="1" dirty="0">
              <a:solidFill>
                <a:srgbClr val="000000"/>
              </a:solidFill>
              <a:latin typeface="Times New Roman" panose="02020603050405020304" pitchFamily="18" charset="0"/>
              <a:cs typeface="Times New Roman" panose="02020603050405020304" pitchFamily="18" charset="0"/>
            </a:endParaRPr>
          </a:p>
          <a:p>
            <a:pPr algn="just"/>
            <a:endParaRPr lang="es-MX" sz="900" b="1" dirty="0">
              <a:solidFill>
                <a:srgbClr val="000000"/>
              </a:solidFill>
              <a:latin typeface="Times New Roman" panose="02020603050405020304" pitchFamily="18" charset="0"/>
              <a:cs typeface="Times New Roman" panose="02020603050405020304" pitchFamily="18" charset="0"/>
            </a:endParaRPr>
          </a:p>
          <a:p>
            <a:pPr algn="just"/>
            <a:endParaRPr lang="es-MX" sz="900" b="1" dirty="0">
              <a:solidFill>
                <a:srgbClr val="000000"/>
              </a:solidFill>
              <a:latin typeface="Times New Roman" panose="02020603050405020304" pitchFamily="18" charset="0"/>
              <a:cs typeface="Times New Roman" panose="02020603050405020304" pitchFamily="18" charset="0"/>
            </a:endParaRPr>
          </a:p>
          <a:p>
            <a:pPr algn="just"/>
            <a:endParaRPr lang="es-MX" sz="900" b="1" dirty="0">
              <a:solidFill>
                <a:srgbClr val="000000"/>
              </a:solidFill>
              <a:latin typeface="Times New Roman" panose="02020603050405020304" pitchFamily="18" charset="0"/>
              <a:cs typeface="Times New Roman" panose="02020603050405020304" pitchFamily="18" charset="0"/>
            </a:endParaRPr>
          </a:p>
          <a:p>
            <a:pPr algn="just"/>
            <a:endParaRPr lang="es-MX" sz="900" b="1" dirty="0">
              <a:solidFill>
                <a:srgbClr val="000000"/>
              </a:solidFill>
              <a:latin typeface="Times New Roman" panose="02020603050405020304" pitchFamily="18" charset="0"/>
              <a:cs typeface="Times New Roman" panose="02020603050405020304" pitchFamily="18" charset="0"/>
            </a:endParaRPr>
          </a:p>
        </p:txBody>
      </p:sp>
      <p:sp>
        <p:nvSpPr>
          <p:cNvPr id="13" name="Rectángulo: esquinas redondeadas 12">
            <a:extLst>
              <a:ext uri="{FF2B5EF4-FFF2-40B4-BE49-F238E27FC236}">
                <a16:creationId xmlns:a16="http://schemas.microsoft.com/office/drawing/2014/main" id="{A2829AC1-69FA-C37B-D302-21EAC9360C34}"/>
              </a:ext>
            </a:extLst>
          </p:cNvPr>
          <p:cNvSpPr/>
          <p:nvPr/>
        </p:nvSpPr>
        <p:spPr>
          <a:xfrm>
            <a:off x="2" y="1448369"/>
            <a:ext cx="2288571" cy="2848055"/>
          </a:xfrm>
          <a:prstGeom prst="roundRect">
            <a:avLst/>
          </a:prstGeom>
          <a:solidFill>
            <a:schemeClr val="tx1"/>
          </a:solidFill>
          <a:ln>
            <a:solidFill>
              <a:schemeClr val="accent2">
                <a:lumMod val="50000"/>
              </a:schemeClr>
            </a:solidFill>
          </a:ln>
          <a:effectLst>
            <a:glow rad="228600">
              <a:schemeClr val="accent1">
                <a:satMod val="175000"/>
                <a:alpha val="40000"/>
              </a:schemeClr>
            </a:glow>
            <a:softEdge rad="12700"/>
          </a:effectLst>
          <a:scene3d>
            <a:camera prst="orthographicFront"/>
            <a:lightRig rig="threePt" dir="t"/>
          </a:scene3d>
          <a:sp3d>
            <a:bevelT/>
          </a:sp3d>
        </p:spPr>
        <p:style>
          <a:lnRef idx="2">
            <a:schemeClr val="accent1"/>
          </a:lnRef>
          <a:fillRef idx="1">
            <a:schemeClr val="lt1"/>
          </a:fillRef>
          <a:effectRef idx="0">
            <a:schemeClr val="accent1"/>
          </a:effectRef>
          <a:fontRef idx="minor">
            <a:schemeClr val="dk1"/>
          </a:fontRef>
        </p:style>
        <p:txBody>
          <a:bodyPr rtlCol="0" anchor="ctr"/>
          <a:lstStyle/>
          <a:p>
            <a:pPr algn="just"/>
            <a:r>
              <a:rPr lang="es-MX" sz="1000" i="0" u="none" strike="noStrike" dirty="0">
                <a:solidFill>
                  <a:schemeClr val="accent2">
                    <a:lumMod val="50000"/>
                  </a:schemeClr>
                </a:solidFill>
                <a:effectLst/>
                <a:latin typeface="Times New Roman" panose="02020603050405020304" pitchFamily="18" charset="0"/>
              </a:rPr>
              <a:t>La proteinosis alveolar pulmonar está caracterizada por acumulación de material  lipoproteináceo en los alvéolos y macrófagos alveolares.  </a:t>
            </a:r>
          </a:p>
          <a:p>
            <a:pPr algn="just"/>
            <a:r>
              <a:rPr lang="es-MX" sz="1000" i="0" u="none" strike="noStrike" dirty="0">
                <a:solidFill>
                  <a:schemeClr val="accent2">
                    <a:lumMod val="50000"/>
                  </a:schemeClr>
                </a:solidFill>
                <a:effectLst/>
                <a:latin typeface="Times New Roman" panose="02020603050405020304" pitchFamily="18" charset="0"/>
              </a:rPr>
              <a:t>Se presenta más frecuentemente con disnea progresiva y tos seca.</a:t>
            </a:r>
            <a:br>
              <a:rPr lang="es-MX" sz="1000" i="0" u="none" strike="noStrike" dirty="0">
                <a:solidFill>
                  <a:schemeClr val="accent2">
                    <a:lumMod val="50000"/>
                  </a:schemeClr>
                </a:solidFill>
                <a:effectLst/>
                <a:latin typeface="Times New Roman" panose="02020603050405020304" pitchFamily="18" charset="0"/>
              </a:rPr>
            </a:br>
            <a:r>
              <a:rPr lang="es-MX" sz="1000" i="0" u="none" strike="noStrike" dirty="0">
                <a:solidFill>
                  <a:schemeClr val="accent2">
                    <a:lumMod val="50000"/>
                  </a:schemeClr>
                </a:solidFill>
                <a:effectLst/>
                <a:latin typeface="Times New Roman" panose="02020603050405020304" pitchFamily="18" charset="0"/>
              </a:rPr>
              <a:t>En las tomográficas se evidencia  infiltrados en vidrio esmerilado con patrón de empedrado “crazy paving”.  El diagnóstico se basa en la historia clínica, los hallazgos tomográficos, el lavado broncoalveolar y en ocasiones biopsia de pulmón. De los tratamientos existentes uno de los más aceptado para esta enfermedad es el lavado pulmonar total (LPT)</a:t>
            </a:r>
            <a:endParaRPr lang="es-AR" sz="1000" dirty="0">
              <a:solidFill>
                <a:schemeClr val="accent2">
                  <a:lumMod val="50000"/>
                </a:schemeClr>
              </a:solidFill>
            </a:endParaRPr>
          </a:p>
          <a:p>
            <a:pPr algn="ctr"/>
            <a:endParaRPr lang="es-AR" sz="1100" dirty="0"/>
          </a:p>
        </p:txBody>
      </p:sp>
      <p:pic>
        <p:nvPicPr>
          <p:cNvPr id="1026" name="Picture 2">
            <a:extLst>
              <a:ext uri="{FF2B5EF4-FFF2-40B4-BE49-F238E27FC236}">
                <a16:creationId xmlns:a16="http://schemas.microsoft.com/office/drawing/2014/main" id="{D296BDA2-B9CA-504C-FB49-1ADBDDE2A6C6}"/>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386" y="4384866"/>
            <a:ext cx="2288571" cy="1754296"/>
          </a:xfrm>
          <a:prstGeom prst="rect">
            <a:avLst/>
          </a:prstGeom>
          <a:noFill/>
          <a:extLst>
            <a:ext uri="{909E8E84-426E-40DD-AFC4-6F175D3DCCD1}">
              <a14:hiddenFill xmlns:a14="http://schemas.microsoft.com/office/drawing/2010/main">
                <a:solidFill>
                  <a:srgbClr val="FFFFFF"/>
                </a:solidFill>
              </a14:hiddenFill>
            </a:ext>
          </a:extLst>
        </p:spPr>
      </p:pic>
      <p:sp>
        <p:nvSpPr>
          <p:cNvPr id="16" name="Google Shape;67;p1">
            <a:extLst>
              <a:ext uri="{FF2B5EF4-FFF2-40B4-BE49-F238E27FC236}">
                <a16:creationId xmlns:a16="http://schemas.microsoft.com/office/drawing/2014/main" id="{595CE2F2-3A37-803D-C096-4E14E9384A9B}"/>
              </a:ext>
            </a:extLst>
          </p:cNvPr>
          <p:cNvSpPr txBox="1"/>
          <p:nvPr/>
        </p:nvSpPr>
        <p:spPr>
          <a:xfrm>
            <a:off x="0" y="6319537"/>
            <a:ext cx="2361635" cy="2031295"/>
          </a:xfrm>
          <a:prstGeom prst="rect">
            <a:avLst/>
          </a:prstGeom>
          <a:solidFill>
            <a:schemeClr val="tx1"/>
          </a:solidFill>
          <a:ln>
            <a:solidFill>
              <a:schemeClr val="bg2">
                <a:lumMod val="60000"/>
                <a:lumOff val="40000"/>
              </a:schemeClr>
            </a:solid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spcFirstLastPara="1" wrap="square" lIns="91425" tIns="91425" rIns="91425" bIns="91425" anchor="t" anchorCtr="0">
            <a:spAutoFit/>
          </a:bodyPr>
          <a:lstStyle/>
          <a:p>
            <a:pPr marL="0" lvl="0" indent="0" algn="just" rtl="0">
              <a:spcBef>
                <a:spcPts val="0"/>
              </a:spcBef>
              <a:spcAft>
                <a:spcPts val="0"/>
              </a:spcAft>
              <a:buNone/>
            </a:pPr>
            <a:r>
              <a:rPr lang="es-MX" sz="1000" i="0" u="none" strike="noStrike" dirty="0">
                <a:solidFill>
                  <a:schemeClr val="accent2">
                    <a:lumMod val="50000"/>
                  </a:schemeClr>
                </a:solidFill>
                <a:effectLst/>
                <a:latin typeface="Times New Roman" panose="02020603050405020304" pitchFamily="18" charset="0"/>
              </a:rPr>
              <a:t>La PAP es una patología de baja incidencia; la mayoría del tratamiento están basados en resultados obtenidos de series de casos,  de los cuales la mayor parte se realizaron lavado pulmonar total con mejoría del cuadro respiratorio; si bien en algunos otros casos presentan reincidencia  del cuadro clínico. Por tal motivo es un desafío terapéutico para los médicos al momento de elegir el tratamiento médico en los casos de recaída</a:t>
            </a:r>
            <a:endParaRPr sz="1000" dirty="0">
              <a:solidFill>
                <a:schemeClr val="accent2">
                  <a:lumMod val="50000"/>
                </a:schemeClr>
              </a:solidFill>
            </a:endParaRPr>
          </a:p>
        </p:txBody>
      </p:sp>
      <p:pic>
        <p:nvPicPr>
          <p:cNvPr id="18" name="Imagen 17" descr="Imagen que contiene interior, tabla, mostrador, diferente&#10;&#10;Descripción generada automáticamente">
            <a:extLst>
              <a:ext uri="{FF2B5EF4-FFF2-40B4-BE49-F238E27FC236}">
                <a16:creationId xmlns:a16="http://schemas.microsoft.com/office/drawing/2014/main" id="{186AD573-1EBB-E51B-5B7A-F05D9FA0F1CC}"/>
              </a:ext>
            </a:extLst>
          </p:cNvPr>
          <p:cNvPicPr>
            <a:picLocks noChangeAspect="1"/>
          </p:cNvPicPr>
          <p:nvPr/>
        </p:nvPicPr>
        <p:blipFill>
          <a:blip r:embed="rId5"/>
          <a:stretch>
            <a:fillRect/>
          </a:stretch>
        </p:blipFill>
        <p:spPr>
          <a:xfrm>
            <a:off x="2513133" y="7330594"/>
            <a:ext cx="2365357" cy="1279892"/>
          </a:xfrm>
          <a:prstGeom prst="rect">
            <a:avLst/>
          </a:prstGeom>
        </p:spPr>
      </p:pic>
      <p:sp>
        <p:nvSpPr>
          <p:cNvPr id="21" name="Google Shape;61;p1">
            <a:extLst>
              <a:ext uri="{FF2B5EF4-FFF2-40B4-BE49-F238E27FC236}">
                <a16:creationId xmlns:a16="http://schemas.microsoft.com/office/drawing/2014/main" id="{491BE61C-99A0-D718-F6A6-896F822C7872}"/>
              </a:ext>
            </a:extLst>
          </p:cNvPr>
          <p:cNvSpPr/>
          <p:nvPr/>
        </p:nvSpPr>
        <p:spPr>
          <a:xfrm>
            <a:off x="110967" y="148548"/>
            <a:ext cx="754200" cy="337100"/>
          </a:xfrm>
          <a:prstGeom prst="rect">
            <a:avLst/>
          </a:prstGeom>
          <a:noFill/>
          <a:ln>
            <a:noFill/>
          </a:ln>
        </p:spPr>
        <p:txBody>
          <a:bodyPr spcFirstLastPara="1" wrap="square" lIns="90000" tIns="45000" rIns="90000" bIns="45000" anchor="t" anchorCtr="0">
            <a:spAutoFit/>
          </a:bodyPr>
          <a:lstStyle/>
          <a:p>
            <a:pPr marL="0" marR="0" lvl="0" indent="0" algn="ctr" rtl="0">
              <a:lnSpc>
                <a:spcPct val="100000"/>
              </a:lnSpc>
              <a:spcBef>
                <a:spcPts val="0"/>
              </a:spcBef>
              <a:spcAft>
                <a:spcPts val="0"/>
              </a:spcAft>
              <a:buNone/>
            </a:pPr>
            <a:r>
              <a:rPr lang="es-AR" sz="1600" b="1" i="0" u="none" strike="noStrike" cap="none" dirty="0">
                <a:solidFill>
                  <a:srgbClr val="8C0000"/>
                </a:solidFill>
                <a:latin typeface="Roboto"/>
                <a:ea typeface="Roboto"/>
                <a:cs typeface="Roboto"/>
                <a:sym typeface="Roboto"/>
              </a:rPr>
              <a:t>P143</a:t>
            </a:r>
            <a:endParaRPr sz="1600" b="0" i="0" u="none" strike="noStrike" cap="none" dirty="0">
              <a:latin typeface="Arial"/>
              <a:ea typeface="Arial"/>
              <a:cs typeface="Arial"/>
              <a:sym typeface="Arial"/>
            </a:endParaRPr>
          </a:p>
        </p:txBody>
      </p:sp>
      <p:pic>
        <p:nvPicPr>
          <p:cNvPr id="23" name="Imagen 22">
            <a:extLst>
              <a:ext uri="{FF2B5EF4-FFF2-40B4-BE49-F238E27FC236}">
                <a16:creationId xmlns:a16="http://schemas.microsoft.com/office/drawing/2014/main" id="{86804920-DCDD-1606-7B4E-955E4D472FF3}"/>
              </a:ext>
            </a:extLst>
          </p:cNvPr>
          <p:cNvPicPr>
            <a:picLocks noChangeAspect="1"/>
          </p:cNvPicPr>
          <p:nvPr/>
        </p:nvPicPr>
        <p:blipFill>
          <a:blip r:embed="rId6"/>
          <a:stretch>
            <a:fillRect/>
          </a:stretch>
        </p:blipFill>
        <p:spPr>
          <a:xfrm>
            <a:off x="2838893" y="0"/>
            <a:ext cx="2304607" cy="571465"/>
          </a:xfrm>
          <a:prstGeom prst="rect">
            <a:avLst/>
          </a:prstGeom>
        </p:spPr>
      </p:pic>
      <p:sp>
        <p:nvSpPr>
          <p:cNvPr id="24" name="Rectángulo 23">
            <a:extLst>
              <a:ext uri="{FF2B5EF4-FFF2-40B4-BE49-F238E27FC236}">
                <a16:creationId xmlns:a16="http://schemas.microsoft.com/office/drawing/2014/main" id="{6F75DE88-FA7B-C7BE-3C20-D8FC0A5F22DC}"/>
              </a:ext>
            </a:extLst>
          </p:cNvPr>
          <p:cNvSpPr/>
          <p:nvPr/>
        </p:nvSpPr>
        <p:spPr>
          <a:xfrm>
            <a:off x="413900" y="1281058"/>
            <a:ext cx="1533833" cy="206478"/>
          </a:xfrm>
          <a:prstGeom prst="rect">
            <a:avLst/>
          </a:prstGeom>
          <a:solidFill>
            <a:schemeClr val="accent2">
              <a:lumMod val="40000"/>
              <a:lumOff val="60000"/>
            </a:schemeClr>
          </a:solidFill>
          <a:ln>
            <a:solidFill>
              <a:schemeClr val="bg2">
                <a:lumMod val="75000"/>
              </a:schemeClr>
            </a:solidFill>
          </a:ln>
          <a:scene3d>
            <a:camera prst="perspectiveAbove"/>
            <a:lightRig rig="threePt" dir="t"/>
          </a:scene3d>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s-AR" sz="1100" dirty="0">
                <a:solidFill>
                  <a:schemeClr val="bg2">
                    <a:lumMod val="75000"/>
                  </a:schemeClr>
                </a:solidFill>
                <a:latin typeface="ADLaM Display" panose="02010000000000000000" pitchFamily="2" charset="0"/>
                <a:ea typeface="ADLaM Display" panose="02010000000000000000" pitchFamily="2" charset="0"/>
                <a:cs typeface="ADLaM Display" panose="02010000000000000000" pitchFamily="2" charset="0"/>
              </a:rPr>
              <a:t>INTRODUCCION</a:t>
            </a:r>
          </a:p>
        </p:txBody>
      </p:sp>
      <p:sp>
        <p:nvSpPr>
          <p:cNvPr id="25" name="Rectángulo 24">
            <a:extLst>
              <a:ext uri="{FF2B5EF4-FFF2-40B4-BE49-F238E27FC236}">
                <a16:creationId xmlns:a16="http://schemas.microsoft.com/office/drawing/2014/main" id="{9CFB2D6B-82AC-F081-EE1B-744C29523116}"/>
              </a:ext>
            </a:extLst>
          </p:cNvPr>
          <p:cNvSpPr/>
          <p:nvPr/>
        </p:nvSpPr>
        <p:spPr>
          <a:xfrm>
            <a:off x="377370" y="6220993"/>
            <a:ext cx="1533833" cy="206478"/>
          </a:xfrm>
          <a:prstGeom prst="rect">
            <a:avLst/>
          </a:prstGeom>
          <a:solidFill>
            <a:schemeClr val="accent2">
              <a:lumMod val="40000"/>
              <a:lumOff val="60000"/>
            </a:schemeClr>
          </a:solidFill>
          <a:ln>
            <a:solidFill>
              <a:schemeClr val="bg2">
                <a:lumMod val="75000"/>
              </a:schemeClr>
            </a:solidFill>
          </a:ln>
          <a:scene3d>
            <a:camera prst="perspectiveAbove"/>
            <a:lightRig rig="threePt" dir="t"/>
          </a:scene3d>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s-AR" sz="1100" dirty="0">
                <a:solidFill>
                  <a:schemeClr val="bg2">
                    <a:lumMod val="75000"/>
                  </a:schemeClr>
                </a:solidFill>
                <a:latin typeface="ADLaM Display" panose="02010000000000000000" pitchFamily="2" charset="0"/>
                <a:ea typeface="ADLaM Display" panose="02010000000000000000" pitchFamily="2" charset="0"/>
                <a:cs typeface="ADLaM Display" panose="02010000000000000000" pitchFamily="2" charset="0"/>
              </a:rPr>
              <a:t>DISCUSIÓN</a:t>
            </a:r>
          </a:p>
        </p:txBody>
      </p:sp>
      <p:sp>
        <p:nvSpPr>
          <p:cNvPr id="27" name="Rectángulo 26">
            <a:extLst>
              <a:ext uri="{FF2B5EF4-FFF2-40B4-BE49-F238E27FC236}">
                <a16:creationId xmlns:a16="http://schemas.microsoft.com/office/drawing/2014/main" id="{46E99FE7-75D1-5291-E17C-216DBD148D99}"/>
              </a:ext>
            </a:extLst>
          </p:cNvPr>
          <p:cNvSpPr/>
          <p:nvPr/>
        </p:nvSpPr>
        <p:spPr>
          <a:xfrm>
            <a:off x="2949118" y="1322632"/>
            <a:ext cx="1533833" cy="206478"/>
          </a:xfrm>
          <a:prstGeom prst="rect">
            <a:avLst/>
          </a:prstGeom>
          <a:solidFill>
            <a:schemeClr val="accent2">
              <a:lumMod val="40000"/>
              <a:lumOff val="60000"/>
            </a:schemeClr>
          </a:solidFill>
          <a:ln>
            <a:solidFill>
              <a:schemeClr val="bg2">
                <a:lumMod val="75000"/>
              </a:schemeClr>
            </a:solidFill>
          </a:ln>
          <a:scene3d>
            <a:camera prst="perspectiveAbove"/>
            <a:lightRig rig="threePt" dir="t"/>
          </a:scene3d>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s-AR" sz="1100" dirty="0">
                <a:solidFill>
                  <a:schemeClr val="bg2">
                    <a:lumMod val="75000"/>
                  </a:schemeClr>
                </a:solidFill>
                <a:latin typeface="ADLaM Display" panose="02010000000000000000" pitchFamily="2" charset="0"/>
                <a:ea typeface="ADLaM Display" panose="02010000000000000000" pitchFamily="2" charset="0"/>
                <a:cs typeface="ADLaM Display" panose="02010000000000000000" pitchFamily="2" charset="0"/>
              </a:rPr>
              <a:t>SERIE DE CASOS</a:t>
            </a:r>
          </a:p>
        </p:txBody>
      </p:sp>
    </p:spTree>
    <p:extLst>
      <p:ext uri="{BB962C8B-B14F-4D97-AF65-F5344CB8AC3E}">
        <p14:creationId xmlns:p14="http://schemas.microsoft.com/office/powerpoint/2010/main" val="16822629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elestial">
  <a:themeElements>
    <a:clrScheme name="Celestial">
      <a:dk1>
        <a:sysClr val="windowText" lastClr="000000"/>
      </a:dk1>
      <a:lt1>
        <a:sysClr val="window" lastClr="FFFFFF"/>
      </a:lt1>
      <a:dk2>
        <a:srgbClr val="18276C"/>
      </a:dk2>
      <a:lt2>
        <a:srgbClr val="EBEBEB"/>
      </a:lt2>
      <a:accent1>
        <a:srgbClr val="AC3EC1"/>
      </a:accent1>
      <a:accent2>
        <a:srgbClr val="477BD1"/>
      </a:accent2>
      <a:accent3>
        <a:srgbClr val="46B298"/>
      </a:accent3>
      <a:accent4>
        <a:srgbClr val="90BA4C"/>
      </a:accent4>
      <a:accent5>
        <a:srgbClr val="DD9D31"/>
      </a:accent5>
      <a:accent6>
        <a:srgbClr val="E25247"/>
      </a:accent6>
      <a:hlink>
        <a:srgbClr val="C573D2"/>
      </a:hlink>
      <a:folHlink>
        <a:srgbClr val="CCAEE8"/>
      </a:folHlink>
    </a:clrScheme>
    <a:fontScheme name="Celestial">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elestial">
      <a:fillStyleLst>
        <a:solidFill>
          <a:schemeClr val="phClr"/>
        </a:solidFill>
        <a:gradFill rotWithShape="1">
          <a:gsLst>
            <a:gs pos="0">
              <a:schemeClr val="phClr">
                <a:tint val="70000"/>
                <a:lumMod val="110000"/>
              </a:schemeClr>
            </a:gs>
            <a:gs pos="100000">
              <a:schemeClr val="phClr">
                <a:tint val="82000"/>
                <a:alpha val="74000"/>
              </a:schemeClr>
            </a:gs>
          </a:gsLst>
          <a:lin ang="5400000" scaled="0"/>
        </a:gradFill>
        <a:gradFill rotWithShape="1">
          <a:gsLst>
            <a:gs pos="0">
              <a:schemeClr val="phClr">
                <a:tint val="98000"/>
                <a:lumMod val="100000"/>
              </a:schemeClr>
            </a:gs>
            <a:gs pos="100000">
              <a:schemeClr val="phClr">
                <a:shade val="88000"/>
                <a:lumMod val="88000"/>
              </a:schemeClr>
            </a:gs>
          </a:gsLst>
          <a:lin ang="5400000" scaled="1"/>
        </a:gradFill>
      </a:fillStyleLst>
      <a:lnStyleLst>
        <a:ln w="9525"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65000"/>
              </a:srgbClr>
            </a:outerShdw>
          </a:effectLst>
          <a:scene3d>
            <a:camera prst="orthographicFront">
              <a:rot lat="0" lon="0" rev="0"/>
            </a:camera>
            <a:lightRig rig="threePt" dir="tl">
              <a:rot lat="0" lon="0" rev="1200000"/>
            </a:lightRig>
          </a:scene3d>
          <a:sp3d>
            <a:bevelT w="38100" h="12700"/>
          </a:sp3d>
        </a:effectStyle>
      </a:effectStyleLst>
      <a:bgFillStyleLst>
        <a:solidFill>
          <a:schemeClr val="phClr"/>
        </a:solidFill>
        <a:gradFill rotWithShape="1">
          <a:gsLst>
            <a:gs pos="0">
              <a:schemeClr val="phClr">
                <a:tint val="90000"/>
                <a:shade val="96000"/>
                <a:hueMod val="100000"/>
                <a:satMod val="180000"/>
                <a:lumMod val="110000"/>
              </a:schemeClr>
            </a:gs>
            <a:gs pos="100000">
              <a:schemeClr val="phClr">
                <a:shade val="96000"/>
                <a:satMod val="160000"/>
                <a:lumMod val="100000"/>
              </a:schemeClr>
            </a:gs>
          </a:gsLst>
          <a:lin ang="4740000" scaled="1"/>
        </a:gradFill>
        <a:blipFill>
          <a:blip xmlns:r="http://schemas.openxmlformats.org/officeDocument/2006/relationships" r:embed="rId1"/>
          <a:stretch/>
        </a:blipFill>
      </a:bgFillStyleLst>
    </a:fmtScheme>
  </a:themeElements>
  <a:objectDefaults/>
  <a:extraClrSchemeLst/>
  <a:extLst>
    <a:ext uri="{05A4C25C-085E-4340-85A3-A5531E510DB2}">
      <thm15:themeFamily xmlns:thm15="http://schemas.microsoft.com/office/thememl/2012/main" name="Celestial" id="{C4BB2A3D-0E93-4C5F-B0D2-9D3FCE089CC5}" vid="{42E5908D-19A2-46FD-89FA-638B126129EF}"/>
    </a:ext>
  </a:extLst>
</a:theme>
</file>

<file path=docProps/app.xml><?xml version="1.0" encoding="utf-8"?>
<Properties xmlns="http://schemas.openxmlformats.org/officeDocument/2006/extended-properties" xmlns:vt="http://schemas.openxmlformats.org/officeDocument/2006/docPropsVTypes">
  <Template>Gallery</Template>
  <TotalTime>163</TotalTime>
  <Words>512</Words>
  <Application>Microsoft Office PowerPoint</Application>
  <PresentationFormat>Presentación en pantalla (16:9)</PresentationFormat>
  <Paragraphs>18</Paragraphs>
  <Slides>1</Slides>
  <Notes>0</Notes>
  <HiddenSlides>0</HiddenSlides>
  <MMClips>0</MMClips>
  <ScaleCrop>false</ScaleCrop>
  <HeadingPairs>
    <vt:vector size="6" baseType="variant">
      <vt:variant>
        <vt:lpstr>Fuentes usadas</vt:lpstr>
      </vt:variant>
      <vt:variant>
        <vt:i4>8</vt:i4>
      </vt:variant>
      <vt:variant>
        <vt:lpstr>Tema</vt:lpstr>
      </vt:variant>
      <vt:variant>
        <vt:i4>1</vt:i4>
      </vt:variant>
      <vt:variant>
        <vt:lpstr>Títulos de diapositiva</vt:lpstr>
      </vt:variant>
      <vt:variant>
        <vt:i4>1</vt:i4>
      </vt:variant>
    </vt:vector>
  </HeadingPairs>
  <TitlesOfParts>
    <vt:vector size="10" baseType="lpstr">
      <vt:lpstr>Play</vt:lpstr>
      <vt:lpstr>ADLaM Display</vt:lpstr>
      <vt:lpstr>Arial</vt:lpstr>
      <vt:lpstr>Calibri</vt:lpstr>
      <vt:lpstr>Calibri Light</vt:lpstr>
      <vt:lpstr>Roboto</vt:lpstr>
      <vt:lpstr>Sylfaen</vt:lpstr>
      <vt:lpstr>Times New Roman</vt:lpstr>
      <vt:lpstr>Celestial</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Wendy Torrejon</dc:creator>
  <cp:lastModifiedBy>Wendy Torrejon</cp:lastModifiedBy>
  <cp:revision>1</cp:revision>
  <dcterms:created xsi:type="dcterms:W3CDTF">2024-10-15T23:06:38Z</dcterms:created>
  <dcterms:modified xsi:type="dcterms:W3CDTF">2024-10-17T23:08:06Z</dcterms:modified>
</cp:coreProperties>
</file>