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144000" cx="5144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1620">
          <p15:clr>
            <a:srgbClr val="A4A3A4"/>
          </p15:clr>
        </p15:guide>
      </p15:sldGuideLst>
    </p:ext>
    <p:ext uri="GoogleSlidesCustomDataVersion2">
      <go:slidesCustomData xmlns:go="http://customooxmlschemas.google.com/" r:id="rId7" roundtripDataSignature="AMtx7mggz9t1N1s2OCOn3EdtyJ++DjTF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162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2975" y="685800"/>
            <a:ext cx="4572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2975" y="685800"/>
            <a:ext cx="4572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85830" y="1496485"/>
            <a:ext cx="4372800" cy="3183600"/>
          </a:xfrm>
          <a:prstGeom prst="rect">
            <a:avLst/>
          </a:prstGeom>
          <a:noFill/>
          <a:ln>
            <a:noFill/>
          </a:ln>
        </p:spPr>
        <p:txBody>
          <a:bodyPr anchorCtr="0" anchor="b" bIns="17150" lIns="34300" spcFirstLastPara="1" rIns="34300" wrap="square" tIns="17150">
            <a:normAutofit/>
          </a:bodyPr>
          <a:lstStyle>
            <a:lvl1pPr lvl="0" algn="ctr">
              <a:lnSpc>
                <a:spcPct val="90000"/>
              </a:lnSpc>
              <a:spcBef>
                <a:spcPts val="0"/>
              </a:spcBef>
              <a:spcAft>
                <a:spcPts val="0"/>
              </a:spcAft>
              <a:buClr>
                <a:schemeClr val="dk1"/>
              </a:buClr>
              <a:buSzPts val="3400"/>
              <a:buFont typeface="Calibri"/>
              <a:buNone/>
              <a:defRPr sz="34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3" name="Google Shape;13;p3"/>
          <p:cNvSpPr txBox="1"/>
          <p:nvPr>
            <p:ph idx="1" type="subTitle"/>
          </p:nvPr>
        </p:nvSpPr>
        <p:spPr>
          <a:xfrm>
            <a:off x="643050" y="4802720"/>
            <a:ext cx="3858300" cy="2207700"/>
          </a:xfrm>
          <a:prstGeom prst="rect">
            <a:avLst/>
          </a:prstGeom>
          <a:noFill/>
          <a:ln>
            <a:noFill/>
          </a:ln>
        </p:spPr>
        <p:txBody>
          <a:bodyPr anchorCtr="0" anchor="t" bIns="17150" lIns="34300" spcFirstLastPara="1" rIns="34300" wrap="square" tIns="17150">
            <a:normAutofit/>
          </a:bodyPr>
          <a:lstStyle>
            <a:lvl1pPr lvl="0" algn="ctr">
              <a:lnSpc>
                <a:spcPct val="90000"/>
              </a:lnSpc>
              <a:spcBef>
                <a:spcPts val="600"/>
              </a:spcBef>
              <a:spcAft>
                <a:spcPts val="0"/>
              </a:spcAft>
              <a:buClr>
                <a:schemeClr val="dk1"/>
              </a:buClr>
              <a:buSzPts val="1400"/>
              <a:buNone/>
              <a:defRPr sz="1400"/>
            </a:lvl1pPr>
            <a:lvl2pPr lvl="1" algn="ctr">
              <a:lnSpc>
                <a:spcPct val="90000"/>
              </a:lnSpc>
              <a:spcBef>
                <a:spcPts val="300"/>
              </a:spcBef>
              <a:spcAft>
                <a:spcPts val="0"/>
              </a:spcAft>
              <a:buClr>
                <a:schemeClr val="dk1"/>
              </a:buClr>
              <a:buSzPts val="1100"/>
              <a:buNone/>
              <a:defRPr sz="1100"/>
            </a:lvl2pPr>
            <a:lvl3pPr lvl="2" algn="ctr">
              <a:lnSpc>
                <a:spcPct val="90000"/>
              </a:lnSpc>
              <a:spcBef>
                <a:spcPts val="300"/>
              </a:spcBef>
              <a:spcAft>
                <a:spcPts val="0"/>
              </a:spcAft>
              <a:buClr>
                <a:schemeClr val="dk1"/>
              </a:buClr>
              <a:buSzPts val="1000"/>
              <a:buNone/>
              <a:defRPr sz="1000"/>
            </a:lvl3pPr>
            <a:lvl4pPr lvl="3" algn="ctr">
              <a:lnSpc>
                <a:spcPct val="90000"/>
              </a:lnSpc>
              <a:spcBef>
                <a:spcPts val="300"/>
              </a:spcBef>
              <a:spcAft>
                <a:spcPts val="0"/>
              </a:spcAft>
              <a:buClr>
                <a:schemeClr val="dk1"/>
              </a:buClr>
              <a:buSzPts val="900"/>
              <a:buNone/>
              <a:defRPr sz="900"/>
            </a:lvl4pPr>
            <a:lvl5pPr lvl="4" algn="ctr">
              <a:lnSpc>
                <a:spcPct val="90000"/>
              </a:lnSpc>
              <a:spcBef>
                <a:spcPts val="300"/>
              </a:spcBef>
              <a:spcAft>
                <a:spcPts val="0"/>
              </a:spcAft>
              <a:buClr>
                <a:schemeClr val="dk1"/>
              </a:buClr>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p:txBody>
      </p:sp>
      <p:sp>
        <p:nvSpPr>
          <p:cNvPr id="14" name="Google Shape;14;p3"/>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5" name="Google Shape;15;p3"/>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6" name="Google Shape;16;p3"/>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353678" y="486836"/>
            <a:ext cx="4437000" cy="1767300"/>
          </a:xfrm>
          <a:prstGeom prst="rect">
            <a:avLst/>
          </a:prstGeom>
          <a:noFill/>
          <a:ln>
            <a:noFill/>
          </a:ln>
        </p:spPr>
        <p:txBody>
          <a:bodyPr anchorCtr="0" anchor="ctr" bIns="17150" lIns="34300" spcFirstLastPara="1" rIns="34300"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0" name="Google Shape;70;p12"/>
          <p:cNvSpPr txBox="1"/>
          <p:nvPr>
            <p:ph idx="1" type="body"/>
          </p:nvPr>
        </p:nvSpPr>
        <p:spPr>
          <a:xfrm rot="5400000">
            <a:off x="-328628" y="3116518"/>
            <a:ext cx="5801700" cy="4437000"/>
          </a:xfrm>
          <a:prstGeom prst="rect">
            <a:avLst/>
          </a:prstGeom>
          <a:noFill/>
          <a:ln>
            <a:noFill/>
          </a:ln>
        </p:spPr>
        <p:txBody>
          <a:bodyPr anchorCtr="0" anchor="t" bIns="17150" lIns="34300" spcFirstLastPara="1" rIns="34300" wrap="square" tIns="17150">
            <a:normAutofit/>
          </a:bodyPr>
          <a:lstStyle>
            <a:lvl1pPr indent="-273050" lvl="0" marL="457200" algn="l">
              <a:lnSpc>
                <a:spcPct val="90000"/>
              </a:lnSpc>
              <a:spcBef>
                <a:spcPts val="600"/>
              </a:spcBef>
              <a:spcAft>
                <a:spcPts val="0"/>
              </a:spcAft>
              <a:buClr>
                <a:schemeClr val="dk1"/>
              </a:buClr>
              <a:buSzPts val="700"/>
              <a:buChar char="•"/>
              <a:defRPr/>
            </a:lvl1pPr>
            <a:lvl2pPr indent="-273050" lvl="1" marL="914400" algn="l">
              <a:lnSpc>
                <a:spcPct val="90000"/>
              </a:lnSpc>
              <a:spcBef>
                <a:spcPts val="300"/>
              </a:spcBef>
              <a:spcAft>
                <a:spcPts val="0"/>
              </a:spcAft>
              <a:buClr>
                <a:schemeClr val="dk1"/>
              </a:buClr>
              <a:buSzPts val="700"/>
              <a:buChar char="•"/>
              <a:defRPr/>
            </a:lvl2pPr>
            <a:lvl3pPr indent="-273050" lvl="2" marL="1371600" algn="l">
              <a:lnSpc>
                <a:spcPct val="90000"/>
              </a:lnSpc>
              <a:spcBef>
                <a:spcPts val="300"/>
              </a:spcBef>
              <a:spcAft>
                <a:spcPts val="0"/>
              </a:spcAft>
              <a:buClr>
                <a:schemeClr val="dk1"/>
              </a:buClr>
              <a:buSzPts val="700"/>
              <a:buChar char="•"/>
              <a:defRPr/>
            </a:lvl3pPr>
            <a:lvl4pPr indent="-273050" lvl="3" marL="1828800" algn="l">
              <a:lnSpc>
                <a:spcPct val="90000"/>
              </a:lnSpc>
              <a:spcBef>
                <a:spcPts val="300"/>
              </a:spcBef>
              <a:spcAft>
                <a:spcPts val="0"/>
              </a:spcAft>
              <a:buClr>
                <a:schemeClr val="dk1"/>
              </a:buClr>
              <a:buSzPts val="700"/>
              <a:buChar char="•"/>
              <a:defRPr/>
            </a:lvl4pPr>
            <a:lvl5pPr indent="-273050" lvl="4" marL="2286000" algn="l">
              <a:lnSpc>
                <a:spcPct val="90000"/>
              </a:lnSpc>
              <a:spcBef>
                <a:spcPts val="300"/>
              </a:spcBef>
              <a:spcAft>
                <a:spcPts val="0"/>
              </a:spcAft>
              <a:buClr>
                <a:schemeClr val="dk1"/>
              </a:buClr>
              <a:buSzPts val="700"/>
              <a:buChar char="•"/>
              <a:defRPr/>
            </a:lvl5pPr>
            <a:lvl6pPr indent="-273050" lvl="5" marL="2743200" algn="l">
              <a:lnSpc>
                <a:spcPct val="90000"/>
              </a:lnSpc>
              <a:spcBef>
                <a:spcPts val="300"/>
              </a:spcBef>
              <a:spcAft>
                <a:spcPts val="0"/>
              </a:spcAft>
              <a:buClr>
                <a:schemeClr val="dk1"/>
              </a:buClr>
              <a:buSzPts val="700"/>
              <a:buChar char="•"/>
              <a:defRPr/>
            </a:lvl6pPr>
            <a:lvl7pPr indent="-273050" lvl="6" marL="3200400" algn="l">
              <a:lnSpc>
                <a:spcPct val="90000"/>
              </a:lnSpc>
              <a:spcBef>
                <a:spcPts val="300"/>
              </a:spcBef>
              <a:spcAft>
                <a:spcPts val="0"/>
              </a:spcAft>
              <a:buClr>
                <a:schemeClr val="dk1"/>
              </a:buClr>
              <a:buSzPts val="700"/>
              <a:buChar char="•"/>
              <a:defRPr/>
            </a:lvl7pPr>
            <a:lvl8pPr indent="-273050" lvl="7" marL="3657600" algn="l">
              <a:lnSpc>
                <a:spcPct val="90000"/>
              </a:lnSpc>
              <a:spcBef>
                <a:spcPts val="300"/>
              </a:spcBef>
              <a:spcAft>
                <a:spcPts val="0"/>
              </a:spcAft>
              <a:buClr>
                <a:schemeClr val="dk1"/>
              </a:buClr>
              <a:buSzPts val="700"/>
              <a:buChar char="•"/>
              <a:defRPr/>
            </a:lvl8pPr>
            <a:lvl9pPr indent="-273050" lvl="8" marL="4114800" algn="l">
              <a:lnSpc>
                <a:spcPct val="90000"/>
              </a:lnSpc>
              <a:spcBef>
                <a:spcPts val="300"/>
              </a:spcBef>
              <a:spcAft>
                <a:spcPts val="0"/>
              </a:spcAft>
              <a:buClr>
                <a:schemeClr val="dk1"/>
              </a:buClr>
              <a:buSzPts val="700"/>
              <a:buChar char="•"/>
              <a:defRPr/>
            </a:lvl9pPr>
          </a:lstStyle>
          <a:p/>
        </p:txBody>
      </p:sp>
      <p:sp>
        <p:nvSpPr>
          <p:cNvPr id="71" name="Google Shape;71;p12"/>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2" name="Google Shape;72;p12"/>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3" name="Google Shape;73;p12"/>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361523" y="3806934"/>
            <a:ext cx="7749300" cy="1109100"/>
          </a:xfrm>
          <a:prstGeom prst="rect">
            <a:avLst/>
          </a:prstGeom>
          <a:noFill/>
          <a:ln>
            <a:noFill/>
          </a:ln>
        </p:spPr>
        <p:txBody>
          <a:bodyPr anchorCtr="0" anchor="ctr" bIns="17150" lIns="34300" spcFirstLastPara="1" rIns="34300"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6" name="Google Shape;76;p13"/>
          <p:cNvSpPr txBox="1"/>
          <p:nvPr>
            <p:ph idx="1" type="body"/>
          </p:nvPr>
        </p:nvSpPr>
        <p:spPr>
          <a:xfrm rot="5400000">
            <a:off x="-1889193" y="2729784"/>
            <a:ext cx="7749300" cy="3263400"/>
          </a:xfrm>
          <a:prstGeom prst="rect">
            <a:avLst/>
          </a:prstGeom>
          <a:noFill/>
          <a:ln>
            <a:noFill/>
          </a:ln>
        </p:spPr>
        <p:txBody>
          <a:bodyPr anchorCtr="0" anchor="t" bIns="17150" lIns="34300" spcFirstLastPara="1" rIns="34300" wrap="square" tIns="17150">
            <a:normAutofit/>
          </a:bodyPr>
          <a:lstStyle>
            <a:lvl1pPr indent="-273050" lvl="0" marL="457200" algn="l">
              <a:lnSpc>
                <a:spcPct val="90000"/>
              </a:lnSpc>
              <a:spcBef>
                <a:spcPts val="600"/>
              </a:spcBef>
              <a:spcAft>
                <a:spcPts val="0"/>
              </a:spcAft>
              <a:buClr>
                <a:schemeClr val="dk1"/>
              </a:buClr>
              <a:buSzPts val="700"/>
              <a:buChar char="•"/>
              <a:defRPr/>
            </a:lvl1pPr>
            <a:lvl2pPr indent="-273050" lvl="1" marL="914400" algn="l">
              <a:lnSpc>
                <a:spcPct val="90000"/>
              </a:lnSpc>
              <a:spcBef>
                <a:spcPts val="300"/>
              </a:spcBef>
              <a:spcAft>
                <a:spcPts val="0"/>
              </a:spcAft>
              <a:buClr>
                <a:schemeClr val="dk1"/>
              </a:buClr>
              <a:buSzPts val="700"/>
              <a:buChar char="•"/>
              <a:defRPr/>
            </a:lvl2pPr>
            <a:lvl3pPr indent="-273050" lvl="2" marL="1371600" algn="l">
              <a:lnSpc>
                <a:spcPct val="90000"/>
              </a:lnSpc>
              <a:spcBef>
                <a:spcPts val="300"/>
              </a:spcBef>
              <a:spcAft>
                <a:spcPts val="0"/>
              </a:spcAft>
              <a:buClr>
                <a:schemeClr val="dk1"/>
              </a:buClr>
              <a:buSzPts val="700"/>
              <a:buChar char="•"/>
              <a:defRPr/>
            </a:lvl3pPr>
            <a:lvl4pPr indent="-273050" lvl="3" marL="1828800" algn="l">
              <a:lnSpc>
                <a:spcPct val="90000"/>
              </a:lnSpc>
              <a:spcBef>
                <a:spcPts val="300"/>
              </a:spcBef>
              <a:spcAft>
                <a:spcPts val="0"/>
              </a:spcAft>
              <a:buClr>
                <a:schemeClr val="dk1"/>
              </a:buClr>
              <a:buSzPts val="700"/>
              <a:buChar char="•"/>
              <a:defRPr/>
            </a:lvl4pPr>
            <a:lvl5pPr indent="-273050" lvl="4" marL="2286000" algn="l">
              <a:lnSpc>
                <a:spcPct val="90000"/>
              </a:lnSpc>
              <a:spcBef>
                <a:spcPts val="300"/>
              </a:spcBef>
              <a:spcAft>
                <a:spcPts val="0"/>
              </a:spcAft>
              <a:buClr>
                <a:schemeClr val="dk1"/>
              </a:buClr>
              <a:buSzPts val="700"/>
              <a:buChar char="•"/>
              <a:defRPr/>
            </a:lvl5pPr>
            <a:lvl6pPr indent="-273050" lvl="5" marL="2743200" algn="l">
              <a:lnSpc>
                <a:spcPct val="90000"/>
              </a:lnSpc>
              <a:spcBef>
                <a:spcPts val="300"/>
              </a:spcBef>
              <a:spcAft>
                <a:spcPts val="0"/>
              </a:spcAft>
              <a:buClr>
                <a:schemeClr val="dk1"/>
              </a:buClr>
              <a:buSzPts val="700"/>
              <a:buChar char="•"/>
              <a:defRPr/>
            </a:lvl6pPr>
            <a:lvl7pPr indent="-273050" lvl="6" marL="3200400" algn="l">
              <a:lnSpc>
                <a:spcPct val="90000"/>
              </a:lnSpc>
              <a:spcBef>
                <a:spcPts val="300"/>
              </a:spcBef>
              <a:spcAft>
                <a:spcPts val="0"/>
              </a:spcAft>
              <a:buClr>
                <a:schemeClr val="dk1"/>
              </a:buClr>
              <a:buSzPts val="700"/>
              <a:buChar char="•"/>
              <a:defRPr/>
            </a:lvl7pPr>
            <a:lvl8pPr indent="-273050" lvl="7" marL="3657600" algn="l">
              <a:lnSpc>
                <a:spcPct val="90000"/>
              </a:lnSpc>
              <a:spcBef>
                <a:spcPts val="300"/>
              </a:spcBef>
              <a:spcAft>
                <a:spcPts val="0"/>
              </a:spcAft>
              <a:buClr>
                <a:schemeClr val="dk1"/>
              </a:buClr>
              <a:buSzPts val="700"/>
              <a:buChar char="•"/>
              <a:defRPr/>
            </a:lvl8pPr>
            <a:lvl9pPr indent="-273050" lvl="8" marL="4114800" algn="l">
              <a:lnSpc>
                <a:spcPct val="90000"/>
              </a:lnSpc>
              <a:spcBef>
                <a:spcPts val="300"/>
              </a:spcBef>
              <a:spcAft>
                <a:spcPts val="0"/>
              </a:spcAft>
              <a:buClr>
                <a:schemeClr val="dk1"/>
              </a:buClr>
              <a:buSzPts val="700"/>
              <a:buChar char="•"/>
              <a:defRPr/>
            </a:lvl9pPr>
          </a:lstStyle>
          <a:p/>
        </p:txBody>
      </p:sp>
      <p:sp>
        <p:nvSpPr>
          <p:cNvPr id="77" name="Google Shape;77;p13"/>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8" name="Google Shape;78;p13"/>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9" name="Google Shape;79;p13"/>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353678" y="486836"/>
            <a:ext cx="4437000" cy="1767300"/>
          </a:xfrm>
          <a:prstGeom prst="rect">
            <a:avLst/>
          </a:prstGeom>
          <a:noFill/>
          <a:ln>
            <a:noFill/>
          </a:ln>
        </p:spPr>
        <p:txBody>
          <a:bodyPr anchorCtr="0" anchor="ctr" bIns="17150" lIns="34300" spcFirstLastPara="1" rIns="34300"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9" name="Google Shape;19;p4"/>
          <p:cNvSpPr txBox="1"/>
          <p:nvPr>
            <p:ph idx="1" type="body"/>
          </p:nvPr>
        </p:nvSpPr>
        <p:spPr>
          <a:xfrm>
            <a:off x="353678" y="2434168"/>
            <a:ext cx="4437000" cy="5801700"/>
          </a:xfrm>
          <a:prstGeom prst="rect">
            <a:avLst/>
          </a:prstGeom>
          <a:noFill/>
          <a:ln>
            <a:noFill/>
          </a:ln>
        </p:spPr>
        <p:txBody>
          <a:bodyPr anchorCtr="0" anchor="t" bIns="17150" lIns="34300" spcFirstLastPara="1" rIns="34300" wrap="square" tIns="17150">
            <a:normAutofit/>
          </a:bodyPr>
          <a:lstStyle>
            <a:lvl1pPr indent="-273050" lvl="0" marL="457200" algn="l">
              <a:lnSpc>
                <a:spcPct val="90000"/>
              </a:lnSpc>
              <a:spcBef>
                <a:spcPts val="600"/>
              </a:spcBef>
              <a:spcAft>
                <a:spcPts val="0"/>
              </a:spcAft>
              <a:buClr>
                <a:schemeClr val="dk1"/>
              </a:buClr>
              <a:buSzPts val="700"/>
              <a:buChar char="•"/>
              <a:defRPr/>
            </a:lvl1pPr>
            <a:lvl2pPr indent="-273050" lvl="1" marL="914400" algn="l">
              <a:lnSpc>
                <a:spcPct val="90000"/>
              </a:lnSpc>
              <a:spcBef>
                <a:spcPts val="300"/>
              </a:spcBef>
              <a:spcAft>
                <a:spcPts val="0"/>
              </a:spcAft>
              <a:buClr>
                <a:schemeClr val="dk1"/>
              </a:buClr>
              <a:buSzPts val="700"/>
              <a:buChar char="•"/>
              <a:defRPr/>
            </a:lvl2pPr>
            <a:lvl3pPr indent="-273050" lvl="2" marL="1371600" algn="l">
              <a:lnSpc>
                <a:spcPct val="90000"/>
              </a:lnSpc>
              <a:spcBef>
                <a:spcPts val="300"/>
              </a:spcBef>
              <a:spcAft>
                <a:spcPts val="0"/>
              </a:spcAft>
              <a:buClr>
                <a:schemeClr val="dk1"/>
              </a:buClr>
              <a:buSzPts val="700"/>
              <a:buChar char="•"/>
              <a:defRPr/>
            </a:lvl3pPr>
            <a:lvl4pPr indent="-273050" lvl="3" marL="1828800" algn="l">
              <a:lnSpc>
                <a:spcPct val="90000"/>
              </a:lnSpc>
              <a:spcBef>
                <a:spcPts val="300"/>
              </a:spcBef>
              <a:spcAft>
                <a:spcPts val="0"/>
              </a:spcAft>
              <a:buClr>
                <a:schemeClr val="dk1"/>
              </a:buClr>
              <a:buSzPts val="700"/>
              <a:buChar char="•"/>
              <a:defRPr/>
            </a:lvl4pPr>
            <a:lvl5pPr indent="-273050" lvl="4" marL="2286000" algn="l">
              <a:lnSpc>
                <a:spcPct val="90000"/>
              </a:lnSpc>
              <a:spcBef>
                <a:spcPts val="300"/>
              </a:spcBef>
              <a:spcAft>
                <a:spcPts val="0"/>
              </a:spcAft>
              <a:buClr>
                <a:schemeClr val="dk1"/>
              </a:buClr>
              <a:buSzPts val="700"/>
              <a:buChar char="•"/>
              <a:defRPr/>
            </a:lvl5pPr>
            <a:lvl6pPr indent="-273050" lvl="5" marL="2743200" algn="l">
              <a:lnSpc>
                <a:spcPct val="90000"/>
              </a:lnSpc>
              <a:spcBef>
                <a:spcPts val="300"/>
              </a:spcBef>
              <a:spcAft>
                <a:spcPts val="0"/>
              </a:spcAft>
              <a:buClr>
                <a:schemeClr val="dk1"/>
              </a:buClr>
              <a:buSzPts val="700"/>
              <a:buChar char="•"/>
              <a:defRPr/>
            </a:lvl6pPr>
            <a:lvl7pPr indent="-273050" lvl="6" marL="3200400" algn="l">
              <a:lnSpc>
                <a:spcPct val="90000"/>
              </a:lnSpc>
              <a:spcBef>
                <a:spcPts val="300"/>
              </a:spcBef>
              <a:spcAft>
                <a:spcPts val="0"/>
              </a:spcAft>
              <a:buClr>
                <a:schemeClr val="dk1"/>
              </a:buClr>
              <a:buSzPts val="700"/>
              <a:buChar char="•"/>
              <a:defRPr/>
            </a:lvl7pPr>
            <a:lvl8pPr indent="-273050" lvl="7" marL="3657600" algn="l">
              <a:lnSpc>
                <a:spcPct val="90000"/>
              </a:lnSpc>
              <a:spcBef>
                <a:spcPts val="300"/>
              </a:spcBef>
              <a:spcAft>
                <a:spcPts val="0"/>
              </a:spcAft>
              <a:buClr>
                <a:schemeClr val="dk1"/>
              </a:buClr>
              <a:buSzPts val="700"/>
              <a:buChar char="•"/>
              <a:defRPr/>
            </a:lvl8pPr>
            <a:lvl9pPr indent="-273050" lvl="8" marL="4114800" algn="l">
              <a:lnSpc>
                <a:spcPct val="90000"/>
              </a:lnSpc>
              <a:spcBef>
                <a:spcPts val="300"/>
              </a:spcBef>
              <a:spcAft>
                <a:spcPts val="0"/>
              </a:spcAft>
              <a:buClr>
                <a:schemeClr val="dk1"/>
              </a:buClr>
              <a:buSzPts val="700"/>
              <a:buChar char="•"/>
              <a:defRPr/>
            </a:lvl9pPr>
          </a:lstStyle>
          <a:p/>
        </p:txBody>
      </p:sp>
      <p:sp>
        <p:nvSpPr>
          <p:cNvPr id="20" name="Google Shape;20;p4"/>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1" name="Google Shape;21;p4"/>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2" name="Google Shape;22;p4"/>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50998" y="2279654"/>
            <a:ext cx="4437000" cy="3803700"/>
          </a:xfrm>
          <a:prstGeom prst="rect">
            <a:avLst/>
          </a:prstGeom>
          <a:noFill/>
          <a:ln>
            <a:noFill/>
          </a:ln>
        </p:spPr>
        <p:txBody>
          <a:bodyPr anchorCtr="0" anchor="b" bIns="17150" lIns="34300" spcFirstLastPara="1" rIns="34300" wrap="square" tIns="17150">
            <a:normAutofit/>
          </a:bodyPr>
          <a:lstStyle>
            <a:lvl1pPr lvl="0" algn="l">
              <a:lnSpc>
                <a:spcPct val="90000"/>
              </a:lnSpc>
              <a:spcBef>
                <a:spcPts val="0"/>
              </a:spcBef>
              <a:spcAft>
                <a:spcPts val="0"/>
              </a:spcAft>
              <a:buClr>
                <a:schemeClr val="dk1"/>
              </a:buClr>
              <a:buSzPts val="3400"/>
              <a:buFont typeface="Calibri"/>
              <a:buNone/>
              <a:defRPr sz="34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5" name="Google Shape;25;p5"/>
          <p:cNvSpPr txBox="1"/>
          <p:nvPr>
            <p:ph idx="1" type="body"/>
          </p:nvPr>
        </p:nvSpPr>
        <p:spPr>
          <a:xfrm>
            <a:off x="350998" y="6119289"/>
            <a:ext cx="4437000" cy="2000400"/>
          </a:xfrm>
          <a:prstGeom prst="rect">
            <a:avLst/>
          </a:prstGeom>
          <a:noFill/>
          <a:ln>
            <a:noFill/>
          </a:ln>
        </p:spPr>
        <p:txBody>
          <a:bodyPr anchorCtr="0" anchor="t" bIns="17150" lIns="34300" spcFirstLastPara="1" rIns="34300" wrap="square" tIns="17150">
            <a:normAutofit/>
          </a:bodyPr>
          <a:lstStyle>
            <a:lvl1pPr indent="-228600" lvl="0" marL="457200" algn="l">
              <a:lnSpc>
                <a:spcPct val="90000"/>
              </a:lnSpc>
              <a:spcBef>
                <a:spcPts val="600"/>
              </a:spcBef>
              <a:spcAft>
                <a:spcPts val="0"/>
              </a:spcAft>
              <a:buClr>
                <a:schemeClr val="dk1"/>
              </a:buClr>
              <a:buSzPts val="1400"/>
              <a:buNone/>
              <a:defRPr sz="1400">
                <a:solidFill>
                  <a:schemeClr val="dk1"/>
                </a:solidFill>
              </a:defRPr>
            </a:lvl1pPr>
            <a:lvl2pPr indent="-228600" lvl="1" marL="914400" algn="l">
              <a:lnSpc>
                <a:spcPct val="90000"/>
              </a:lnSpc>
              <a:spcBef>
                <a:spcPts val="300"/>
              </a:spcBef>
              <a:spcAft>
                <a:spcPts val="0"/>
              </a:spcAft>
              <a:buClr>
                <a:srgbClr val="888888"/>
              </a:buClr>
              <a:buSzPts val="1100"/>
              <a:buNone/>
              <a:defRPr sz="1100">
                <a:solidFill>
                  <a:srgbClr val="888888"/>
                </a:solidFill>
              </a:defRPr>
            </a:lvl2pPr>
            <a:lvl3pPr indent="-228600" lvl="2" marL="1371600" algn="l">
              <a:lnSpc>
                <a:spcPct val="90000"/>
              </a:lnSpc>
              <a:spcBef>
                <a:spcPts val="300"/>
              </a:spcBef>
              <a:spcAft>
                <a:spcPts val="0"/>
              </a:spcAft>
              <a:buClr>
                <a:srgbClr val="888888"/>
              </a:buClr>
              <a:buSzPts val="1000"/>
              <a:buNone/>
              <a:defRPr sz="1000">
                <a:solidFill>
                  <a:srgbClr val="888888"/>
                </a:solidFill>
              </a:defRPr>
            </a:lvl3pPr>
            <a:lvl4pPr indent="-228600" lvl="3" marL="1828800" algn="l">
              <a:lnSpc>
                <a:spcPct val="90000"/>
              </a:lnSpc>
              <a:spcBef>
                <a:spcPts val="300"/>
              </a:spcBef>
              <a:spcAft>
                <a:spcPts val="0"/>
              </a:spcAft>
              <a:buClr>
                <a:srgbClr val="888888"/>
              </a:buClr>
              <a:buSzPts val="900"/>
              <a:buNone/>
              <a:defRPr sz="900">
                <a:solidFill>
                  <a:srgbClr val="888888"/>
                </a:solidFill>
              </a:defRPr>
            </a:lvl4pPr>
            <a:lvl5pPr indent="-228600" lvl="4" marL="2286000" algn="l">
              <a:lnSpc>
                <a:spcPct val="90000"/>
              </a:lnSpc>
              <a:spcBef>
                <a:spcPts val="300"/>
              </a:spcBef>
              <a:spcAft>
                <a:spcPts val="0"/>
              </a:spcAft>
              <a:buClr>
                <a:srgbClr val="888888"/>
              </a:buClr>
              <a:buSzPts val="900"/>
              <a:buNone/>
              <a:defRPr sz="900">
                <a:solidFill>
                  <a:srgbClr val="888888"/>
                </a:solidFill>
              </a:defRPr>
            </a:lvl5pPr>
            <a:lvl6pPr indent="-228600" lvl="5" marL="2743200" algn="l">
              <a:lnSpc>
                <a:spcPct val="90000"/>
              </a:lnSpc>
              <a:spcBef>
                <a:spcPts val="300"/>
              </a:spcBef>
              <a:spcAft>
                <a:spcPts val="0"/>
              </a:spcAft>
              <a:buClr>
                <a:srgbClr val="888888"/>
              </a:buClr>
              <a:buSzPts val="900"/>
              <a:buNone/>
              <a:defRPr sz="900">
                <a:solidFill>
                  <a:srgbClr val="888888"/>
                </a:solidFill>
              </a:defRPr>
            </a:lvl6pPr>
            <a:lvl7pPr indent="-228600" lvl="6" marL="3200400" algn="l">
              <a:lnSpc>
                <a:spcPct val="90000"/>
              </a:lnSpc>
              <a:spcBef>
                <a:spcPts val="300"/>
              </a:spcBef>
              <a:spcAft>
                <a:spcPts val="0"/>
              </a:spcAft>
              <a:buClr>
                <a:srgbClr val="888888"/>
              </a:buClr>
              <a:buSzPts val="900"/>
              <a:buNone/>
              <a:defRPr sz="900">
                <a:solidFill>
                  <a:srgbClr val="888888"/>
                </a:solidFill>
              </a:defRPr>
            </a:lvl7pPr>
            <a:lvl8pPr indent="-228600" lvl="7" marL="3657600" algn="l">
              <a:lnSpc>
                <a:spcPct val="90000"/>
              </a:lnSpc>
              <a:spcBef>
                <a:spcPts val="300"/>
              </a:spcBef>
              <a:spcAft>
                <a:spcPts val="0"/>
              </a:spcAft>
              <a:buClr>
                <a:srgbClr val="888888"/>
              </a:buClr>
              <a:buSzPts val="900"/>
              <a:buNone/>
              <a:defRPr sz="900">
                <a:solidFill>
                  <a:srgbClr val="888888"/>
                </a:solidFill>
              </a:defRPr>
            </a:lvl8pPr>
            <a:lvl9pPr indent="-228600" lvl="8" marL="4114800" algn="l">
              <a:lnSpc>
                <a:spcPct val="90000"/>
              </a:lnSpc>
              <a:spcBef>
                <a:spcPts val="300"/>
              </a:spcBef>
              <a:spcAft>
                <a:spcPts val="0"/>
              </a:spcAft>
              <a:buClr>
                <a:srgbClr val="888888"/>
              </a:buClr>
              <a:buSzPts val="900"/>
              <a:buNone/>
              <a:defRPr sz="900">
                <a:solidFill>
                  <a:srgbClr val="888888"/>
                </a:solidFill>
              </a:defRPr>
            </a:lvl9pPr>
          </a:lstStyle>
          <a:p/>
        </p:txBody>
      </p:sp>
      <p:sp>
        <p:nvSpPr>
          <p:cNvPr id="26" name="Google Shape;26;p5"/>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7" name="Google Shape;27;p5"/>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8" name="Google Shape;28;p5"/>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353678" y="486836"/>
            <a:ext cx="4437000" cy="1767300"/>
          </a:xfrm>
          <a:prstGeom prst="rect">
            <a:avLst/>
          </a:prstGeom>
          <a:noFill/>
          <a:ln>
            <a:noFill/>
          </a:ln>
        </p:spPr>
        <p:txBody>
          <a:bodyPr anchorCtr="0" anchor="ctr" bIns="17150" lIns="34300" spcFirstLastPara="1" rIns="34300"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1" name="Google Shape;31;p6"/>
          <p:cNvSpPr txBox="1"/>
          <p:nvPr>
            <p:ph idx="1" type="body"/>
          </p:nvPr>
        </p:nvSpPr>
        <p:spPr>
          <a:xfrm>
            <a:off x="353677" y="2434168"/>
            <a:ext cx="2186400" cy="5801700"/>
          </a:xfrm>
          <a:prstGeom prst="rect">
            <a:avLst/>
          </a:prstGeom>
          <a:noFill/>
          <a:ln>
            <a:noFill/>
          </a:ln>
        </p:spPr>
        <p:txBody>
          <a:bodyPr anchorCtr="0" anchor="t" bIns="17150" lIns="34300" spcFirstLastPara="1" rIns="34300" wrap="square" tIns="17150">
            <a:normAutofit/>
          </a:bodyPr>
          <a:lstStyle>
            <a:lvl1pPr indent="-273050" lvl="0" marL="457200" algn="l">
              <a:lnSpc>
                <a:spcPct val="90000"/>
              </a:lnSpc>
              <a:spcBef>
                <a:spcPts val="600"/>
              </a:spcBef>
              <a:spcAft>
                <a:spcPts val="0"/>
              </a:spcAft>
              <a:buClr>
                <a:schemeClr val="dk1"/>
              </a:buClr>
              <a:buSzPts val="700"/>
              <a:buChar char="•"/>
              <a:defRPr/>
            </a:lvl1pPr>
            <a:lvl2pPr indent="-273050" lvl="1" marL="914400" algn="l">
              <a:lnSpc>
                <a:spcPct val="90000"/>
              </a:lnSpc>
              <a:spcBef>
                <a:spcPts val="300"/>
              </a:spcBef>
              <a:spcAft>
                <a:spcPts val="0"/>
              </a:spcAft>
              <a:buClr>
                <a:schemeClr val="dk1"/>
              </a:buClr>
              <a:buSzPts val="700"/>
              <a:buChar char="•"/>
              <a:defRPr/>
            </a:lvl2pPr>
            <a:lvl3pPr indent="-273050" lvl="2" marL="1371600" algn="l">
              <a:lnSpc>
                <a:spcPct val="90000"/>
              </a:lnSpc>
              <a:spcBef>
                <a:spcPts val="300"/>
              </a:spcBef>
              <a:spcAft>
                <a:spcPts val="0"/>
              </a:spcAft>
              <a:buClr>
                <a:schemeClr val="dk1"/>
              </a:buClr>
              <a:buSzPts val="700"/>
              <a:buChar char="•"/>
              <a:defRPr/>
            </a:lvl3pPr>
            <a:lvl4pPr indent="-273050" lvl="3" marL="1828800" algn="l">
              <a:lnSpc>
                <a:spcPct val="90000"/>
              </a:lnSpc>
              <a:spcBef>
                <a:spcPts val="300"/>
              </a:spcBef>
              <a:spcAft>
                <a:spcPts val="0"/>
              </a:spcAft>
              <a:buClr>
                <a:schemeClr val="dk1"/>
              </a:buClr>
              <a:buSzPts val="700"/>
              <a:buChar char="•"/>
              <a:defRPr/>
            </a:lvl4pPr>
            <a:lvl5pPr indent="-273050" lvl="4" marL="2286000" algn="l">
              <a:lnSpc>
                <a:spcPct val="90000"/>
              </a:lnSpc>
              <a:spcBef>
                <a:spcPts val="300"/>
              </a:spcBef>
              <a:spcAft>
                <a:spcPts val="0"/>
              </a:spcAft>
              <a:buClr>
                <a:schemeClr val="dk1"/>
              </a:buClr>
              <a:buSzPts val="700"/>
              <a:buChar char="•"/>
              <a:defRPr/>
            </a:lvl5pPr>
            <a:lvl6pPr indent="-273050" lvl="5" marL="2743200" algn="l">
              <a:lnSpc>
                <a:spcPct val="90000"/>
              </a:lnSpc>
              <a:spcBef>
                <a:spcPts val="300"/>
              </a:spcBef>
              <a:spcAft>
                <a:spcPts val="0"/>
              </a:spcAft>
              <a:buClr>
                <a:schemeClr val="dk1"/>
              </a:buClr>
              <a:buSzPts val="700"/>
              <a:buChar char="•"/>
              <a:defRPr/>
            </a:lvl6pPr>
            <a:lvl7pPr indent="-273050" lvl="6" marL="3200400" algn="l">
              <a:lnSpc>
                <a:spcPct val="90000"/>
              </a:lnSpc>
              <a:spcBef>
                <a:spcPts val="300"/>
              </a:spcBef>
              <a:spcAft>
                <a:spcPts val="0"/>
              </a:spcAft>
              <a:buClr>
                <a:schemeClr val="dk1"/>
              </a:buClr>
              <a:buSzPts val="700"/>
              <a:buChar char="•"/>
              <a:defRPr/>
            </a:lvl7pPr>
            <a:lvl8pPr indent="-273050" lvl="7" marL="3657600" algn="l">
              <a:lnSpc>
                <a:spcPct val="90000"/>
              </a:lnSpc>
              <a:spcBef>
                <a:spcPts val="300"/>
              </a:spcBef>
              <a:spcAft>
                <a:spcPts val="0"/>
              </a:spcAft>
              <a:buClr>
                <a:schemeClr val="dk1"/>
              </a:buClr>
              <a:buSzPts val="700"/>
              <a:buChar char="•"/>
              <a:defRPr/>
            </a:lvl8pPr>
            <a:lvl9pPr indent="-273050" lvl="8" marL="4114800" algn="l">
              <a:lnSpc>
                <a:spcPct val="90000"/>
              </a:lnSpc>
              <a:spcBef>
                <a:spcPts val="300"/>
              </a:spcBef>
              <a:spcAft>
                <a:spcPts val="0"/>
              </a:spcAft>
              <a:buClr>
                <a:schemeClr val="dk1"/>
              </a:buClr>
              <a:buSzPts val="700"/>
              <a:buChar char="•"/>
              <a:defRPr/>
            </a:lvl9pPr>
          </a:lstStyle>
          <a:p/>
        </p:txBody>
      </p:sp>
      <p:sp>
        <p:nvSpPr>
          <p:cNvPr id="32" name="Google Shape;32;p6"/>
          <p:cNvSpPr txBox="1"/>
          <p:nvPr>
            <p:ph idx="2" type="body"/>
          </p:nvPr>
        </p:nvSpPr>
        <p:spPr>
          <a:xfrm>
            <a:off x="2604353" y="2434168"/>
            <a:ext cx="2186400" cy="5801700"/>
          </a:xfrm>
          <a:prstGeom prst="rect">
            <a:avLst/>
          </a:prstGeom>
          <a:noFill/>
          <a:ln>
            <a:noFill/>
          </a:ln>
        </p:spPr>
        <p:txBody>
          <a:bodyPr anchorCtr="0" anchor="t" bIns="17150" lIns="34300" spcFirstLastPara="1" rIns="34300" wrap="square" tIns="17150">
            <a:normAutofit/>
          </a:bodyPr>
          <a:lstStyle>
            <a:lvl1pPr indent="-273050" lvl="0" marL="457200" algn="l">
              <a:lnSpc>
                <a:spcPct val="90000"/>
              </a:lnSpc>
              <a:spcBef>
                <a:spcPts val="600"/>
              </a:spcBef>
              <a:spcAft>
                <a:spcPts val="0"/>
              </a:spcAft>
              <a:buClr>
                <a:schemeClr val="dk1"/>
              </a:buClr>
              <a:buSzPts val="700"/>
              <a:buChar char="•"/>
              <a:defRPr/>
            </a:lvl1pPr>
            <a:lvl2pPr indent="-273050" lvl="1" marL="914400" algn="l">
              <a:lnSpc>
                <a:spcPct val="90000"/>
              </a:lnSpc>
              <a:spcBef>
                <a:spcPts val="300"/>
              </a:spcBef>
              <a:spcAft>
                <a:spcPts val="0"/>
              </a:spcAft>
              <a:buClr>
                <a:schemeClr val="dk1"/>
              </a:buClr>
              <a:buSzPts val="700"/>
              <a:buChar char="•"/>
              <a:defRPr/>
            </a:lvl2pPr>
            <a:lvl3pPr indent="-273050" lvl="2" marL="1371600" algn="l">
              <a:lnSpc>
                <a:spcPct val="90000"/>
              </a:lnSpc>
              <a:spcBef>
                <a:spcPts val="300"/>
              </a:spcBef>
              <a:spcAft>
                <a:spcPts val="0"/>
              </a:spcAft>
              <a:buClr>
                <a:schemeClr val="dk1"/>
              </a:buClr>
              <a:buSzPts val="700"/>
              <a:buChar char="•"/>
              <a:defRPr/>
            </a:lvl3pPr>
            <a:lvl4pPr indent="-273050" lvl="3" marL="1828800" algn="l">
              <a:lnSpc>
                <a:spcPct val="90000"/>
              </a:lnSpc>
              <a:spcBef>
                <a:spcPts val="300"/>
              </a:spcBef>
              <a:spcAft>
                <a:spcPts val="0"/>
              </a:spcAft>
              <a:buClr>
                <a:schemeClr val="dk1"/>
              </a:buClr>
              <a:buSzPts val="700"/>
              <a:buChar char="•"/>
              <a:defRPr/>
            </a:lvl4pPr>
            <a:lvl5pPr indent="-273050" lvl="4" marL="2286000" algn="l">
              <a:lnSpc>
                <a:spcPct val="90000"/>
              </a:lnSpc>
              <a:spcBef>
                <a:spcPts val="300"/>
              </a:spcBef>
              <a:spcAft>
                <a:spcPts val="0"/>
              </a:spcAft>
              <a:buClr>
                <a:schemeClr val="dk1"/>
              </a:buClr>
              <a:buSzPts val="700"/>
              <a:buChar char="•"/>
              <a:defRPr/>
            </a:lvl5pPr>
            <a:lvl6pPr indent="-273050" lvl="5" marL="2743200" algn="l">
              <a:lnSpc>
                <a:spcPct val="90000"/>
              </a:lnSpc>
              <a:spcBef>
                <a:spcPts val="300"/>
              </a:spcBef>
              <a:spcAft>
                <a:spcPts val="0"/>
              </a:spcAft>
              <a:buClr>
                <a:schemeClr val="dk1"/>
              </a:buClr>
              <a:buSzPts val="700"/>
              <a:buChar char="•"/>
              <a:defRPr/>
            </a:lvl6pPr>
            <a:lvl7pPr indent="-273050" lvl="6" marL="3200400" algn="l">
              <a:lnSpc>
                <a:spcPct val="90000"/>
              </a:lnSpc>
              <a:spcBef>
                <a:spcPts val="300"/>
              </a:spcBef>
              <a:spcAft>
                <a:spcPts val="0"/>
              </a:spcAft>
              <a:buClr>
                <a:schemeClr val="dk1"/>
              </a:buClr>
              <a:buSzPts val="700"/>
              <a:buChar char="•"/>
              <a:defRPr/>
            </a:lvl7pPr>
            <a:lvl8pPr indent="-273050" lvl="7" marL="3657600" algn="l">
              <a:lnSpc>
                <a:spcPct val="90000"/>
              </a:lnSpc>
              <a:spcBef>
                <a:spcPts val="300"/>
              </a:spcBef>
              <a:spcAft>
                <a:spcPts val="0"/>
              </a:spcAft>
              <a:buClr>
                <a:schemeClr val="dk1"/>
              </a:buClr>
              <a:buSzPts val="700"/>
              <a:buChar char="•"/>
              <a:defRPr/>
            </a:lvl8pPr>
            <a:lvl9pPr indent="-273050" lvl="8" marL="4114800" algn="l">
              <a:lnSpc>
                <a:spcPct val="90000"/>
              </a:lnSpc>
              <a:spcBef>
                <a:spcPts val="300"/>
              </a:spcBef>
              <a:spcAft>
                <a:spcPts val="0"/>
              </a:spcAft>
              <a:buClr>
                <a:schemeClr val="dk1"/>
              </a:buClr>
              <a:buSzPts val="700"/>
              <a:buChar char="•"/>
              <a:defRPr/>
            </a:lvl9pPr>
          </a:lstStyle>
          <a:p/>
        </p:txBody>
      </p:sp>
      <p:sp>
        <p:nvSpPr>
          <p:cNvPr id="33" name="Google Shape;33;p6"/>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4" name="Google Shape;34;p6"/>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5" name="Google Shape;35;p6"/>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354348" y="486836"/>
            <a:ext cx="4437000" cy="1767300"/>
          </a:xfrm>
          <a:prstGeom prst="rect">
            <a:avLst/>
          </a:prstGeom>
          <a:noFill/>
          <a:ln>
            <a:noFill/>
          </a:ln>
        </p:spPr>
        <p:txBody>
          <a:bodyPr anchorCtr="0" anchor="ctr" bIns="17150" lIns="34300" spcFirstLastPara="1" rIns="34300"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8" name="Google Shape;38;p7"/>
          <p:cNvSpPr txBox="1"/>
          <p:nvPr>
            <p:ph idx="1" type="body"/>
          </p:nvPr>
        </p:nvSpPr>
        <p:spPr>
          <a:xfrm>
            <a:off x="354348" y="2241552"/>
            <a:ext cx="2176500" cy="1098600"/>
          </a:xfrm>
          <a:prstGeom prst="rect">
            <a:avLst/>
          </a:prstGeom>
          <a:noFill/>
          <a:ln>
            <a:noFill/>
          </a:ln>
        </p:spPr>
        <p:txBody>
          <a:bodyPr anchorCtr="0" anchor="b" bIns="17150" lIns="34300" spcFirstLastPara="1" rIns="34300" wrap="square" tIns="17150">
            <a:normAutofit/>
          </a:bodyPr>
          <a:lstStyle>
            <a:lvl1pPr indent="-228600" lvl="0" marL="457200" algn="l">
              <a:lnSpc>
                <a:spcPct val="90000"/>
              </a:lnSpc>
              <a:spcBef>
                <a:spcPts val="600"/>
              </a:spcBef>
              <a:spcAft>
                <a:spcPts val="0"/>
              </a:spcAft>
              <a:buClr>
                <a:schemeClr val="dk1"/>
              </a:buClr>
              <a:buSzPts val="1400"/>
              <a:buNone/>
              <a:defRPr b="1" sz="1400"/>
            </a:lvl1pPr>
            <a:lvl2pPr indent="-228600" lvl="1" marL="914400" algn="l">
              <a:lnSpc>
                <a:spcPct val="90000"/>
              </a:lnSpc>
              <a:spcBef>
                <a:spcPts val="300"/>
              </a:spcBef>
              <a:spcAft>
                <a:spcPts val="0"/>
              </a:spcAft>
              <a:buClr>
                <a:schemeClr val="dk1"/>
              </a:buClr>
              <a:buSzPts val="1100"/>
              <a:buNone/>
              <a:defRPr b="1" sz="1100"/>
            </a:lvl2pPr>
            <a:lvl3pPr indent="-228600" lvl="2" marL="1371600" algn="l">
              <a:lnSpc>
                <a:spcPct val="90000"/>
              </a:lnSpc>
              <a:spcBef>
                <a:spcPts val="300"/>
              </a:spcBef>
              <a:spcAft>
                <a:spcPts val="0"/>
              </a:spcAft>
              <a:buClr>
                <a:schemeClr val="dk1"/>
              </a:buClr>
              <a:buSzPts val="1000"/>
              <a:buNone/>
              <a:defRPr b="1" sz="1000"/>
            </a:lvl3pPr>
            <a:lvl4pPr indent="-228600" lvl="3" marL="1828800" algn="l">
              <a:lnSpc>
                <a:spcPct val="90000"/>
              </a:lnSpc>
              <a:spcBef>
                <a:spcPts val="300"/>
              </a:spcBef>
              <a:spcAft>
                <a:spcPts val="0"/>
              </a:spcAft>
              <a:buClr>
                <a:schemeClr val="dk1"/>
              </a:buClr>
              <a:buSzPts val="900"/>
              <a:buNone/>
              <a:defRPr b="1" sz="900"/>
            </a:lvl4pPr>
            <a:lvl5pPr indent="-228600" lvl="4" marL="2286000" algn="l">
              <a:lnSpc>
                <a:spcPct val="90000"/>
              </a:lnSpc>
              <a:spcBef>
                <a:spcPts val="300"/>
              </a:spcBef>
              <a:spcAft>
                <a:spcPts val="0"/>
              </a:spcAft>
              <a:buClr>
                <a:schemeClr val="dk1"/>
              </a:buClr>
              <a:buSzPts val="900"/>
              <a:buNone/>
              <a:defRPr b="1" sz="900"/>
            </a:lvl5pPr>
            <a:lvl6pPr indent="-228600" lvl="5" marL="2743200" algn="l">
              <a:lnSpc>
                <a:spcPct val="90000"/>
              </a:lnSpc>
              <a:spcBef>
                <a:spcPts val="300"/>
              </a:spcBef>
              <a:spcAft>
                <a:spcPts val="0"/>
              </a:spcAft>
              <a:buClr>
                <a:schemeClr val="dk1"/>
              </a:buClr>
              <a:buSzPts val="900"/>
              <a:buNone/>
              <a:defRPr b="1" sz="900"/>
            </a:lvl6pPr>
            <a:lvl7pPr indent="-228600" lvl="6" marL="3200400" algn="l">
              <a:lnSpc>
                <a:spcPct val="90000"/>
              </a:lnSpc>
              <a:spcBef>
                <a:spcPts val="300"/>
              </a:spcBef>
              <a:spcAft>
                <a:spcPts val="0"/>
              </a:spcAft>
              <a:buClr>
                <a:schemeClr val="dk1"/>
              </a:buClr>
              <a:buSzPts val="900"/>
              <a:buNone/>
              <a:defRPr b="1" sz="900"/>
            </a:lvl7pPr>
            <a:lvl8pPr indent="-228600" lvl="7" marL="3657600" algn="l">
              <a:lnSpc>
                <a:spcPct val="90000"/>
              </a:lnSpc>
              <a:spcBef>
                <a:spcPts val="300"/>
              </a:spcBef>
              <a:spcAft>
                <a:spcPts val="0"/>
              </a:spcAft>
              <a:buClr>
                <a:schemeClr val="dk1"/>
              </a:buClr>
              <a:buSzPts val="900"/>
              <a:buNone/>
              <a:defRPr b="1" sz="900"/>
            </a:lvl8pPr>
            <a:lvl9pPr indent="-228600" lvl="8" marL="4114800" algn="l">
              <a:lnSpc>
                <a:spcPct val="90000"/>
              </a:lnSpc>
              <a:spcBef>
                <a:spcPts val="300"/>
              </a:spcBef>
              <a:spcAft>
                <a:spcPts val="0"/>
              </a:spcAft>
              <a:buClr>
                <a:schemeClr val="dk1"/>
              </a:buClr>
              <a:buSzPts val="900"/>
              <a:buNone/>
              <a:defRPr b="1" sz="900"/>
            </a:lvl9pPr>
          </a:lstStyle>
          <a:p/>
        </p:txBody>
      </p:sp>
      <p:sp>
        <p:nvSpPr>
          <p:cNvPr id="39" name="Google Shape;39;p7"/>
          <p:cNvSpPr txBox="1"/>
          <p:nvPr>
            <p:ph idx="2" type="body"/>
          </p:nvPr>
        </p:nvSpPr>
        <p:spPr>
          <a:xfrm>
            <a:off x="354348" y="3340102"/>
            <a:ext cx="2176500" cy="4912800"/>
          </a:xfrm>
          <a:prstGeom prst="rect">
            <a:avLst/>
          </a:prstGeom>
          <a:noFill/>
          <a:ln>
            <a:noFill/>
          </a:ln>
        </p:spPr>
        <p:txBody>
          <a:bodyPr anchorCtr="0" anchor="t" bIns="17150" lIns="34300" spcFirstLastPara="1" rIns="34300" wrap="square" tIns="17150">
            <a:normAutofit/>
          </a:bodyPr>
          <a:lstStyle>
            <a:lvl1pPr indent="-273050" lvl="0" marL="457200" algn="l">
              <a:lnSpc>
                <a:spcPct val="90000"/>
              </a:lnSpc>
              <a:spcBef>
                <a:spcPts val="600"/>
              </a:spcBef>
              <a:spcAft>
                <a:spcPts val="0"/>
              </a:spcAft>
              <a:buClr>
                <a:schemeClr val="dk1"/>
              </a:buClr>
              <a:buSzPts val="700"/>
              <a:buChar char="•"/>
              <a:defRPr/>
            </a:lvl1pPr>
            <a:lvl2pPr indent="-273050" lvl="1" marL="914400" algn="l">
              <a:lnSpc>
                <a:spcPct val="90000"/>
              </a:lnSpc>
              <a:spcBef>
                <a:spcPts val="300"/>
              </a:spcBef>
              <a:spcAft>
                <a:spcPts val="0"/>
              </a:spcAft>
              <a:buClr>
                <a:schemeClr val="dk1"/>
              </a:buClr>
              <a:buSzPts val="700"/>
              <a:buChar char="•"/>
              <a:defRPr/>
            </a:lvl2pPr>
            <a:lvl3pPr indent="-273050" lvl="2" marL="1371600" algn="l">
              <a:lnSpc>
                <a:spcPct val="90000"/>
              </a:lnSpc>
              <a:spcBef>
                <a:spcPts val="300"/>
              </a:spcBef>
              <a:spcAft>
                <a:spcPts val="0"/>
              </a:spcAft>
              <a:buClr>
                <a:schemeClr val="dk1"/>
              </a:buClr>
              <a:buSzPts val="700"/>
              <a:buChar char="•"/>
              <a:defRPr/>
            </a:lvl3pPr>
            <a:lvl4pPr indent="-273050" lvl="3" marL="1828800" algn="l">
              <a:lnSpc>
                <a:spcPct val="90000"/>
              </a:lnSpc>
              <a:spcBef>
                <a:spcPts val="300"/>
              </a:spcBef>
              <a:spcAft>
                <a:spcPts val="0"/>
              </a:spcAft>
              <a:buClr>
                <a:schemeClr val="dk1"/>
              </a:buClr>
              <a:buSzPts val="700"/>
              <a:buChar char="•"/>
              <a:defRPr/>
            </a:lvl4pPr>
            <a:lvl5pPr indent="-273050" lvl="4" marL="2286000" algn="l">
              <a:lnSpc>
                <a:spcPct val="90000"/>
              </a:lnSpc>
              <a:spcBef>
                <a:spcPts val="300"/>
              </a:spcBef>
              <a:spcAft>
                <a:spcPts val="0"/>
              </a:spcAft>
              <a:buClr>
                <a:schemeClr val="dk1"/>
              </a:buClr>
              <a:buSzPts val="700"/>
              <a:buChar char="•"/>
              <a:defRPr/>
            </a:lvl5pPr>
            <a:lvl6pPr indent="-273050" lvl="5" marL="2743200" algn="l">
              <a:lnSpc>
                <a:spcPct val="90000"/>
              </a:lnSpc>
              <a:spcBef>
                <a:spcPts val="300"/>
              </a:spcBef>
              <a:spcAft>
                <a:spcPts val="0"/>
              </a:spcAft>
              <a:buClr>
                <a:schemeClr val="dk1"/>
              </a:buClr>
              <a:buSzPts val="700"/>
              <a:buChar char="•"/>
              <a:defRPr/>
            </a:lvl6pPr>
            <a:lvl7pPr indent="-273050" lvl="6" marL="3200400" algn="l">
              <a:lnSpc>
                <a:spcPct val="90000"/>
              </a:lnSpc>
              <a:spcBef>
                <a:spcPts val="300"/>
              </a:spcBef>
              <a:spcAft>
                <a:spcPts val="0"/>
              </a:spcAft>
              <a:buClr>
                <a:schemeClr val="dk1"/>
              </a:buClr>
              <a:buSzPts val="700"/>
              <a:buChar char="•"/>
              <a:defRPr/>
            </a:lvl7pPr>
            <a:lvl8pPr indent="-273050" lvl="7" marL="3657600" algn="l">
              <a:lnSpc>
                <a:spcPct val="90000"/>
              </a:lnSpc>
              <a:spcBef>
                <a:spcPts val="300"/>
              </a:spcBef>
              <a:spcAft>
                <a:spcPts val="0"/>
              </a:spcAft>
              <a:buClr>
                <a:schemeClr val="dk1"/>
              </a:buClr>
              <a:buSzPts val="700"/>
              <a:buChar char="•"/>
              <a:defRPr/>
            </a:lvl8pPr>
            <a:lvl9pPr indent="-273050" lvl="8" marL="4114800" algn="l">
              <a:lnSpc>
                <a:spcPct val="90000"/>
              </a:lnSpc>
              <a:spcBef>
                <a:spcPts val="300"/>
              </a:spcBef>
              <a:spcAft>
                <a:spcPts val="0"/>
              </a:spcAft>
              <a:buClr>
                <a:schemeClr val="dk1"/>
              </a:buClr>
              <a:buSzPts val="700"/>
              <a:buChar char="•"/>
              <a:defRPr/>
            </a:lvl9pPr>
          </a:lstStyle>
          <a:p/>
        </p:txBody>
      </p:sp>
      <p:sp>
        <p:nvSpPr>
          <p:cNvPr id="40" name="Google Shape;40;p7"/>
          <p:cNvSpPr txBox="1"/>
          <p:nvPr>
            <p:ph idx="3" type="body"/>
          </p:nvPr>
        </p:nvSpPr>
        <p:spPr>
          <a:xfrm>
            <a:off x="2604353" y="2241552"/>
            <a:ext cx="2187000" cy="1098600"/>
          </a:xfrm>
          <a:prstGeom prst="rect">
            <a:avLst/>
          </a:prstGeom>
          <a:noFill/>
          <a:ln>
            <a:noFill/>
          </a:ln>
        </p:spPr>
        <p:txBody>
          <a:bodyPr anchorCtr="0" anchor="b" bIns="17150" lIns="34300" spcFirstLastPara="1" rIns="34300" wrap="square" tIns="17150">
            <a:normAutofit/>
          </a:bodyPr>
          <a:lstStyle>
            <a:lvl1pPr indent="-228600" lvl="0" marL="457200" algn="l">
              <a:lnSpc>
                <a:spcPct val="90000"/>
              </a:lnSpc>
              <a:spcBef>
                <a:spcPts val="600"/>
              </a:spcBef>
              <a:spcAft>
                <a:spcPts val="0"/>
              </a:spcAft>
              <a:buClr>
                <a:schemeClr val="dk1"/>
              </a:buClr>
              <a:buSzPts val="1400"/>
              <a:buNone/>
              <a:defRPr b="1" sz="1400"/>
            </a:lvl1pPr>
            <a:lvl2pPr indent="-228600" lvl="1" marL="914400" algn="l">
              <a:lnSpc>
                <a:spcPct val="90000"/>
              </a:lnSpc>
              <a:spcBef>
                <a:spcPts val="300"/>
              </a:spcBef>
              <a:spcAft>
                <a:spcPts val="0"/>
              </a:spcAft>
              <a:buClr>
                <a:schemeClr val="dk1"/>
              </a:buClr>
              <a:buSzPts val="1100"/>
              <a:buNone/>
              <a:defRPr b="1" sz="1100"/>
            </a:lvl2pPr>
            <a:lvl3pPr indent="-228600" lvl="2" marL="1371600" algn="l">
              <a:lnSpc>
                <a:spcPct val="90000"/>
              </a:lnSpc>
              <a:spcBef>
                <a:spcPts val="300"/>
              </a:spcBef>
              <a:spcAft>
                <a:spcPts val="0"/>
              </a:spcAft>
              <a:buClr>
                <a:schemeClr val="dk1"/>
              </a:buClr>
              <a:buSzPts val="1000"/>
              <a:buNone/>
              <a:defRPr b="1" sz="1000"/>
            </a:lvl3pPr>
            <a:lvl4pPr indent="-228600" lvl="3" marL="1828800" algn="l">
              <a:lnSpc>
                <a:spcPct val="90000"/>
              </a:lnSpc>
              <a:spcBef>
                <a:spcPts val="300"/>
              </a:spcBef>
              <a:spcAft>
                <a:spcPts val="0"/>
              </a:spcAft>
              <a:buClr>
                <a:schemeClr val="dk1"/>
              </a:buClr>
              <a:buSzPts val="900"/>
              <a:buNone/>
              <a:defRPr b="1" sz="900"/>
            </a:lvl4pPr>
            <a:lvl5pPr indent="-228600" lvl="4" marL="2286000" algn="l">
              <a:lnSpc>
                <a:spcPct val="90000"/>
              </a:lnSpc>
              <a:spcBef>
                <a:spcPts val="300"/>
              </a:spcBef>
              <a:spcAft>
                <a:spcPts val="0"/>
              </a:spcAft>
              <a:buClr>
                <a:schemeClr val="dk1"/>
              </a:buClr>
              <a:buSzPts val="900"/>
              <a:buNone/>
              <a:defRPr b="1" sz="900"/>
            </a:lvl5pPr>
            <a:lvl6pPr indent="-228600" lvl="5" marL="2743200" algn="l">
              <a:lnSpc>
                <a:spcPct val="90000"/>
              </a:lnSpc>
              <a:spcBef>
                <a:spcPts val="300"/>
              </a:spcBef>
              <a:spcAft>
                <a:spcPts val="0"/>
              </a:spcAft>
              <a:buClr>
                <a:schemeClr val="dk1"/>
              </a:buClr>
              <a:buSzPts val="900"/>
              <a:buNone/>
              <a:defRPr b="1" sz="900"/>
            </a:lvl6pPr>
            <a:lvl7pPr indent="-228600" lvl="6" marL="3200400" algn="l">
              <a:lnSpc>
                <a:spcPct val="90000"/>
              </a:lnSpc>
              <a:spcBef>
                <a:spcPts val="300"/>
              </a:spcBef>
              <a:spcAft>
                <a:spcPts val="0"/>
              </a:spcAft>
              <a:buClr>
                <a:schemeClr val="dk1"/>
              </a:buClr>
              <a:buSzPts val="900"/>
              <a:buNone/>
              <a:defRPr b="1" sz="900"/>
            </a:lvl7pPr>
            <a:lvl8pPr indent="-228600" lvl="7" marL="3657600" algn="l">
              <a:lnSpc>
                <a:spcPct val="90000"/>
              </a:lnSpc>
              <a:spcBef>
                <a:spcPts val="300"/>
              </a:spcBef>
              <a:spcAft>
                <a:spcPts val="0"/>
              </a:spcAft>
              <a:buClr>
                <a:schemeClr val="dk1"/>
              </a:buClr>
              <a:buSzPts val="900"/>
              <a:buNone/>
              <a:defRPr b="1" sz="900"/>
            </a:lvl8pPr>
            <a:lvl9pPr indent="-228600" lvl="8" marL="4114800" algn="l">
              <a:lnSpc>
                <a:spcPct val="90000"/>
              </a:lnSpc>
              <a:spcBef>
                <a:spcPts val="300"/>
              </a:spcBef>
              <a:spcAft>
                <a:spcPts val="0"/>
              </a:spcAft>
              <a:buClr>
                <a:schemeClr val="dk1"/>
              </a:buClr>
              <a:buSzPts val="900"/>
              <a:buNone/>
              <a:defRPr b="1" sz="900"/>
            </a:lvl9pPr>
          </a:lstStyle>
          <a:p/>
        </p:txBody>
      </p:sp>
      <p:sp>
        <p:nvSpPr>
          <p:cNvPr id="41" name="Google Shape;41;p7"/>
          <p:cNvSpPr txBox="1"/>
          <p:nvPr>
            <p:ph idx="4" type="body"/>
          </p:nvPr>
        </p:nvSpPr>
        <p:spPr>
          <a:xfrm>
            <a:off x="2604353" y="3340102"/>
            <a:ext cx="2187000" cy="4912800"/>
          </a:xfrm>
          <a:prstGeom prst="rect">
            <a:avLst/>
          </a:prstGeom>
          <a:noFill/>
          <a:ln>
            <a:noFill/>
          </a:ln>
        </p:spPr>
        <p:txBody>
          <a:bodyPr anchorCtr="0" anchor="t" bIns="17150" lIns="34300" spcFirstLastPara="1" rIns="34300" wrap="square" tIns="17150">
            <a:normAutofit/>
          </a:bodyPr>
          <a:lstStyle>
            <a:lvl1pPr indent="-273050" lvl="0" marL="457200" algn="l">
              <a:lnSpc>
                <a:spcPct val="90000"/>
              </a:lnSpc>
              <a:spcBef>
                <a:spcPts val="600"/>
              </a:spcBef>
              <a:spcAft>
                <a:spcPts val="0"/>
              </a:spcAft>
              <a:buClr>
                <a:schemeClr val="dk1"/>
              </a:buClr>
              <a:buSzPts val="700"/>
              <a:buChar char="•"/>
              <a:defRPr/>
            </a:lvl1pPr>
            <a:lvl2pPr indent="-273050" lvl="1" marL="914400" algn="l">
              <a:lnSpc>
                <a:spcPct val="90000"/>
              </a:lnSpc>
              <a:spcBef>
                <a:spcPts val="300"/>
              </a:spcBef>
              <a:spcAft>
                <a:spcPts val="0"/>
              </a:spcAft>
              <a:buClr>
                <a:schemeClr val="dk1"/>
              </a:buClr>
              <a:buSzPts val="700"/>
              <a:buChar char="•"/>
              <a:defRPr/>
            </a:lvl2pPr>
            <a:lvl3pPr indent="-273050" lvl="2" marL="1371600" algn="l">
              <a:lnSpc>
                <a:spcPct val="90000"/>
              </a:lnSpc>
              <a:spcBef>
                <a:spcPts val="300"/>
              </a:spcBef>
              <a:spcAft>
                <a:spcPts val="0"/>
              </a:spcAft>
              <a:buClr>
                <a:schemeClr val="dk1"/>
              </a:buClr>
              <a:buSzPts val="700"/>
              <a:buChar char="•"/>
              <a:defRPr/>
            </a:lvl3pPr>
            <a:lvl4pPr indent="-273050" lvl="3" marL="1828800" algn="l">
              <a:lnSpc>
                <a:spcPct val="90000"/>
              </a:lnSpc>
              <a:spcBef>
                <a:spcPts val="300"/>
              </a:spcBef>
              <a:spcAft>
                <a:spcPts val="0"/>
              </a:spcAft>
              <a:buClr>
                <a:schemeClr val="dk1"/>
              </a:buClr>
              <a:buSzPts val="700"/>
              <a:buChar char="•"/>
              <a:defRPr/>
            </a:lvl4pPr>
            <a:lvl5pPr indent="-273050" lvl="4" marL="2286000" algn="l">
              <a:lnSpc>
                <a:spcPct val="90000"/>
              </a:lnSpc>
              <a:spcBef>
                <a:spcPts val="300"/>
              </a:spcBef>
              <a:spcAft>
                <a:spcPts val="0"/>
              </a:spcAft>
              <a:buClr>
                <a:schemeClr val="dk1"/>
              </a:buClr>
              <a:buSzPts val="700"/>
              <a:buChar char="•"/>
              <a:defRPr/>
            </a:lvl5pPr>
            <a:lvl6pPr indent="-273050" lvl="5" marL="2743200" algn="l">
              <a:lnSpc>
                <a:spcPct val="90000"/>
              </a:lnSpc>
              <a:spcBef>
                <a:spcPts val="300"/>
              </a:spcBef>
              <a:spcAft>
                <a:spcPts val="0"/>
              </a:spcAft>
              <a:buClr>
                <a:schemeClr val="dk1"/>
              </a:buClr>
              <a:buSzPts val="700"/>
              <a:buChar char="•"/>
              <a:defRPr/>
            </a:lvl6pPr>
            <a:lvl7pPr indent="-273050" lvl="6" marL="3200400" algn="l">
              <a:lnSpc>
                <a:spcPct val="90000"/>
              </a:lnSpc>
              <a:spcBef>
                <a:spcPts val="300"/>
              </a:spcBef>
              <a:spcAft>
                <a:spcPts val="0"/>
              </a:spcAft>
              <a:buClr>
                <a:schemeClr val="dk1"/>
              </a:buClr>
              <a:buSzPts val="700"/>
              <a:buChar char="•"/>
              <a:defRPr/>
            </a:lvl7pPr>
            <a:lvl8pPr indent="-273050" lvl="7" marL="3657600" algn="l">
              <a:lnSpc>
                <a:spcPct val="90000"/>
              </a:lnSpc>
              <a:spcBef>
                <a:spcPts val="300"/>
              </a:spcBef>
              <a:spcAft>
                <a:spcPts val="0"/>
              </a:spcAft>
              <a:buClr>
                <a:schemeClr val="dk1"/>
              </a:buClr>
              <a:buSzPts val="700"/>
              <a:buChar char="•"/>
              <a:defRPr/>
            </a:lvl8pPr>
            <a:lvl9pPr indent="-273050" lvl="8" marL="4114800" algn="l">
              <a:lnSpc>
                <a:spcPct val="90000"/>
              </a:lnSpc>
              <a:spcBef>
                <a:spcPts val="300"/>
              </a:spcBef>
              <a:spcAft>
                <a:spcPts val="0"/>
              </a:spcAft>
              <a:buClr>
                <a:schemeClr val="dk1"/>
              </a:buClr>
              <a:buSzPts val="700"/>
              <a:buChar char="•"/>
              <a:defRPr/>
            </a:lvl9pPr>
          </a:lstStyle>
          <a:p/>
        </p:txBody>
      </p:sp>
      <p:sp>
        <p:nvSpPr>
          <p:cNvPr id="42" name="Google Shape;42;p7"/>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3" name="Google Shape;43;p7"/>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4" name="Google Shape;44;p7"/>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353678" y="486836"/>
            <a:ext cx="4437000" cy="1767300"/>
          </a:xfrm>
          <a:prstGeom prst="rect">
            <a:avLst/>
          </a:prstGeom>
          <a:noFill/>
          <a:ln>
            <a:noFill/>
          </a:ln>
        </p:spPr>
        <p:txBody>
          <a:bodyPr anchorCtr="0" anchor="ctr" bIns="17150" lIns="34300" spcFirstLastPara="1" rIns="34300" wrap="square" tIns="1715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7" name="Google Shape;47;p8"/>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8" name="Google Shape;48;p8"/>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9" name="Google Shape;49;p8"/>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2" name="Google Shape;52;p9"/>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3" name="Google Shape;53;p9"/>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354348" y="609600"/>
            <a:ext cx="1659300" cy="2133600"/>
          </a:xfrm>
          <a:prstGeom prst="rect">
            <a:avLst/>
          </a:prstGeom>
          <a:noFill/>
          <a:ln>
            <a:noFill/>
          </a:ln>
        </p:spPr>
        <p:txBody>
          <a:bodyPr anchorCtr="0" anchor="b" bIns="17150" lIns="34300" spcFirstLastPara="1" rIns="34300" wrap="square" tIns="17150">
            <a:normAutofit/>
          </a:bodyPr>
          <a:lstStyle>
            <a:lvl1pPr lvl="0" algn="l">
              <a:lnSpc>
                <a:spcPct val="90000"/>
              </a:lnSpc>
              <a:spcBef>
                <a:spcPts val="0"/>
              </a:spcBef>
              <a:spcAft>
                <a:spcPts val="0"/>
              </a:spcAft>
              <a:buClr>
                <a:schemeClr val="dk1"/>
              </a:buClr>
              <a:buSzPts val="1800"/>
              <a:buFont typeface="Calibri"/>
              <a:buNone/>
              <a:defRPr sz="18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6" name="Google Shape;56;p10"/>
          <p:cNvSpPr txBox="1"/>
          <p:nvPr>
            <p:ph idx="1" type="body"/>
          </p:nvPr>
        </p:nvSpPr>
        <p:spPr>
          <a:xfrm>
            <a:off x="2187040" y="1316569"/>
            <a:ext cx="2604300" cy="6498300"/>
          </a:xfrm>
          <a:prstGeom prst="rect">
            <a:avLst/>
          </a:prstGeom>
          <a:noFill/>
          <a:ln>
            <a:noFill/>
          </a:ln>
        </p:spPr>
        <p:txBody>
          <a:bodyPr anchorCtr="0" anchor="t" bIns="17150" lIns="34300" spcFirstLastPara="1" rIns="34300" wrap="square" tIns="17150">
            <a:normAutofit/>
          </a:bodyPr>
          <a:lstStyle>
            <a:lvl1pPr indent="-342900" lvl="0" marL="457200" algn="l">
              <a:lnSpc>
                <a:spcPct val="90000"/>
              </a:lnSpc>
              <a:spcBef>
                <a:spcPts val="600"/>
              </a:spcBef>
              <a:spcAft>
                <a:spcPts val="0"/>
              </a:spcAft>
              <a:buClr>
                <a:schemeClr val="dk1"/>
              </a:buClr>
              <a:buSzPts val="1800"/>
              <a:buChar char="•"/>
              <a:defRPr sz="1800"/>
            </a:lvl1pPr>
            <a:lvl2pPr indent="-330200" lvl="1" marL="914400" algn="l">
              <a:lnSpc>
                <a:spcPct val="90000"/>
              </a:lnSpc>
              <a:spcBef>
                <a:spcPts val="300"/>
              </a:spcBef>
              <a:spcAft>
                <a:spcPts val="0"/>
              </a:spcAft>
              <a:buClr>
                <a:schemeClr val="dk1"/>
              </a:buClr>
              <a:buSzPts val="1600"/>
              <a:buChar char="•"/>
              <a:defRPr sz="1600"/>
            </a:lvl2pPr>
            <a:lvl3pPr indent="-317500" lvl="2" marL="1371600" algn="l">
              <a:lnSpc>
                <a:spcPct val="90000"/>
              </a:lnSpc>
              <a:spcBef>
                <a:spcPts val="300"/>
              </a:spcBef>
              <a:spcAft>
                <a:spcPts val="0"/>
              </a:spcAft>
              <a:buClr>
                <a:schemeClr val="dk1"/>
              </a:buClr>
              <a:buSzPts val="1400"/>
              <a:buChar char="•"/>
              <a:defRPr sz="1400"/>
            </a:lvl3pPr>
            <a:lvl4pPr indent="-298450" lvl="3" marL="1828800" algn="l">
              <a:lnSpc>
                <a:spcPct val="90000"/>
              </a:lnSpc>
              <a:spcBef>
                <a:spcPts val="300"/>
              </a:spcBef>
              <a:spcAft>
                <a:spcPts val="0"/>
              </a:spcAft>
              <a:buClr>
                <a:schemeClr val="dk1"/>
              </a:buClr>
              <a:buSzPts val="1100"/>
              <a:buChar char="•"/>
              <a:defRPr sz="1100"/>
            </a:lvl4pPr>
            <a:lvl5pPr indent="-298450" lvl="4" marL="2286000" algn="l">
              <a:lnSpc>
                <a:spcPct val="90000"/>
              </a:lnSpc>
              <a:spcBef>
                <a:spcPts val="300"/>
              </a:spcBef>
              <a:spcAft>
                <a:spcPts val="0"/>
              </a:spcAft>
              <a:buClr>
                <a:schemeClr val="dk1"/>
              </a:buClr>
              <a:buSzPts val="1100"/>
              <a:buChar char="•"/>
              <a:defRPr sz="1100"/>
            </a:lvl5pPr>
            <a:lvl6pPr indent="-298450" lvl="5" marL="2743200" algn="l">
              <a:lnSpc>
                <a:spcPct val="90000"/>
              </a:lnSpc>
              <a:spcBef>
                <a:spcPts val="300"/>
              </a:spcBef>
              <a:spcAft>
                <a:spcPts val="0"/>
              </a:spcAft>
              <a:buClr>
                <a:schemeClr val="dk1"/>
              </a:buClr>
              <a:buSzPts val="1100"/>
              <a:buChar char="•"/>
              <a:defRPr sz="1100"/>
            </a:lvl6pPr>
            <a:lvl7pPr indent="-298450" lvl="6" marL="3200400" algn="l">
              <a:lnSpc>
                <a:spcPct val="90000"/>
              </a:lnSpc>
              <a:spcBef>
                <a:spcPts val="300"/>
              </a:spcBef>
              <a:spcAft>
                <a:spcPts val="0"/>
              </a:spcAft>
              <a:buClr>
                <a:schemeClr val="dk1"/>
              </a:buClr>
              <a:buSzPts val="1100"/>
              <a:buChar char="•"/>
              <a:defRPr sz="1100"/>
            </a:lvl7pPr>
            <a:lvl8pPr indent="-298450" lvl="7" marL="3657600" algn="l">
              <a:lnSpc>
                <a:spcPct val="90000"/>
              </a:lnSpc>
              <a:spcBef>
                <a:spcPts val="300"/>
              </a:spcBef>
              <a:spcAft>
                <a:spcPts val="0"/>
              </a:spcAft>
              <a:buClr>
                <a:schemeClr val="dk1"/>
              </a:buClr>
              <a:buSzPts val="1100"/>
              <a:buChar char="•"/>
              <a:defRPr sz="1100"/>
            </a:lvl8pPr>
            <a:lvl9pPr indent="-298450" lvl="8" marL="4114800" algn="l">
              <a:lnSpc>
                <a:spcPct val="90000"/>
              </a:lnSpc>
              <a:spcBef>
                <a:spcPts val="300"/>
              </a:spcBef>
              <a:spcAft>
                <a:spcPts val="0"/>
              </a:spcAft>
              <a:buClr>
                <a:schemeClr val="dk1"/>
              </a:buClr>
              <a:buSzPts val="1100"/>
              <a:buChar char="•"/>
              <a:defRPr sz="1100"/>
            </a:lvl9pPr>
          </a:lstStyle>
          <a:p/>
        </p:txBody>
      </p:sp>
      <p:sp>
        <p:nvSpPr>
          <p:cNvPr id="57" name="Google Shape;57;p10"/>
          <p:cNvSpPr txBox="1"/>
          <p:nvPr>
            <p:ph idx="2" type="body"/>
          </p:nvPr>
        </p:nvSpPr>
        <p:spPr>
          <a:xfrm>
            <a:off x="354348" y="2743202"/>
            <a:ext cx="1659300" cy="5082000"/>
          </a:xfrm>
          <a:prstGeom prst="rect">
            <a:avLst/>
          </a:prstGeom>
          <a:noFill/>
          <a:ln>
            <a:noFill/>
          </a:ln>
        </p:spPr>
        <p:txBody>
          <a:bodyPr anchorCtr="0" anchor="t" bIns="17150" lIns="34300" spcFirstLastPara="1" rIns="34300" wrap="square" tIns="17150">
            <a:normAutofit/>
          </a:bodyPr>
          <a:lstStyle>
            <a:lvl1pPr indent="-228600" lvl="0" marL="457200" algn="l">
              <a:lnSpc>
                <a:spcPct val="90000"/>
              </a:lnSpc>
              <a:spcBef>
                <a:spcPts val="600"/>
              </a:spcBef>
              <a:spcAft>
                <a:spcPts val="0"/>
              </a:spcAft>
              <a:buClr>
                <a:schemeClr val="dk1"/>
              </a:buClr>
              <a:buSzPts val="900"/>
              <a:buNone/>
              <a:defRPr sz="900"/>
            </a:lvl1pPr>
            <a:lvl2pPr indent="-228600" lvl="1" marL="914400" algn="l">
              <a:lnSpc>
                <a:spcPct val="90000"/>
              </a:lnSpc>
              <a:spcBef>
                <a:spcPts val="300"/>
              </a:spcBef>
              <a:spcAft>
                <a:spcPts val="0"/>
              </a:spcAft>
              <a:buClr>
                <a:schemeClr val="dk1"/>
              </a:buClr>
              <a:buSzPts val="800"/>
              <a:buNone/>
              <a:defRPr sz="800"/>
            </a:lvl2pPr>
            <a:lvl3pPr indent="-228600" lvl="2" marL="1371600" algn="l">
              <a:lnSpc>
                <a:spcPct val="90000"/>
              </a:lnSpc>
              <a:spcBef>
                <a:spcPts val="300"/>
              </a:spcBef>
              <a:spcAft>
                <a:spcPts val="0"/>
              </a:spcAft>
              <a:buClr>
                <a:schemeClr val="dk1"/>
              </a:buClr>
              <a:buSzPts val="700"/>
              <a:buNone/>
              <a:defRPr sz="700"/>
            </a:lvl3pPr>
            <a:lvl4pPr indent="-228600" lvl="3" marL="1828800" algn="l">
              <a:lnSpc>
                <a:spcPct val="90000"/>
              </a:lnSpc>
              <a:spcBef>
                <a:spcPts val="300"/>
              </a:spcBef>
              <a:spcAft>
                <a:spcPts val="0"/>
              </a:spcAft>
              <a:buClr>
                <a:schemeClr val="dk1"/>
              </a:buClr>
              <a:buSzPts val="600"/>
              <a:buNone/>
              <a:defRPr sz="600"/>
            </a:lvl4pPr>
            <a:lvl5pPr indent="-228600" lvl="4" marL="2286000" algn="l">
              <a:lnSpc>
                <a:spcPct val="90000"/>
              </a:lnSpc>
              <a:spcBef>
                <a:spcPts val="300"/>
              </a:spcBef>
              <a:spcAft>
                <a:spcPts val="0"/>
              </a:spcAft>
              <a:buClr>
                <a:schemeClr val="dk1"/>
              </a:buClr>
              <a:buSzPts val="600"/>
              <a:buNone/>
              <a:defRPr sz="600"/>
            </a:lvl5pPr>
            <a:lvl6pPr indent="-228600" lvl="5" marL="2743200" algn="l">
              <a:lnSpc>
                <a:spcPct val="90000"/>
              </a:lnSpc>
              <a:spcBef>
                <a:spcPts val="300"/>
              </a:spcBef>
              <a:spcAft>
                <a:spcPts val="0"/>
              </a:spcAft>
              <a:buClr>
                <a:schemeClr val="dk1"/>
              </a:buClr>
              <a:buSzPts val="600"/>
              <a:buNone/>
              <a:defRPr sz="600"/>
            </a:lvl6pPr>
            <a:lvl7pPr indent="-228600" lvl="6" marL="3200400" algn="l">
              <a:lnSpc>
                <a:spcPct val="90000"/>
              </a:lnSpc>
              <a:spcBef>
                <a:spcPts val="300"/>
              </a:spcBef>
              <a:spcAft>
                <a:spcPts val="0"/>
              </a:spcAft>
              <a:buClr>
                <a:schemeClr val="dk1"/>
              </a:buClr>
              <a:buSzPts val="600"/>
              <a:buNone/>
              <a:defRPr sz="600"/>
            </a:lvl7pPr>
            <a:lvl8pPr indent="-228600" lvl="7" marL="3657600" algn="l">
              <a:lnSpc>
                <a:spcPct val="90000"/>
              </a:lnSpc>
              <a:spcBef>
                <a:spcPts val="300"/>
              </a:spcBef>
              <a:spcAft>
                <a:spcPts val="0"/>
              </a:spcAft>
              <a:buClr>
                <a:schemeClr val="dk1"/>
              </a:buClr>
              <a:buSzPts val="600"/>
              <a:buNone/>
              <a:defRPr sz="600"/>
            </a:lvl8pPr>
            <a:lvl9pPr indent="-228600" lvl="8" marL="4114800" algn="l">
              <a:lnSpc>
                <a:spcPct val="90000"/>
              </a:lnSpc>
              <a:spcBef>
                <a:spcPts val="300"/>
              </a:spcBef>
              <a:spcAft>
                <a:spcPts val="0"/>
              </a:spcAft>
              <a:buClr>
                <a:schemeClr val="dk1"/>
              </a:buClr>
              <a:buSzPts val="600"/>
              <a:buNone/>
              <a:defRPr sz="600"/>
            </a:lvl9pPr>
          </a:lstStyle>
          <a:p/>
        </p:txBody>
      </p:sp>
      <p:sp>
        <p:nvSpPr>
          <p:cNvPr id="58" name="Google Shape;58;p10"/>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9" name="Google Shape;59;p10"/>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0" name="Google Shape;60;p10"/>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354348" y="609600"/>
            <a:ext cx="1659300" cy="2133600"/>
          </a:xfrm>
          <a:prstGeom prst="rect">
            <a:avLst/>
          </a:prstGeom>
          <a:noFill/>
          <a:ln>
            <a:noFill/>
          </a:ln>
        </p:spPr>
        <p:txBody>
          <a:bodyPr anchorCtr="0" anchor="b" bIns="17150" lIns="34300" spcFirstLastPara="1" rIns="34300" wrap="square" tIns="17150">
            <a:normAutofit/>
          </a:bodyPr>
          <a:lstStyle>
            <a:lvl1pPr lvl="0" algn="l">
              <a:lnSpc>
                <a:spcPct val="90000"/>
              </a:lnSpc>
              <a:spcBef>
                <a:spcPts val="0"/>
              </a:spcBef>
              <a:spcAft>
                <a:spcPts val="0"/>
              </a:spcAft>
              <a:buClr>
                <a:schemeClr val="dk1"/>
              </a:buClr>
              <a:buSzPts val="1800"/>
              <a:buFont typeface="Calibri"/>
              <a:buNone/>
              <a:defRPr sz="18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3" name="Google Shape;63;p11"/>
          <p:cNvSpPr/>
          <p:nvPr>
            <p:ph idx="2" type="pic"/>
          </p:nvPr>
        </p:nvSpPr>
        <p:spPr>
          <a:xfrm>
            <a:off x="2187040" y="1316569"/>
            <a:ext cx="2604300" cy="6498300"/>
          </a:xfrm>
          <a:prstGeom prst="rect">
            <a:avLst/>
          </a:prstGeom>
          <a:noFill/>
          <a:ln>
            <a:noFill/>
          </a:ln>
        </p:spPr>
      </p:sp>
      <p:sp>
        <p:nvSpPr>
          <p:cNvPr id="64" name="Google Shape;64;p11"/>
          <p:cNvSpPr txBox="1"/>
          <p:nvPr>
            <p:ph idx="1" type="body"/>
          </p:nvPr>
        </p:nvSpPr>
        <p:spPr>
          <a:xfrm>
            <a:off x="354348" y="2743202"/>
            <a:ext cx="1659300" cy="5082000"/>
          </a:xfrm>
          <a:prstGeom prst="rect">
            <a:avLst/>
          </a:prstGeom>
          <a:noFill/>
          <a:ln>
            <a:noFill/>
          </a:ln>
        </p:spPr>
        <p:txBody>
          <a:bodyPr anchorCtr="0" anchor="t" bIns="17150" lIns="34300" spcFirstLastPara="1" rIns="34300" wrap="square" tIns="17150">
            <a:normAutofit/>
          </a:bodyPr>
          <a:lstStyle>
            <a:lvl1pPr indent="-228600" lvl="0" marL="457200" algn="l">
              <a:lnSpc>
                <a:spcPct val="90000"/>
              </a:lnSpc>
              <a:spcBef>
                <a:spcPts val="600"/>
              </a:spcBef>
              <a:spcAft>
                <a:spcPts val="0"/>
              </a:spcAft>
              <a:buClr>
                <a:schemeClr val="dk1"/>
              </a:buClr>
              <a:buSzPts val="900"/>
              <a:buNone/>
              <a:defRPr sz="900"/>
            </a:lvl1pPr>
            <a:lvl2pPr indent="-228600" lvl="1" marL="914400" algn="l">
              <a:lnSpc>
                <a:spcPct val="90000"/>
              </a:lnSpc>
              <a:spcBef>
                <a:spcPts val="300"/>
              </a:spcBef>
              <a:spcAft>
                <a:spcPts val="0"/>
              </a:spcAft>
              <a:buClr>
                <a:schemeClr val="dk1"/>
              </a:buClr>
              <a:buSzPts val="800"/>
              <a:buNone/>
              <a:defRPr sz="800"/>
            </a:lvl2pPr>
            <a:lvl3pPr indent="-228600" lvl="2" marL="1371600" algn="l">
              <a:lnSpc>
                <a:spcPct val="90000"/>
              </a:lnSpc>
              <a:spcBef>
                <a:spcPts val="300"/>
              </a:spcBef>
              <a:spcAft>
                <a:spcPts val="0"/>
              </a:spcAft>
              <a:buClr>
                <a:schemeClr val="dk1"/>
              </a:buClr>
              <a:buSzPts val="700"/>
              <a:buNone/>
              <a:defRPr sz="700"/>
            </a:lvl3pPr>
            <a:lvl4pPr indent="-228600" lvl="3" marL="1828800" algn="l">
              <a:lnSpc>
                <a:spcPct val="90000"/>
              </a:lnSpc>
              <a:spcBef>
                <a:spcPts val="300"/>
              </a:spcBef>
              <a:spcAft>
                <a:spcPts val="0"/>
              </a:spcAft>
              <a:buClr>
                <a:schemeClr val="dk1"/>
              </a:buClr>
              <a:buSzPts val="600"/>
              <a:buNone/>
              <a:defRPr sz="600"/>
            </a:lvl4pPr>
            <a:lvl5pPr indent="-228600" lvl="4" marL="2286000" algn="l">
              <a:lnSpc>
                <a:spcPct val="90000"/>
              </a:lnSpc>
              <a:spcBef>
                <a:spcPts val="300"/>
              </a:spcBef>
              <a:spcAft>
                <a:spcPts val="0"/>
              </a:spcAft>
              <a:buClr>
                <a:schemeClr val="dk1"/>
              </a:buClr>
              <a:buSzPts val="600"/>
              <a:buNone/>
              <a:defRPr sz="600"/>
            </a:lvl5pPr>
            <a:lvl6pPr indent="-228600" lvl="5" marL="2743200" algn="l">
              <a:lnSpc>
                <a:spcPct val="90000"/>
              </a:lnSpc>
              <a:spcBef>
                <a:spcPts val="300"/>
              </a:spcBef>
              <a:spcAft>
                <a:spcPts val="0"/>
              </a:spcAft>
              <a:buClr>
                <a:schemeClr val="dk1"/>
              </a:buClr>
              <a:buSzPts val="600"/>
              <a:buNone/>
              <a:defRPr sz="600"/>
            </a:lvl6pPr>
            <a:lvl7pPr indent="-228600" lvl="6" marL="3200400" algn="l">
              <a:lnSpc>
                <a:spcPct val="90000"/>
              </a:lnSpc>
              <a:spcBef>
                <a:spcPts val="300"/>
              </a:spcBef>
              <a:spcAft>
                <a:spcPts val="0"/>
              </a:spcAft>
              <a:buClr>
                <a:schemeClr val="dk1"/>
              </a:buClr>
              <a:buSzPts val="600"/>
              <a:buNone/>
              <a:defRPr sz="600"/>
            </a:lvl7pPr>
            <a:lvl8pPr indent="-228600" lvl="7" marL="3657600" algn="l">
              <a:lnSpc>
                <a:spcPct val="90000"/>
              </a:lnSpc>
              <a:spcBef>
                <a:spcPts val="300"/>
              </a:spcBef>
              <a:spcAft>
                <a:spcPts val="0"/>
              </a:spcAft>
              <a:buClr>
                <a:schemeClr val="dk1"/>
              </a:buClr>
              <a:buSzPts val="600"/>
              <a:buNone/>
              <a:defRPr sz="600"/>
            </a:lvl8pPr>
            <a:lvl9pPr indent="-228600" lvl="8" marL="4114800" algn="l">
              <a:lnSpc>
                <a:spcPct val="90000"/>
              </a:lnSpc>
              <a:spcBef>
                <a:spcPts val="300"/>
              </a:spcBef>
              <a:spcAft>
                <a:spcPts val="0"/>
              </a:spcAft>
              <a:buClr>
                <a:schemeClr val="dk1"/>
              </a:buClr>
              <a:buSzPts val="600"/>
              <a:buNone/>
              <a:defRPr sz="600"/>
            </a:lvl9pPr>
          </a:lstStyle>
          <a:p/>
        </p:txBody>
      </p:sp>
      <p:sp>
        <p:nvSpPr>
          <p:cNvPr id="65" name="Google Shape;65;p11"/>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6" name="Google Shape;66;p11"/>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7" name="Google Shape;67;p11"/>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53678" y="486836"/>
            <a:ext cx="4437000" cy="1767300"/>
          </a:xfrm>
          <a:prstGeom prst="rect">
            <a:avLst/>
          </a:prstGeom>
          <a:noFill/>
          <a:ln>
            <a:noFill/>
          </a:ln>
        </p:spPr>
        <p:txBody>
          <a:bodyPr anchorCtr="0" anchor="ctr" bIns="17150" lIns="34300" spcFirstLastPara="1" rIns="34300" wrap="square" tIns="17150">
            <a:normAutofit/>
          </a:bodyPr>
          <a:lstStyle>
            <a:lvl1pPr lvl="0" marR="0" rtl="0" algn="l">
              <a:lnSpc>
                <a:spcPct val="90000"/>
              </a:lnSpc>
              <a:spcBef>
                <a:spcPts val="0"/>
              </a:spcBef>
              <a:spcAft>
                <a:spcPts val="0"/>
              </a:spcAft>
              <a:buClr>
                <a:schemeClr val="dk1"/>
              </a:buClr>
              <a:buSzPts val="2500"/>
              <a:buFont typeface="Calibri"/>
              <a:buNone/>
              <a:defRPr b="0" i="0" sz="2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353678" y="2434168"/>
            <a:ext cx="4437000" cy="5801700"/>
          </a:xfrm>
          <a:prstGeom prst="rect">
            <a:avLst/>
          </a:prstGeom>
          <a:noFill/>
          <a:ln>
            <a:noFill/>
          </a:ln>
        </p:spPr>
        <p:txBody>
          <a:bodyPr anchorCtr="0" anchor="t" bIns="17150" lIns="34300" spcFirstLastPara="1" rIns="34300" wrap="square" tIns="17150">
            <a:normAutofit/>
          </a:bodyPr>
          <a:lstStyle>
            <a:lvl1pPr indent="-330200" lvl="0" marL="457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298450" lvl="2" marL="13716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3pPr>
            <a:lvl4pPr indent="-292100" lvl="3" marL="18288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353677" y="8475140"/>
            <a:ext cx="1157400" cy="486900"/>
          </a:xfrm>
          <a:prstGeom prst="rect">
            <a:avLst/>
          </a:prstGeom>
          <a:noFill/>
          <a:ln>
            <a:noFill/>
          </a:ln>
        </p:spPr>
        <p:txBody>
          <a:bodyPr anchorCtr="0" anchor="ctr" bIns="17150" lIns="34300" spcFirstLastPara="1" rIns="34300" wrap="square" tIns="17150">
            <a:noAutofit/>
          </a:bodyPr>
          <a:lstStyle>
            <a:lvl1pPr lvl="0" marR="0" rtl="0" algn="l">
              <a:lnSpc>
                <a:spcPct val="100000"/>
              </a:lnSpc>
              <a:spcBef>
                <a:spcPts val="0"/>
              </a:spcBef>
              <a:spcAft>
                <a:spcPts val="0"/>
              </a:spcAft>
              <a:buClr>
                <a:srgbClr val="000000"/>
              </a:buClr>
              <a:buSzPts val="500"/>
              <a:buFont typeface="Arial"/>
              <a:buNone/>
              <a:defRPr b="0" i="0" sz="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704083" y="8475140"/>
            <a:ext cx="1736400" cy="486900"/>
          </a:xfrm>
          <a:prstGeom prst="rect">
            <a:avLst/>
          </a:prstGeom>
          <a:noFill/>
          <a:ln>
            <a:noFill/>
          </a:ln>
        </p:spPr>
        <p:txBody>
          <a:bodyPr anchorCtr="0" anchor="ctr" bIns="17150" lIns="34300" spcFirstLastPara="1" rIns="34300" wrap="square" tIns="17150">
            <a:noAutofit/>
          </a:bodyPr>
          <a:lstStyle>
            <a:lvl1pPr lvl="0" marR="0" rtl="0" algn="ctr">
              <a:lnSpc>
                <a:spcPct val="100000"/>
              </a:lnSpc>
              <a:spcBef>
                <a:spcPts val="0"/>
              </a:spcBef>
              <a:spcAft>
                <a:spcPts val="0"/>
              </a:spcAft>
              <a:buClr>
                <a:srgbClr val="000000"/>
              </a:buClr>
              <a:buSzPts val="500"/>
              <a:buFont typeface="Arial"/>
              <a:buNone/>
              <a:defRPr b="0" i="0" sz="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5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3633232" y="8475140"/>
            <a:ext cx="1157400" cy="486900"/>
          </a:xfrm>
          <a:prstGeom prst="rect">
            <a:avLst/>
          </a:prstGeom>
          <a:noFill/>
          <a:ln>
            <a:noFill/>
          </a:ln>
        </p:spPr>
        <p:txBody>
          <a:bodyPr anchorCtr="0" anchor="ctr" bIns="17150" lIns="34300" spcFirstLastPara="1" rIns="34300" wrap="square" tIns="17150">
            <a:noAutofit/>
          </a:bodyPr>
          <a:lstStyle>
            <a:lvl1pPr indent="0" lvl="0"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04813" y="1135725"/>
            <a:ext cx="4908300" cy="488700"/>
          </a:xfrm>
          <a:prstGeom prst="rect">
            <a:avLst/>
          </a:prstGeom>
          <a:noFill/>
          <a:ln cap="flat" cmpd="sng" w="12700">
            <a:solidFill>
              <a:schemeClr val="accent1"/>
            </a:solidFill>
            <a:prstDash val="solid"/>
            <a:round/>
            <a:headEnd len="sm" w="sm" type="none"/>
            <a:tailEnd len="sm" w="sm" type="none"/>
          </a:ln>
        </p:spPr>
        <p:txBody>
          <a:bodyPr anchorCtr="0" anchor="t" bIns="17150" lIns="34300" spcFirstLastPara="1" rIns="34300" wrap="square" tIns="17150">
            <a:spAutoFit/>
          </a:bodyPr>
          <a:lstStyle/>
          <a:p>
            <a:pPr indent="177800" lvl="0" marL="0" marR="0" rtl="0" algn="ctr">
              <a:lnSpc>
                <a:spcPct val="100000"/>
              </a:lnSpc>
              <a:spcBef>
                <a:spcPts val="0"/>
              </a:spcBef>
              <a:spcAft>
                <a:spcPts val="0"/>
              </a:spcAft>
              <a:buClr>
                <a:srgbClr val="000000"/>
              </a:buClr>
              <a:buSzPts val="1100"/>
              <a:buFont typeface="Arial"/>
              <a:buNone/>
            </a:pPr>
            <a:r>
              <a:rPr b="1" lang="es-ES" sz="1100" u="sng">
                <a:latin typeface="Calibri"/>
                <a:ea typeface="Calibri"/>
                <a:cs typeface="Calibri"/>
                <a:sym typeface="Calibri"/>
              </a:rPr>
              <a:t>HIDATIDOSIS PULMONAR</a:t>
            </a:r>
            <a:r>
              <a:rPr b="1" i="0" lang="es-ES" sz="1100" u="sng" cap="none" strike="noStrike">
                <a:solidFill>
                  <a:srgbClr val="000000"/>
                </a:solidFill>
                <a:latin typeface="Calibri"/>
                <a:ea typeface="Calibri"/>
                <a:cs typeface="Calibri"/>
                <a:sym typeface="Calibri"/>
              </a:rPr>
              <a:t>: A PROPÓSITO DE UN CASO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300"/>
              </a:spcBef>
              <a:spcAft>
                <a:spcPts val="0"/>
              </a:spcAft>
              <a:buClr>
                <a:srgbClr val="000000"/>
              </a:buClr>
              <a:buSzPts val="800"/>
              <a:buFont typeface="Arial"/>
              <a:buNone/>
            </a:pPr>
            <a:r>
              <a:rPr lang="es-ES" sz="800">
                <a:solidFill>
                  <a:srgbClr val="222A35"/>
                </a:solidFill>
                <a:latin typeface="Calibri"/>
                <a:ea typeface="Calibri"/>
                <a:cs typeface="Calibri"/>
                <a:sym typeface="Calibri"/>
              </a:rPr>
              <a:t>Guzmán Caballero José, </a:t>
            </a:r>
            <a:r>
              <a:rPr b="0" i="0" lang="es-ES" sz="800" u="none" cap="none" strike="noStrike">
                <a:solidFill>
                  <a:srgbClr val="222A35"/>
                </a:solidFill>
                <a:latin typeface="Calibri"/>
                <a:ea typeface="Calibri"/>
                <a:cs typeface="Calibri"/>
                <a:sym typeface="Calibri"/>
              </a:rPr>
              <a:t>Camargo Parra Daniela, Ibarrola Manuel, Quadrelli Silvia</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s-ES" sz="800" u="none" cap="none" strike="noStrike">
                <a:solidFill>
                  <a:srgbClr val="222A35"/>
                </a:solidFill>
                <a:latin typeface="Calibri"/>
                <a:ea typeface="Calibri"/>
                <a:cs typeface="Calibri"/>
                <a:sym typeface="Calibri"/>
              </a:rPr>
              <a:t>Sanatorio Güemes  </a:t>
            </a:r>
            <a:endParaRPr b="0" i="0" sz="500" u="none" cap="none" strike="noStrike">
              <a:solidFill>
                <a:srgbClr val="000000"/>
              </a:solidFill>
              <a:latin typeface="Arial"/>
              <a:ea typeface="Arial"/>
              <a:cs typeface="Arial"/>
              <a:sym typeface="Arial"/>
            </a:endParaRPr>
          </a:p>
        </p:txBody>
      </p:sp>
      <p:sp>
        <p:nvSpPr>
          <p:cNvPr id="85" name="Google Shape;85;p1"/>
          <p:cNvSpPr txBox="1"/>
          <p:nvPr/>
        </p:nvSpPr>
        <p:spPr>
          <a:xfrm>
            <a:off x="104963" y="2723071"/>
            <a:ext cx="4908000" cy="1168500"/>
          </a:xfrm>
          <a:prstGeom prst="rect">
            <a:avLst/>
          </a:prstGeom>
          <a:noFill/>
          <a:ln cap="flat" cmpd="sng" w="12700">
            <a:solidFill>
              <a:schemeClr val="accent1"/>
            </a:solidFill>
            <a:prstDash val="solid"/>
            <a:round/>
            <a:headEnd len="sm" w="sm" type="none"/>
            <a:tailEnd len="sm" w="sm" type="none"/>
          </a:ln>
        </p:spPr>
        <p:txBody>
          <a:bodyPr anchorCtr="0" anchor="t" bIns="17150" lIns="34300" spcFirstLastPara="1" rIns="34300" wrap="square" tIns="17150">
            <a:spAutoFit/>
          </a:bodyPr>
          <a:lstStyle/>
          <a:p>
            <a:pPr indent="0" lvl="0" marL="0" marR="0" rtl="0" algn="just">
              <a:lnSpc>
                <a:spcPct val="100000"/>
              </a:lnSpc>
              <a:spcBef>
                <a:spcPts val="0"/>
              </a:spcBef>
              <a:spcAft>
                <a:spcPts val="0"/>
              </a:spcAft>
              <a:buClr>
                <a:srgbClr val="000000"/>
              </a:buClr>
              <a:buSzPts val="900"/>
              <a:buFont typeface="Arial"/>
              <a:buNone/>
            </a:pPr>
            <a:r>
              <a:rPr b="1" i="0" lang="es-ES" sz="900" u="none" cap="none" strike="noStrike">
                <a:solidFill>
                  <a:srgbClr val="000000"/>
                </a:solidFill>
                <a:latin typeface="Calibri"/>
                <a:ea typeface="Calibri"/>
                <a:cs typeface="Calibri"/>
                <a:sym typeface="Calibri"/>
              </a:rPr>
              <a:t>Caso clínico</a:t>
            </a:r>
            <a:endParaRPr b="0" i="0" sz="500" u="none" cap="none" strike="noStrike">
              <a:solidFill>
                <a:srgbClr val="000000"/>
              </a:solidFill>
              <a:latin typeface="Arial"/>
              <a:ea typeface="Arial"/>
              <a:cs typeface="Arial"/>
              <a:sym typeface="Arial"/>
            </a:endParaRPr>
          </a:p>
          <a:p>
            <a:pPr indent="0" lvl="0" marL="0" marR="0" rtl="0" algn="just">
              <a:lnSpc>
                <a:spcPct val="100000"/>
              </a:lnSpc>
              <a:spcBef>
                <a:spcPts val="200"/>
              </a:spcBef>
              <a:spcAft>
                <a:spcPts val="0"/>
              </a:spcAft>
              <a:buClr>
                <a:srgbClr val="000000"/>
              </a:buClr>
              <a:buSzPts val="700"/>
              <a:buFont typeface="Arial"/>
              <a:buNone/>
            </a:pPr>
            <a:r>
              <a:rPr b="0" i="0" lang="es-ES" sz="700" u="none" cap="none" strike="noStrike">
                <a:solidFill>
                  <a:srgbClr val="000000"/>
                </a:solidFill>
                <a:latin typeface="Calibri"/>
                <a:ea typeface="Calibri"/>
                <a:cs typeface="Calibri"/>
                <a:sym typeface="Calibri"/>
              </a:rPr>
              <a:t>Varón de </a:t>
            </a:r>
            <a:r>
              <a:rPr lang="es-ES" sz="700">
                <a:latin typeface="Calibri"/>
                <a:ea typeface="Calibri"/>
                <a:cs typeface="Calibri"/>
                <a:sym typeface="Calibri"/>
              </a:rPr>
              <a:t>46</a:t>
            </a:r>
            <a:r>
              <a:rPr b="0" i="0" lang="es-ES" sz="700" u="none" cap="none" strike="noStrike">
                <a:solidFill>
                  <a:srgbClr val="000000"/>
                </a:solidFill>
                <a:latin typeface="Calibri"/>
                <a:ea typeface="Calibri"/>
                <a:cs typeface="Calibri"/>
                <a:sym typeface="Calibri"/>
              </a:rPr>
              <a:t> años, </a:t>
            </a:r>
            <a:r>
              <a:rPr lang="es-ES" sz="700">
                <a:latin typeface="Calibri"/>
                <a:ea typeface="Calibri"/>
                <a:cs typeface="Calibri"/>
                <a:sym typeface="Calibri"/>
              </a:rPr>
              <a:t>ex tabaquista</a:t>
            </a:r>
            <a:r>
              <a:rPr b="0" i="0" lang="es-ES" sz="700" u="none" cap="none" strike="noStrike">
                <a:solidFill>
                  <a:srgbClr val="000000"/>
                </a:solidFill>
                <a:latin typeface="Calibri"/>
                <a:ea typeface="Calibri"/>
                <a:cs typeface="Calibri"/>
                <a:sym typeface="Calibri"/>
              </a:rPr>
              <a:t>, </a:t>
            </a:r>
            <a:r>
              <a:rPr lang="es-ES" sz="700">
                <a:latin typeface="Calibri"/>
                <a:ea typeface="Calibri"/>
                <a:cs typeface="Calibri"/>
                <a:sym typeface="Calibri"/>
              </a:rPr>
              <a:t>con antecedente de asma en</a:t>
            </a:r>
            <a:r>
              <a:rPr b="0" i="0" lang="es-ES" sz="700" u="none" cap="none" strike="noStrike">
                <a:solidFill>
                  <a:srgbClr val="000000"/>
                </a:solidFill>
                <a:latin typeface="Calibri"/>
                <a:ea typeface="Calibri"/>
                <a:cs typeface="Calibri"/>
                <a:sym typeface="Calibri"/>
              </a:rPr>
              <a:t> tratamiento con fluticasona/salmeterol 250/50mcg,</a:t>
            </a:r>
            <a:r>
              <a:rPr lang="es-ES" sz="700">
                <a:latin typeface="Calibri"/>
                <a:ea typeface="Calibri"/>
                <a:cs typeface="Calibri"/>
                <a:sym typeface="Calibri"/>
              </a:rPr>
              <a:t> con </a:t>
            </a:r>
            <a:r>
              <a:rPr lang="es-ES" sz="700">
                <a:latin typeface="Calibri"/>
                <a:ea typeface="Calibri"/>
                <a:cs typeface="Calibri"/>
                <a:sym typeface="Calibri"/>
              </a:rPr>
              <a:t>internación</a:t>
            </a:r>
            <a:r>
              <a:rPr lang="es-ES" sz="700">
                <a:latin typeface="Calibri"/>
                <a:ea typeface="Calibri"/>
                <a:cs typeface="Calibri"/>
                <a:sym typeface="Calibri"/>
              </a:rPr>
              <a:t> en sala general por crisis asmática moderada asociado a </a:t>
            </a:r>
            <a:r>
              <a:rPr lang="es-ES" sz="700">
                <a:solidFill>
                  <a:schemeClr val="dk1"/>
                </a:solidFill>
                <a:latin typeface="Times New Roman"/>
                <a:ea typeface="Times New Roman"/>
                <a:cs typeface="Times New Roman"/>
                <a:sym typeface="Times New Roman"/>
              </a:rPr>
              <a:t>bicitopenia (</a:t>
            </a:r>
            <a:r>
              <a:rPr lang="es-ES" sz="700">
                <a:solidFill>
                  <a:schemeClr val="dk1"/>
                </a:solidFill>
                <a:latin typeface="Calibri"/>
                <a:ea typeface="Calibri"/>
                <a:cs typeface="Calibri"/>
                <a:sym typeface="Calibri"/>
              </a:rPr>
              <a:t>anemia, plaquetopenia) y eosinofilia (928/mcL)</a:t>
            </a:r>
            <a:r>
              <a:rPr lang="es-ES" sz="700">
                <a:latin typeface="Calibri"/>
                <a:ea typeface="Calibri"/>
                <a:cs typeface="Calibri"/>
                <a:sym typeface="Calibri"/>
              </a:rPr>
              <a:t> en seguimiento por </a:t>
            </a:r>
            <a:r>
              <a:rPr lang="es-ES" sz="700">
                <a:latin typeface="Calibri"/>
                <a:ea typeface="Calibri"/>
                <a:cs typeface="Calibri"/>
                <a:sym typeface="Calibri"/>
              </a:rPr>
              <a:t>hematología</a:t>
            </a:r>
            <a:r>
              <a:rPr lang="es-ES" sz="700">
                <a:latin typeface="Calibri"/>
                <a:ea typeface="Calibri"/>
                <a:cs typeface="Calibri"/>
                <a:sym typeface="Calibri"/>
              </a:rPr>
              <a:t>.</a:t>
            </a:r>
            <a:r>
              <a:rPr b="0" i="0" lang="es-ES" sz="700" u="none" cap="none" strike="noStrike">
                <a:solidFill>
                  <a:srgbClr val="000000"/>
                </a:solidFill>
                <a:latin typeface="Calibri"/>
                <a:ea typeface="Calibri"/>
                <a:cs typeface="Calibri"/>
                <a:sym typeface="Calibri"/>
              </a:rPr>
              <a:t> </a:t>
            </a:r>
            <a:r>
              <a:rPr lang="es-ES" sz="700">
                <a:latin typeface="Calibri"/>
                <a:ea typeface="Calibri"/>
                <a:cs typeface="Calibri"/>
                <a:sym typeface="Calibri"/>
              </a:rPr>
              <a:t>Dentro de los estudios de extensión por la bicitopenia, se realiza TAC de </a:t>
            </a:r>
            <a:r>
              <a:rPr lang="es-ES" sz="700">
                <a:latin typeface="Calibri"/>
                <a:ea typeface="Calibri"/>
                <a:cs typeface="Calibri"/>
                <a:sym typeface="Calibri"/>
              </a:rPr>
              <a:t>tórax </a:t>
            </a:r>
            <a:r>
              <a:rPr lang="es-ES" sz="700">
                <a:solidFill>
                  <a:schemeClr val="dk1"/>
                </a:solidFill>
                <a:latin typeface="Calibri"/>
                <a:ea typeface="Calibri"/>
                <a:cs typeface="Calibri"/>
                <a:sym typeface="Calibri"/>
              </a:rPr>
              <a:t>que evidencia dos imágenes quísticas con contenido líquido de apariencia unilocular hacia LID de 46x50mm asociado a imagen sólida/quística central de márgenes definidos de aspecto cavitado de 30 mm. Ante la sospecha de etiología parasitaria se realizó ecografía y tomografía de abdomen y pelvis sin particularidades</a:t>
            </a:r>
            <a:r>
              <a:rPr lang="es-ES" sz="700">
                <a:solidFill>
                  <a:schemeClr val="dk1"/>
                </a:solidFill>
                <a:latin typeface="Calibri"/>
                <a:ea typeface="Calibri"/>
                <a:cs typeface="Calibri"/>
                <a:sym typeface="Calibri"/>
                <a:extLst>
                  <a:ext uri="http://customooxmlschemas.google.com/">
                    <go:slidesCustomData xmlns:go="http://customooxmlschemas.google.com/" textRoundtripDataId="0"/>
                  </a:ext>
                </a:extLst>
              </a:rPr>
              <a:t>,</a:t>
            </a:r>
            <a:r>
              <a:rPr lang="es-ES" sz="700">
                <a:solidFill>
                  <a:schemeClr val="dk1"/>
                </a:solidFill>
                <a:latin typeface="Calibri"/>
                <a:ea typeface="Calibri"/>
                <a:cs typeface="Calibri"/>
                <a:sym typeface="Calibri"/>
              </a:rPr>
              <a:t> coproparasitológico seriado con resultado negativo. por lo se realiza serología  (ELISA e IFI) para hidatidosis positivos e inicia Albendazol 800 mg/día por 8 meses. </a:t>
            </a:r>
            <a:endParaRPr i="0" sz="700" u="none" cap="none" strike="noStrike">
              <a:solidFill>
                <a:schemeClr val="dk1"/>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400"/>
              <a:buFont typeface="Arial"/>
              <a:buNone/>
            </a:pPr>
            <a:r>
              <a:rPr lang="es-ES" sz="700">
                <a:solidFill>
                  <a:schemeClr val="dk1"/>
                </a:solidFill>
                <a:latin typeface="Calibri"/>
                <a:ea typeface="Calibri"/>
                <a:cs typeface="Calibri"/>
                <a:sym typeface="Calibri"/>
              </a:rPr>
              <a:t>Evolucionando sin </a:t>
            </a:r>
            <a:r>
              <a:rPr lang="es-ES" sz="700">
                <a:solidFill>
                  <a:schemeClr val="dk1"/>
                </a:solidFill>
                <a:latin typeface="Calibri"/>
                <a:ea typeface="Calibri"/>
                <a:cs typeface="Calibri"/>
                <a:sym typeface="Calibri"/>
              </a:rPr>
              <a:t>mejoría</a:t>
            </a:r>
            <a:r>
              <a:rPr lang="es-ES" sz="700">
                <a:solidFill>
                  <a:schemeClr val="dk1"/>
                </a:solidFill>
                <a:latin typeface="Calibri"/>
                <a:ea typeface="Calibri"/>
                <a:cs typeface="Calibri"/>
                <a:sym typeface="Calibri"/>
              </a:rPr>
              <a:t> </a:t>
            </a:r>
            <a:r>
              <a:rPr lang="es-ES" sz="700">
                <a:solidFill>
                  <a:schemeClr val="dk1"/>
                </a:solidFill>
                <a:latin typeface="Calibri"/>
                <a:ea typeface="Calibri"/>
                <a:cs typeface="Calibri"/>
                <a:sym typeface="Calibri"/>
              </a:rPr>
              <a:t>tomográfica</a:t>
            </a:r>
            <a:r>
              <a:rPr lang="es-ES" sz="700">
                <a:solidFill>
                  <a:schemeClr val="dk1"/>
                </a:solidFill>
                <a:latin typeface="Calibri"/>
                <a:ea typeface="Calibri"/>
                <a:cs typeface="Calibri"/>
                <a:sym typeface="Calibri"/>
              </a:rPr>
              <a:t> y  ante el riesgo de complicaciones, se decide tratamiento quirúrgico. Se  realiza quistectomía con vaciamiento del contenido parasitario y capitonaje con sutura mecánica, preservando la mayor parte del tejido pulmona.</a:t>
            </a:r>
            <a:endParaRPr i="0" sz="700" u="none" cap="none" strike="noStrike">
              <a:solidFill>
                <a:srgbClr val="000000"/>
              </a:solidFill>
              <a:latin typeface="Calibri"/>
              <a:ea typeface="Calibri"/>
              <a:cs typeface="Calibri"/>
              <a:sym typeface="Calibri"/>
            </a:endParaRPr>
          </a:p>
        </p:txBody>
      </p:sp>
      <p:sp>
        <p:nvSpPr>
          <p:cNvPr id="86" name="Google Shape;86;p1"/>
          <p:cNvSpPr txBox="1"/>
          <p:nvPr/>
        </p:nvSpPr>
        <p:spPr>
          <a:xfrm>
            <a:off x="104983" y="1653437"/>
            <a:ext cx="4908000" cy="89670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17150" lIns="34300" spcFirstLastPara="1" rIns="34300" wrap="square" tIns="17150">
            <a:spAutoFit/>
          </a:bodyPr>
          <a:lstStyle/>
          <a:p>
            <a:pPr indent="0" lvl="0" marL="0" marR="0" rtl="0" algn="just">
              <a:lnSpc>
                <a:spcPct val="100000"/>
              </a:lnSpc>
              <a:spcBef>
                <a:spcPts val="0"/>
              </a:spcBef>
              <a:spcAft>
                <a:spcPts val="0"/>
              </a:spcAft>
              <a:buClr>
                <a:srgbClr val="000000"/>
              </a:buClr>
              <a:buSzPts val="900"/>
              <a:buFont typeface="Arial"/>
              <a:buNone/>
            </a:pPr>
            <a:r>
              <a:rPr b="1" i="0" lang="es-ES" sz="900" u="none" cap="none" strike="noStrike">
                <a:solidFill>
                  <a:srgbClr val="000000"/>
                </a:solidFill>
                <a:latin typeface="Calibri"/>
                <a:ea typeface="Calibri"/>
                <a:cs typeface="Calibri"/>
                <a:sym typeface="Calibri"/>
              </a:rPr>
              <a:t>Introducción </a:t>
            </a:r>
            <a:endParaRPr b="0" i="0" sz="500" u="none" cap="none" strike="noStrike">
              <a:solidFill>
                <a:srgbClr val="000000"/>
              </a:solidFill>
              <a:latin typeface="Arial"/>
              <a:ea typeface="Arial"/>
              <a:cs typeface="Arial"/>
              <a:sym typeface="Arial"/>
            </a:endParaRPr>
          </a:p>
          <a:p>
            <a:pPr indent="0" lvl="0" marL="0" marR="0" rtl="0" algn="just">
              <a:lnSpc>
                <a:spcPct val="100000"/>
              </a:lnSpc>
              <a:spcBef>
                <a:spcPts val="300"/>
              </a:spcBef>
              <a:spcAft>
                <a:spcPts val="0"/>
              </a:spcAft>
              <a:buClr>
                <a:srgbClr val="000000"/>
              </a:buClr>
              <a:buSzPts val="700"/>
              <a:buFont typeface="Arial"/>
              <a:buNone/>
            </a:pPr>
            <a:r>
              <a:rPr lang="es-ES" sz="700">
                <a:latin typeface="Calibri"/>
                <a:ea typeface="Calibri"/>
                <a:cs typeface="Calibri"/>
                <a:sym typeface="Calibri"/>
              </a:rPr>
              <a:t>La hidatidosis pulmonar aislada (HPA) es una enfermedad parasitaria poco común. La mayoría de los pacientes permanecen asintomáticos incluso con lesiones de gran tamaño, debido a una respuesta inmune débil y a la elasticidad del parénquima pulmonar. Suele diagnosticarse en etapas avanzadas, cuando aparecen complicaciones graves como la ruptura de quistes, destrucción del parénquima pulmonar o sobreinfección bacteriana, que aumenta la mortalidad del paciente. </a:t>
            </a:r>
            <a:endParaRPr sz="700">
              <a:latin typeface="Calibri"/>
              <a:ea typeface="Calibri"/>
              <a:cs typeface="Calibri"/>
              <a:sym typeface="Calibri"/>
            </a:endParaRPr>
          </a:p>
          <a:p>
            <a:pPr indent="0" lvl="0" marL="0" marR="0" rtl="0" algn="just">
              <a:lnSpc>
                <a:spcPct val="100000"/>
              </a:lnSpc>
              <a:spcBef>
                <a:spcPts val="300"/>
              </a:spcBef>
              <a:spcAft>
                <a:spcPts val="0"/>
              </a:spcAft>
              <a:buClr>
                <a:srgbClr val="000000"/>
              </a:buClr>
              <a:buSzPts val="700"/>
              <a:buFont typeface="Arial"/>
              <a:buNone/>
            </a:pPr>
            <a:r>
              <a:rPr lang="es-ES" sz="700">
                <a:latin typeface="Calibri"/>
                <a:ea typeface="Calibri"/>
                <a:cs typeface="Calibri"/>
                <a:sym typeface="Calibri"/>
              </a:rPr>
              <a:t>Presentamos el caso de un paciente varono con eosinofilia periférica y bicitopenia, diagnosticado con hidatidosis pulmonar aislada asintomática</a:t>
            </a:r>
            <a:endParaRPr b="0" i="0" sz="500" u="none" cap="none" strike="noStrike">
              <a:solidFill>
                <a:srgbClr val="000000"/>
              </a:solidFill>
              <a:latin typeface="Arial"/>
              <a:ea typeface="Arial"/>
              <a:cs typeface="Arial"/>
              <a:sym typeface="Arial"/>
            </a:endParaRPr>
          </a:p>
        </p:txBody>
      </p:sp>
      <p:sp>
        <p:nvSpPr>
          <p:cNvPr id="87" name="Google Shape;87;p1"/>
          <p:cNvSpPr txBox="1"/>
          <p:nvPr/>
        </p:nvSpPr>
        <p:spPr>
          <a:xfrm>
            <a:off x="230675" y="8932156"/>
            <a:ext cx="4908000" cy="357900"/>
          </a:xfrm>
          <a:prstGeom prst="rect">
            <a:avLst/>
          </a:prstGeom>
          <a:noFill/>
          <a:ln cap="flat" cmpd="sng" w="12700">
            <a:solidFill>
              <a:schemeClr val="accent1"/>
            </a:solidFill>
            <a:prstDash val="solid"/>
            <a:round/>
            <a:headEnd len="sm" w="sm" type="none"/>
            <a:tailEnd len="sm" w="sm" type="none"/>
          </a:ln>
        </p:spPr>
        <p:txBody>
          <a:bodyPr anchorCtr="0" anchor="t" bIns="17150" lIns="34300" spcFirstLastPara="1" rIns="34300" wrap="square" tIns="17150">
            <a:spAutoFit/>
          </a:bodyPr>
          <a:lstStyle/>
          <a:p>
            <a:pPr indent="0" lvl="0" marL="0" rtl="0" algn="l">
              <a:spcBef>
                <a:spcPts val="0"/>
              </a:spcBef>
              <a:spcAft>
                <a:spcPts val="0"/>
              </a:spcAft>
              <a:buNone/>
            </a:pPr>
            <a:r>
              <a:rPr lang="es-ES" sz="700">
                <a:latin typeface="Calibri"/>
                <a:ea typeface="Calibri"/>
                <a:cs typeface="Calibri"/>
                <a:sym typeface="Calibri"/>
              </a:rPr>
              <a:t>La equinococosis pulmonar aislada es una infección infrecuente que suele ser asintomática hasta estadios avanzados, donde la mortalidad alcanza el 90% sin tratamiento adecuado. Es esencial considerarla como diagnóstico diferencial ante sospecha clínica e imagenológica</a:t>
            </a:r>
            <a:endParaRPr sz="700">
              <a:latin typeface="Calibri"/>
              <a:ea typeface="Calibri"/>
              <a:cs typeface="Calibri"/>
              <a:sym typeface="Calibri"/>
            </a:endParaRPr>
          </a:p>
        </p:txBody>
      </p:sp>
      <p:pic>
        <p:nvPicPr>
          <p:cNvPr id="88" name="Google Shape;88;p1"/>
          <p:cNvPicPr preferRelativeResize="0"/>
          <p:nvPr/>
        </p:nvPicPr>
        <p:blipFill rotWithShape="1">
          <a:blip r:embed="rId3">
            <a:alphaModFix/>
          </a:blip>
          <a:srcRect b="0" l="0" r="0" t="0"/>
          <a:stretch/>
        </p:blipFill>
        <p:spPr>
          <a:xfrm>
            <a:off x="0" y="-9337"/>
            <a:ext cx="5151222" cy="1081465"/>
          </a:xfrm>
          <a:prstGeom prst="rect">
            <a:avLst/>
          </a:prstGeom>
          <a:noFill/>
          <a:ln>
            <a:noFill/>
          </a:ln>
        </p:spPr>
      </p:pic>
      <p:sp>
        <p:nvSpPr>
          <p:cNvPr id="89" name="Google Shape;89;p1"/>
          <p:cNvSpPr txBox="1"/>
          <p:nvPr/>
        </p:nvSpPr>
        <p:spPr>
          <a:xfrm>
            <a:off x="230525" y="5688200"/>
            <a:ext cx="4908300" cy="3578700"/>
          </a:xfrm>
          <a:prstGeom prst="rect">
            <a:avLst/>
          </a:prstGeom>
          <a:noFill/>
          <a:ln cap="flat" cmpd="sng" w="12700">
            <a:solidFill>
              <a:schemeClr val="accent1"/>
            </a:solidFill>
            <a:prstDash val="solid"/>
            <a:round/>
            <a:headEnd len="sm" w="sm" type="none"/>
            <a:tailEnd len="sm" w="sm" type="none"/>
          </a:ln>
        </p:spPr>
        <p:txBody>
          <a:bodyPr anchorCtr="0" anchor="t" bIns="17150" lIns="34300" spcFirstLastPara="1" rIns="34300" wrap="square" tIns="17150">
            <a:spAutoFit/>
          </a:bodyPr>
          <a:lstStyle/>
          <a:p>
            <a:pPr indent="0" lvl="0" marL="0" marR="0" rtl="0" algn="just">
              <a:lnSpc>
                <a:spcPct val="100000"/>
              </a:lnSpc>
              <a:spcBef>
                <a:spcPts val="0"/>
              </a:spcBef>
              <a:spcAft>
                <a:spcPts val="0"/>
              </a:spcAft>
              <a:buClr>
                <a:srgbClr val="000000"/>
              </a:buClr>
              <a:buSzPts val="900"/>
              <a:buFont typeface="Arial"/>
              <a:buNone/>
            </a:pPr>
            <a:r>
              <a:rPr b="1" i="0" lang="es-ES" sz="900" u="none" cap="none" strike="noStrike">
                <a:solidFill>
                  <a:srgbClr val="222A35"/>
                </a:solidFill>
                <a:latin typeface="Calibri"/>
                <a:ea typeface="Calibri"/>
                <a:cs typeface="Calibri"/>
                <a:sym typeface="Calibri"/>
              </a:rPr>
              <a:t>Discusión </a:t>
            </a:r>
            <a:endParaRPr i="0" sz="700" u="none" cap="none" strike="noStrike">
              <a:solidFill>
                <a:srgbClr val="000000"/>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s-ES" sz="700">
                <a:solidFill>
                  <a:schemeClr val="dk1"/>
                </a:solidFill>
                <a:latin typeface="Calibri"/>
                <a:ea typeface="Calibri"/>
                <a:cs typeface="Calibri"/>
                <a:sym typeface="Calibri"/>
              </a:rPr>
              <a:t>La hidatidosis pulmonar aislada es una enfermedad parasitaria causada por la tenia </a:t>
            </a:r>
            <a:r>
              <a:rPr i="1" lang="es-ES" sz="700">
                <a:solidFill>
                  <a:schemeClr val="dk1"/>
                </a:solidFill>
                <a:latin typeface="Calibri"/>
                <a:ea typeface="Calibri"/>
                <a:cs typeface="Calibri"/>
                <a:sym typeface="Calibri"/>
              </a:rPr>
              <a:t>Echinococcus</a:t>
            </a:r>
            <a:r>
              <a:rPr lang="es-ES" sz="700">
                <a:solidFill>
                  <a:schemeClr val="dk1"/>
                </a:solidFill>
                <a:latin typeface="Calibri"/>
                <a:ea typeface="Calibri"/>
                <a:cs typeface="Calibri"/>
                <a:sym typeface="Calibri"/>
              </a:rPr>
              <a:t>, de la cual se distinguen cuatro especies. Las principales que afectan al ser humano son </a:t>
            </a:r>
            <a:r>
              <a:rPr i="1" lang="es-ES" sz="700">
                <a:solidFill>
                  <a:schemeClr val="dk1"/>
                </a:solidFill>
                <a:latin typeface="Calibri"/>
                <a:ea typeface="Calibri"/>
                <a:cs typeface="Calibri"/>
                <a:sym typeface="Calibri"/>
              </a:rPr>
              <a:t>E. granulosus</a:t>
            </a:r>
            <a:r>
              <a:rPr lang="es-ES" sz="700">
                <a:solidFill>
                  <a:schemeClr val="dk1"/>
                </a:solidFill>
                <a:latin typeface="Calibri"/>
                <a:ea typeface="Calibri"/>
                <a:cs typeface="Calibri"/>
                <a:sym typeface="Calibri"/>
              </a:rPr>
              <a:t> y </a:t>
            </a:r>
            <a:r>
              <a:rPr i="1" lang="es-ES" sz="700">
                <a:solidFill>
                  <a:schemeClr val="dk1"/>
                </a:solidFill>
                <a:latin typeface="Calibri"/>
                <a:ea typeface="Calibri"/>
                <a:cs typeface="Calibri"/>
                <a:sym typeface="Calibri"/>
              </a:rPr>
              <a:t>E. multilocularis</a:t>
            </a:r>
            <a:r>
              <a:rPr lang="es-ES" sz="700">
                <a:solidFill>
                  <a:schemeClr val="dk1"/>
                </a:solidFill>
                <a:latin typeface="Calibri"/>
                <a:ea typeface="Calibri"/>
                <a:cs typeface="Calibri"/>
                <a:sym typeface="Calibri"/>
              </a:rPr>
              <a:t>, siendo esta última responsable de la forma alveolar y pulmonar aislada de la enfermedad. Aunque se considera una entidad poco frecuente, representa alrededor del 10% de los casos totales, con mayor afectación del pulmón derecho. Los principales factores de riesgo incluyen el contacto con animales infectados, higiene deficiente e inmunodeficiencias.</a:t>
            </a:r>
            <a:endParaRPr sz="7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s-ES" sz="700">
                <a:solidFill>
                  <a:schemeClr val="dk1"/>
                </a:solidFill>
                <a:latin typeface="Calibri"/>
                <a:ea typeface="Calibri"/>
                <a:cs typeface="Calibri"/>
                <a:sym typeface="Calibri"/>
              </a:rPr>
              <a:t>Es fundamental sospechar esta patología ante la presencia de factores de riesgo mencionados. Los síntomas más comunes incluyen tos, dolor torácico, disnea y, con menor frecuencia, hemoptisis.  En el lanoratorio, se puede observar anemia y eosinofilia periférica.</a:t>
            </a:r>
            <a:endParaRPr sz="700">
              <a:solidFill>
                <a:schemeClr val="dk1"/>
              </a:solidFill>
              <a:latin typeface="Calibri"/>
              <a:ea typeface="Calibri"/>
              <a:cs typeface="Calibri"/>
              <a:sym typeface="Calibri"/>
            </a:endParaRPr>
          </a:p>
          <a:p>
            <a:pPr indent="0" lvl="0" marL="0" rtl="0" algn="just">
              <a:lnSpc>
                <a:spcPct val="100000"/>
              </a:lnSpc>
              <a:spcBef>
                <a:spcPts val="1200"/>
              </a:spcBef>
              <a:spcAft>
                <a:spcPts val="0"/>
              </a:spcAft>
              <a:buClr>
                <a:schemeClr val="dk1"/>
              </a:buClr>
              <a:buSzPts val="400"/>
              <a:buFont typeface="Arial"/>
              <a:buNone/>
            </a:pPr>
            <a:r>
              <a:rPr lang="es-ES" sz="700">
                <a:solidFill>
                  <a:srgbClr val="232323"/>
                </a:solidFill>
                <a:latin typeface="Calibri"/>
                <a:ea typeface="Calibri"/>
                <a:cs typeface="Calibri"/>
                <a:sym typeface="Calibri"/>
              </a:rPr>
              <a:t>La presencia de signos tomográficos sugestivos como el signos del menisco y el signos de la cascara de cebolla, tienen una sensibilidad del 95 a 100%. </a:t>
            </a:r>
            <a:endParaRPr sz="700">
              <a:solidFill>
                <a:srgbClr val="232323"/>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s-ES" sz="700">
                <a:solidFill>
                  <a:srgbClr val="232323"/>
                </a:solidFill>
                <a:latin typeface="Calibri"/>
                <a:ea typeface="Calibri"/>
                <a:cs typeface="Calibri"/>
                <a:sym typeface="Calibri"/>
              </a:rPr>
              <a:t>La serología es una herramienta clave para confirmar el diagnóstico y monitorizar la respuesta al tratamiento. La detección de anticuerpos es más sensible que la de antígenos, siendo el test de ELISA el más eficaz, con una sensibilidad del 84%, seguido por IgM ELISA (62%).</a:t>
            </a:r>
            <a:endParaRPr sz="700">
              <a:solidFill>
                <a:srgbClr val="232323"/>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s-ES" sz="700">
                <a:solidFill>
                  <a:srgbClr val="232323"/>
                </a:solidFill>
                <a:latin typeface="Calibri"/>
                <a:ea typeface="Calibri"/>
                <a:cs typeface="Calibri"/>
                <a:sym typeface="Calibri"/>
              </a:rPr>
              <a:t>Sin tratamiento, la mortalidad alcanza el 90% a los 10 años. La terapia antiparasitaria sola es efectiva para quistes menores de 5 cm o como complemento al tratamiento percutáneo. El manejo quirúrgico se reserva para casos con obstrucción severa del parénquima, compromiso de la vía aérea, quistes múltiples gigantes o signos de complicación, y busca preservar la mayor cantidad de tejido pulmonar posible. La quistectomía con o sin capitonaje es el tratamiento de elección, mientras que procedimientos radicales (lobectomía, neumonectomía) están indicados en casos de hidatidosis complicada.</a:t>
            </a:r>
            <a:endParaRPr sz="700">
              <a:solidFill>
                <a:srgbClr val="232323"/>
              </a:solidFill>
              <a:latin typeface="Calibri"/>
              <a:ea typeface="Calibri"/>
              <a:cs typeface="Calibri"/>
              <a:sym typeface="Calibri"/>
            </a:endParaRPr>
          </a:p>
          <a:p>
            <a:pPr indent="0" lvl="0" marL="0" rtl="0" algn="just">
              <a:lnSpc>
                <a:spcPct val="100000"/>
              </a:lnSpc>
              <a:spcBef>
                <a:spcPts val="1200"/>
              </a:spcBef>
              <a:spcAft>
                <a:spcPts val="0"/>
              </a:spcAft>
              <a:buClr>
                <a:schemeClr val="dk1"/>
              </a:buClr>
              <a:buSzPts val="400"/>
              <a:buFont typeface="Arial"/>
              <a:buNone/>
            </a:pPr>
            <a:r>
              <a:t/>
            </a:r>
            <a:endParaRPr sz="700">
              <a:solidFill>
                <a:srgbClr val="232323"/>
              </a:solidFill>
              <a:latin typeface="Calibri"/>
              <a:ea typeface="Calibri"/>
              <a:cs typeface="Calibri"/>
              <a:sym typeface="Calibri"/>
            </a:endParaRPr>
          </a:p>
          <a:p>
            <a:pPr indent="0" lvl="0" marL="0" rtl="0" algn="just">
              <a:lnSpc>
                <a:spcPct val="150000"/>
              </a:lnSpc>
              <a:spcBef>
                <a:spcPts val="0"/>
              </a:spcBef>
              <a:spcAft>
                <a:spcPts val="0"/>
              </a:spcAft>
              <a:buClr>
                <a:schemeClr val="dk1"/>
              </a:buClr>
              <a:buSzPts val="400"/>
              <a:buFont typeface="Arial"/>
              <a:buNone/>
            </a:pPr>
            <a:r>
              <a:t/>
            </a:r>
            <a:endParaRPr sz="500">
              <a:solidFill>
                <a:srgbClr val="232323"/>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700"/>
              <a:buFont typeface="Arial"/>
              <a:buNone/>
            </a:pPr>
            <a:r>
              <a:rPr lang="es-ES" sz="500"/>
              <a:t>++-</a:t>
            </a:r>
            <a:endParaRPr b="0" i="0" sz="500" u="none" cap="none" strike="noStrike">
              <a:solidFill>
                <a:srgbClr val="000000"/>
              </a:solidFill>
              <a:latin typeface="Arial"/>
              <a:ea typeface="Arial"/>
              <a:cs typeface="Arial"/>
              <a:sym typeface="Arial"/>
            </a:endParaRPr>
          </a:p>
        </p:txBody>
      </p:sp>
      <p:sp>
        <p:nvSpPr>
          <p:cNvPr id="90" name="Google Shape;90;p1"/>
          <p:cNvSpPr txBox="1"/>
          <p:nvPr/>
        </p:nvSpPr>
        <p:spPr>
          <a:xfrm flipH="1">
            <a:off x="4369725" y="-7"/>
            <a:ext cx="781500" cy="250200"/>
          </a:xfrm>
          <a:prstGeom prst="rect">
            <a:avLst/>
          </a:prstGeom>
          <a:solidFill>
            <a:schemeClr val="lt1"/>
          </a:solidFill>
          <a:ln>
            <a:noFill/>
          </a:ln>
        </p:spPr>
        <p:txBody>
          <a:bodyPr anchorCtr="0" anchor="t"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chemeClr val="dk1"/>
                </a:solidFill>
                <a:latin typeface="Calibri"/>
                <a:ea typeface="Calibri"/>
                <a:cs typeface="Calibri"/>
                <a:sym typeface="Calibri"/>
              </a:rPr>
              <a:t>P-</a:t>
            </a:r>
            <a:r>
              <a:rPr b="1" lang="es-ES">
                <a:solidFill>
                  <a:schemeClr val="dk1"/>
                </a:solidFill>
                <a:latin typeface="Calibri"/>
                <a:ea typeface="Calibri"/>
                <a:cs typeface="Calibri"/>
                <a:sym typeface="Calibri"/>
              </a:rPr>
              <a:t>154</a:t>
            </a:r>
            <a:endParaRPr b="0" i="0" sz="500" u="none" cap="none" strike="noStrike">
              <a:solidFill>
                <a:srgbClr val="000000"/>
              </a:solidFill>
              <a:latin typeface="Arial"/>
              <a:ea typeface="Arial"/>
              <a:cs typeface="Arial"/>
              <a:sym typeface="Arial"/>
            </a:endParaRPr>
          </a:p>
        </p:txBody>
      </p:sp>
      <p:pic>
        <p:nvPicPr>
          <p:cNvPr id="91" name="Google Shape;91;p1"/>
          <p:cNvPicPr preferRelativeResize="0"/>
          <p:nvPr/>
        </p:nvPicPr>
        <p:blipFill rotWithShape="1">
          <a:blip r:embed="rId4">
            <a:alphaModFix/>
          </a:blip>
          <a:srcRect b="8982" l="25969" r="25723" t="17693"/>
          <a:stretch/>
        </p:blipFill>
        <p:spPr>
          <a:xfrm>
            <a:off x="987000" y="4172225"/>
            <a:ext cx="880375" cy="684350"/>
          </a:xfrm>
          <a:prstGeom prst="rect">
            <a:avLst/>
          </a:prstGeom>
          <a:noFill/>
          <a:ln>
            <a:noFill/>
          </a:ln>
        </p:spPr>
      </p:pic>
      <p:pic>
        <p:nvPicPr>
          <p:cNvPr id="92" name="Google Shape;92;p1"/>
          <p:cNvPicPr preferRelativeResize="0"/>
          <p:nvPr/>
        </p:nvPicPr>
        <p:blipFill rotWithShape="1">
          <a:blip r:embed="rId5">
            <a:alphaModFix/>
          </a:blip>
          <a:srcRect b="7539" l="22376" r="22359" t="18692"/>
          <a:stretch/>
        </p:blipFill>
        <p:spPr>
          <a:xfrm>
            <a:off x="2025779" y="4178490"/>
            <a:ext cx="961670" cy="684345"/>
          </a:xfrm>
          <a:prstGeom prst="rect">
            <a:avLst/>
          </a:prstGeom>
          <a:noFill/>
          <a:ln>
            <a:noFill/>
          </a:ln>
        </p:spPr>
      </p:pic>
      <p:pic>
        <p:nvPicPr>
          <p:cNvPr id="93" name="Google Shape;93;p1"/>
          <p:cNvPicPr preferRelativeResize="0"/>
          <p:nvPr/>
        </p:nvPicPr>
        <p:blipFill rotWithShape="1">
          <a:blip r:embed="rId6">
            <a:alphaModFix/>
          </a:blip>
          <a:srcRect b="10836" l="23677" r="25314" t="27274"/>
          <a:stretch/>
        </p:blipFill>
        <p:spPr>
          <a:xfrm>
            <a:off x="2066427" y="4934348"/>
            <a:ext cx="880384" cy="632094"/>
          </a:xfrm>
          <a:prstGeom prst="rect">
            <a:avLst/>
          </a:prstGeom>
          <a:noFill/>
          <a:ln>
            <a:noFill/>
          </a:ln>
        </p:spPr>
      </p:pic>
      <p:pic>
        <p:nvPicPr>
          <p:cNvPr id="94" name="Google Shape;94;p1"/>
          <p:cNvPicPr preferRelativeResize="0"/>
          <p:nvPr/>
        </p:nvPicPr>
        <p:blipFill rotWithShape="1">
          <a:blip r:embed="rId7">
            <a:alphaModFix/>
          </a:blip>
          <a:srcRect b="7288" l="28737" r="30731" t="33644"/>
          <a:stretch/>
        </p:blipFill>
        <p:spPr>
          <a:xfrm>
            <a:off x="3088942" y="4184028"/>
            <a:ext cx="880290" cy="684345"/>
          </a:xfrm>
          <a:prstGeom prst="rect">
            <a:avLst/>
          </a:prstGeom>
          <a:noFill/>
          <a:ln>
            <a:noFill/>
          </a:ln>
        </p:spPr>
      </p:pic>
      <p:pic>
        <p:nvPicPr>
          <p:cNvPr id="95" name="Google Shape;95;p1"/>
          <p:cNvPicPr preferRelativeResize="0"/>
          <p:nvPr/>
        </p:nvPicPr>
        <p:blipFill rotWithShape="1">
          <a:blip r:embed="rId8">
            <a:alphaModFix/>
          </a:blip>
          <a:srcRect b="7425" l="22627" r="22479" t="17941"/>
          <a:stretch/>
        </p:blipFill>
        <p:spPr>
          <a:xfrm>
            <a:off x="962597" y="4903814"/>
            <a:ext cx="961666" cy="693147"/>
          </a:xfrm>
          <a:prstGeom prst="rect">
            <a:avLst/>
          </a:prstGeom>
          <a:noFill/>
          <a:ln>
            <a:noFill/>
          </a:ln>
        </p:spPr>
      </p:pic>
      <p:pic>
        <p:nvPicPr>
          <p:cNvPr id="96" name="Google Shape;96;p1"/>
          <p:cNvPicPr preferRelativeResize="0"/>
          <p:nvPr/>
        </p:nvPicPr>
        <p:blipFill rotWithShape="1">
          <a:blip r:embed="rId9">
            <a:alphaModFix/>
          </a:blip>
          <a:srcRect b="12079" l="26078" r="27575" t="28651"/>
          <a:stretch/>
        </p:blipFill>
        <p:spPr>
          <a:xfrm>
            <a:off x="3088938" y="4945436"/>
            <a:ext cx="880275" cy="6657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