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Lst>
  <p:sldSz cx="13716000" cy="24382413"/>
  <p:notesSz cx="6858000" cy="9144000"/>
  <p:defaultTextStyle>
    <a:defPPr>
      <a:defRPr lang="es-AR"/>
    </a:defPPr>
    <a:lvl1pPr marL="0" algn="l" defTabSz="1828709" rtl="0" eaLnBrk="1" latinLnBrk="0" hangingPunct="1">
      <a:defRPr sz="3600" kern="1200">
        <a:solidFill>
          <a:schemeClr val="tx1"/>
        </a:solidFill>
        <a:latin typeface="+mn-lt"/>
        <a:ea typeface="+mn-ea"/>
        <a:cs typeface="+mn-cs"/>
      </a:defRPr>
    </a:lvl1pPr>
    <a:lvl2pPr marL="914354" algn="l" defTabSz="1828709" rtl="0" eaLnBrk="1" latinLnBrk="0" hangingPunct="1">
      <a:defRPr sz="3600" kern="1200">
        <a:solidFill>
          <a:schemeClr val="tx1"/>
        </a:solidFill>
        <a:latin typeface="+mn-lt"/>
        <a:ea typeface="+mn-ea"/>
        <a:cs typeface="+mn-cs"/>
      </a:defRPr>
    </a:lvl2pPr>
    <a:lvl3pPr marL="1828709" algn="l" defTabSz="1828709" rtl="0" eaLnBrk="1" latinLnBrk="0" hangingPunct="1">
      <a:defRPr sz="3600" kern="1200">
        <a:solidFill>
          <a:schemeClr val="tx1"/>
        </a:solidFill>
        <a:latin typeface="+mn-lt"/>
        <a:ea typeface="+mn-ea"/>
        <a:cs typeface="+mn-cs"/>
      </a:defRPr>
    </a:lvl3pPr>
    <a:lvl4pPr marL="2743063" algn="l" defTabSz="1828709" rtl="0" eaLnBrk="1" latinLnBrk="0" hangingPunct="1">
      <a:defRPr sz="3600" kern="1200">
        <a:solidFill>
          <a:schemeClr val="tx1"/>
        </a:solidFill>
        <a:latin typeface="+mn-lt"/>
        <a:ea typeface="+mn-ea"/>
        <a:cs typeface="+mn-cs"/>
      </a:defRPr>
    </a:lvl4pPr>
    <a:lvl5pPr marL="3657417" algn="l" defTabSz="1828709" rtl="0" eaLnBrk="1" latinLnBrk="0" hangingPunct="1">
      <a:defRPr sz="3600" kern="1200">
        <a:solidFill>
          <a:schemeClr val="tx1"/>
        </a:solidFill>
        <a:latin typeface="+mn-lt"/>
        <a:ea typeface="+mn-ea"/>
        <a:cs typeface="+mn-cs"/>
      </a:defRPr>
    </a:lvl5pPr>
    <a:lvl6pPr marL="4571771" algn="l" defTabSz="1828709" rtl="0" eaLnBrk="1" latinLnBrk="0" hangingPunct="1">
      <a:defRPr sz="3600" kern="1200">
        <a:solidFill>
          <a:schemeClr val="tx1"/>
        </a:solidFill>
        <a:latin typeface="+mn-lt"/>
        <a:ea typeface="+mn-ea"/>
        <a:cs typeface="+mn-cs"/>
      </a:defRPr>
    </a:lvl6pPr>
    <a:lvl7pPr marL="5486126" algn="l" defTabSz="1828709" rtl="0" eaLnBrk="1" latinLnBrk="0" hangingPunct="1">
      <a:defRPr sz="3600" kern="1200">
        <a:solidFill>
          <a:schemeClr val="tx1"/>
        </a:solidFill>
        <a:latin typeface="+mn-lt"/>
        <a:ea typeface="+mn-ea"/>
        <a:cs typeface="+mn-cs"/>
      </a:defRPr>
    </a:lvl7pPr>
    <a:lvl8pPr marL="6400480" algn="l" defTabSz="1828709" rtl="0" eaLnBrk="1" latinLnBrk="0" hangingPunct="1">
      <a:defRPr sz="3600" kern="1200">
        <a:solidFill>
          <a:schemeClr val="tx1"/>
        </a:solidFill>
        <a:latin typeface="+mn-lt"/>
        <a:ea typeface="+mn-ea"/>
        <a:cs typeface="+mn-cs"/>
      </a:defRPr>
    </a:lvl8pPr>
    <a:lvl9pPr marL="7314834" algn="l" defTabSz="1828709" rtl="0" eaLnBrk="1" latinLnBrk="0" hangingPunct="1">
      <a:defRPr sz="36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7680" userDrawn="1">
          <p15:clr>
            <a:srgbClr val="A4A3A4"/>
          </p15:clr>
        </p15:guide>
        <p15:guide id="2" pos="432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761C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44" autoAdjust="0"/>
    <p:restoredTop sz="94660"/>
  </p:normalViewPr>
  <p:slideViewPr>
    <p:cSldViewPr snapToGrid="0" showGuides="1">
      <p:cViewPr>
        <p:scale>
          <a:sx n="40" d="100"/>
          <a:sy n="40" d="100"/>
        </p:scale>
        <p:origin x="2126" y="48"/>
      </p:cViewPr>
      <p:guideLst>
        <p:guide orient="horz" pos="7680"/>
        <p:guide pos="432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1028700" y="3990364"/>
            <a:ext cx="11658600" cy="8488692"/>
          </a:xfrm>
        </p:spPr>
        <p:txBody>
          <a:bodyPr anchor="b"/>
          <a:lstStyle>
            <a:lvl1pPr algn="ctr">
              <a:defRPr sz="9000"/>
            </a:lvl1pPr>
          </a:lstStyle>
          <a:p>
            <a:r>
              <a:rPr lang="es-ES"/>
              <a:t>Haga clic para modificar el estilo de título del patrón</a:t>
            </a:r>
            <a:endParaRPr lang="en-US" dirty="0"/>
          </a:p>
        </p:txBody>
      </p:sp>
      <p:sp>
        <p:nvSpPr>
          <p:cNvPr id="3" name="Subtitle 2"/>
          <p:cNvSpPr>
            <a:spLocks noGrp="1"/>
          </p:cNvSpPr>
          <p:nvPr>
            <p:ph type="subTitle" idx="1"/>
          </p:nvPr>
        </p:nvSpPr>
        <p:spPr>
          <a:xfrm>
            <a:off x="1714500" y="12806412"/>
            <a:ext cx="10287000" cy="5886771"/>
          </a:xfrm>
        </p:spPr>
        <p:txBody>
          <a:bodyPr/>
          <a:lstStyle>
            <a:lvl1pPr marL="0" indent="0" algn="ctr">
              <a:buNone/>
              <a:defRPr sz="3600"/>
            </a:lvl1pPr>
            <a:lvl2pPr marL="685800" indent="0" algn="ctr">
              <a:buNone/>
              <a:defRPr sz="3000"/>
            </a:lvl2pPr>
            <a:lvl3pPr marL="1371600" indent="0" algn="ctr">
              <a:buNone/>
              <a:defRPr sz="2700"/>
            </a:lvl3pPr>
            <a:lvl4pPr marL="2057400" indent="0" algn="ctr">
              <a:buNone/>
              <a:defRPr sz="2400"/>
            </a:lvl4pPr>
            <a:lvl5pPr marL="2743200" indent="0" algn="ctr">
              <a:buNone/>
              <a:defRPr sz="2400"/>
            </a:lvl5pPr>
            <a:lvl6pPr marL="3429000" indent="0" algn="ctr">
              <a:buNone/>
              <a:defRPr sz="2400"/>
            </a:lvl6pPr>
            <a:lvl7pPr marL="4114800" indent="0" algn="ctr">
              <a:buNone/>
              <a:defRPr sz="2400"/>
            </a:lvl7pPr>
            <a:lvl8pPr marL="4800600" indent="0" algn="ctr">
              <a:buNone/>
              <a:defRPr sz="2400"/>
            </a:lvl8pPr>
            <a:lvl9pPr marL="5486400" indent="0" algn="ctr">
              <a:buNone/>
              <a:defRPr sz="2400"/>
            </a:lvl9pPr>
          </a:lstStyle>
          <a:p>
            <a:r>
              <a:rPr lang="es-ES"/>
              <a:t>Haga clic para modificar el estilo de subtítulo del patrón</a:t>
            </a:r>
            <a:endParaRPr lang="en-US" dirty="0"/>
          </a:p>
        </p:txBody>
      </p:sp>
      <p:sp>
        <p:nvSpPr>
          <p:cNvPr id="4" name="Date Placeholder 3"/>
          <p:cNvSpPr>
            <a:spLocks noGrp="1"/>
          </p:cNvSpPr>
          <p:nvPr>
            <p:ph type="dt" sz="half" idx="10"/>
          </p:nvPr>
        </p:nvSpPr>
        <p:spPr/>
        <p:txBody>
          <a:bodyPr/>
          <a:lstStyle/>
          <a:p>
            <a:fld id="{21A9655E-A4E2-4841-AEDD-3A957E421835}" type="datetimeFigureOut">
              <a:rPr lang="es-AR" smtClean="0"/>
              <a:t>17/10/2024</a:t>
            </a:fld>
            <a:endParaRPr lang="es-AR"/>
          </a:p>
        </p:txBody>
      </p:sp>
      <p:sp>
        <p:nvSpPr>
          <p:cNvPr id="5" name="Footer Placeholder 4"/>
          <p:cNvSpPr>
            <a:spLocks noGrp="1"/>
          </p:cNvSpPr>
          <p:nvPr>
            <p:ph type="ftr" sz="quarter" idx="11"/>
          </p:nvPr>
        </p:nvSpPr>
        <p:spPr/>
        <p:txBody>
          <a:bodyPr/>
          <a:lstStyle/>
          <a:p>
            <a:endParaRPr lang="es-AR"/>
          </a:p>
        </p:txBody>
      </p:sp>
      <p:sp>
        <p:nvSpPr>
          <p:cNvPr id="6" name="Slide Number Placeholder 5"/>
          <p:cNvSpPr>
            <a:spLocks noGrp="1"/>
          </p:cNvSpPr>
          <p:nvPr>
            <p:ph type="sldNum" sz="quarter" idx="12"/>
          </p:nvPr>
        </p:nvSpPr>
        <p:spPr/>
        <p:txBody>
          <a:bodyPr/>
          <a:lstStyle/>
          <a:p>
            <a:fld id="{E551BA7E-4705-41CB-A859-103C46BE2A81}" type="slidenum">
              <a:rPr lang="es-AR" smtClean="0"/>
              <a:t>‹#›</a:t>
            </a:fld>
            <a:endParaRPr lang="es-AR"/>
          </a:p>
        </p:txBody>
      </p:sp>
    </p:spTree>
    <p:extLst>
      <p:ext uri="{BB962C8B-B14F-4D97-AF65-F5344CB8AC3E}">
        <p14:creationId xmlns:p14="http://schemas.microsoft.com/office/powerpoint/2010/main" val="183913885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21A9655E-A4E2-4841-AEDD-3A957E421835}" type="datetimeFigureOut">
              <a:rPr lang="es-AR" smtClean="0"/>
              <a:t>17/10/2024</a:t>
            </a:fld>
            <a:endParaRPr lang="es-AR"/>
          </a:p>
        </p:txBody>
      </p:sp>
      <p:sp>
        <p:nvSpPr>
          <p:cNvPr id="5" name="Footer Placeholder 4"/>
          <p:cNvSpPr>
            <a:spLocks noGrp="1"/>
          </p:cNvSpPr>
          <p:nvPr>
            <p:ph type="ftr" sz="quarter" idx="11"/>
          </p:nvPr>
        </p:nvSpPr>
        <p:spPr/>
        <p:txBody>
          <a:bodyPr/>
          <a:lstStyle/>
          <a:p>
            <a:endParaRPr lang="es-AR"/>
          </a:p>
        </p:txBody>
      </p:sp>
      <p:sp>
        <p:nvSpPr>
          <p:cNvPr id="6" name="Slide Number Placeholder 5"/>
          <p:cNvSpPr>
            <a:spLocks noGrp="1"/>
          </p:cNvSpPr>
          <p:nvPr>
            <p:ph type="sldNum" sz="quarter" idx="12"/>
          </p:nvPr>
        </p:nvSpPr>
        <p:spPr/>
        <p:txBody>
          <a:bodyPr/>
          <a:lstStyle/>
          <a:p>
            <a:fld id="{E551BA7E-4705-41CB-A859-103C46BE2A81}" type="slidenum">
              <a:rPr lang="es-AR" smtClean="0"/>
              <a:t>‹#›</a:t>
            </a:fld>
            <a:endParaRPr lang="es-AR"/>
          </a:p>
        </p:txBody>
      </p:sp>
    </p:spTree>
    <p:extLst>
      <p:ext uri="{BB962C8B-B14F-4D97-AF65-F5344CB8AC3E}">
        <p14:creationId xmlns:p14="http://schemas.microsoft.com/office/powerpoint/2010/main" val="388772082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815513" y="1298138"/>
            <a:ext cx="2957513" cy="20662968"/>
          </a:xfrm>
        </p:spPr>
        <p:txBody>
          <a:bodyPr vert="eaVert"/>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a:xfrm>
            <a:off x="942976" y="1298138"/>
            <a:ext cx="8701088" cy="20662968"/>
          </a:xfrm>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21A9655E-A4E2-4841-AEDD-3A957E421835}" type="datetimeFigureOut">
              <a:rPr lang="es-AR" smtClean="0"/>
              <a:t>17/10/2024</a:t>
            </a:fld>
            <a:endParaRPr lang="es-AR"/>
          </a:p>
        </p:txBody>
      </p:sp>
      <p:sp>
        <p:nvSpPr>
          <p:cNvPr id="5" name="Footer Placeholder 4"/>
          <p:cNvSpPr>
            <a:spLocks noGrp="1"/>
          </p:cNvSpPr>
          <p:nvPr>
            <p:ph type="ftr" sz="quarter" idx="11"/>
          </p:nvPr>
        </p:nvSpPr>
        <p:spPr/>
        <p:txBody>
          <a:bodyPr/>
          <a:lstStyle/>
          <a:p>
            <a:endParaRPr lang="es-AR"/>
          </a:p>
        </p:txBody>
      </p:sp>
      <p:sp>
        <p:nvSpPr>
          <p:cNvPr id="6" name="Slide Number Placeholder 5"/>
          <p:cNvSpPr>
            <a:spLocks noGrp="1"/>
          </p:cNvSpPr>
          <p:nvPr>
            <p:ph type="sldNum" sz="quarter" idx="12"/>
          </p:nvPr>
        </p:nvSpPr>
        <p:spPr/>
        <p:txBody>
          <a:bodyPr/>
          <a:lstStyle/>
          <a:p>
            <a:fld id="{E551BA7E-4705-41CB-A859-103C46BE2A81}" type="slidenum">
              <a:rPr lang="es-AR" smtClean="0"/>
              <a:t>‹#›</a:t>
            </a:fld>
            <a:endParaRPr lang="es-AR"/>
          </a:p>
        </p:txBody>
      </p:sp>
    </p:spTree>
    <p:extLst>
      <p:ext uri="{BB962C8B-B14F-4D97-AF65-F5344CB8AC3E}">
        <p14:creationId xmlns:p14="http://schemas.microsoft.com/office/powerpoint/2010/main" val="32244032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idx="1"/>
          </p:nvPr>
        </p:nvSpPr>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21A9655E-A4E2-4841-AEDD-3A957E421835}" type="datetimeFigureOut">
              <a:rPr lang="es-AR" smtClean="0"/>
              <a:t>17/10/2024</a:t>
            </a:fld>
            <a:endParaRPr lang="es-AR"/>
          </a:p>
        </p:txBody>
      </p:sp>
      <p:sp>
        <p:nvSpPr>
          <p:cNvPr id="5" name="Footer Placeholder 4"/>
          <p:cNvSpPr>
            <a:spLocks noGrp="1"/>
          </p:cNvSpPr>
          <p:nvPr>
            <p:ph type="ftr" sz="quarter" idx="11"/>
          </p:nvPr>
        </p:nvSpPr>
        <p:spPr/>
        <p:txBody>
          <a:bodyPr/>
          <a:lstStyle/>
          <a:p>
            <a:endParaRPr lang="es-AR"/>
          </a:p>
        </p:txBody>
      </p:sp>
      <p:sp>
        <p:nvSpPr>
          <p:cNvPr id="6" name="Slide Number Placeholder 5"/>
          <p:cNvSpPr>
            <a:spLocks noGrp="1"/>
          </p:cNvSpPr>
          <p:nvPr>
            <p:ph type="sldNum" sz="quarter" idx="12"/>
          </p:nvPr>
        </p:nvSpPr>
        <p:spPr/>
        <p:txBody>
          <a:bodyPr/>
          <a:lstStyle/>
          <a:p>
            <a:fld id="{E551BA7E-4705-41CB-A859-103C46BE2A81}" type="slidenum">
              <a:rPr lang="es-AR" smtClean="0"/>
              <a:t>‹#›</a:t>
            </a:fld>
            <a:endParaRPr lang="es-AR"/>
          </a:p>
        </p:txBody>
      </p:sp>
    </p:spTree>
    <p:extLst>
      <p:ext uri="{BB962C8B-B14F-4D97-AF65-F5344CB8AC3E}">
        <p14:creationId xmlns:p14="http://schemas.microsoft.com/office/powerpoint/2010/main" val="57511232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935832" y="6078678"/>
            <a:ext cx="11830050" cy="10142405"/>
          </a:xfrm>
        </p:spPr>
        <p:txBody>
          <a:bodyPr anchor="b"/>
          <a:lstStyle>
            <a:lvl1pPr>
              <a:defRPr sz="9000"/>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935832" y="16317034"/>
            <a:ext cx="11830050" cy="5333651"/>
          </a:xfrm>
        </p:spPr>
        <p:txBody>
          <a:bodyPr/>
          <a:lstStyle>
            <a:lvl1pPr marL="0" indent="0">
              <a:buNone/>
              <a:defRPr sz="3600">
                <a:solidFill>
                  <a:schemeClr val="tx1"/>
                </a:solidFill>
              </a:defRPr>
            </a:lvl1pPr>
            <a:lvl2pPr marL="685800" indent="0">
              <a:buNone/>
              <a:defRPr sz="3000">
                <a:solidFill>
                  <a:schemeClr val="tx1">
                    <a:tint val="75000"/>
                  </a:schemeClr>
                </a:solidFill>
              </a:defRPr>
            </a:lvl2pPr>
            <a:lvl3pPr marL="1371600" indent="0">
              <a:buNone/>
              <a:defRPr sz="2700">
                <a:solidFill>
                  <a:schemeClr val="tx1">
                    <a:tint val="75000"/>
                  </a:schemeClr>
                </a:solidFill>
              </a:defRPr>
            </a:lvl3pPr>
            <a:lvl4pPr marL="2057400" indent="0">
              <a:buNone/>
              <a:defRPr sz="2400">
                <a:solidFill>
                  <a:schemeClr val="tx1">
                    <a:tint val="75000"/>
                  </a:schemeClr>
                </a:solidFill>
              </a:defRPr>
            </a:lvl4pPr>
            <a:lvl5pPr marL="2743200" indent="0">
              <a:buNone/>
              <a:defRPr sz="2400">
                <a:solidFill>
                  <a:schemeClr val="tx1">
                    <a:tint val="75000"/>
                  </a:schemeClr>
                </a:solidFill>
              </a:defRPr>
            </a:lvl5pPr>
            <a:lvl6pPr marL="3429000" indent="0">
              <a:buNone/>
              <a:defRPr sz="2400">
                <a:solidFill>
                  <a:schemeClr val="tx1">
                    <a:tint val="75000"/>
                  </a:schemeClr>
                </a:solidFill>
              </a:defRPr>
            </a:lvl6pPr>
            <a:lvl7pPr marL="4114800" indent="0">
              <a:buNone/>
              <a:defRPr sz="2400">
                <a:solidFill>
                  <a:schemeClr val="tx1">
                    <a:tint val="75000"/>
                  </a:schemeClr>
                </a:solidFill>
              </a:defRPr>
            </a:lvl7pPr>
            <a:lvl8pPr marL="4800600" indent="0">
              <a:buNone/>
              <a:defRPr sz="2400">
                <a:solidFill>
                  <a:schemeClr val="tx1">
                    <a:tint val="75000"/>
                  </a:schemeClr>
                </a:solidFill>
              </a:defRPr>
            </a:lvl8pPr>
            <a:lvl9pPr marL="5486400" indent="0">
              <a:buNone/>
              <a:defRPr sz="2400">
                <a:solidFill>
                  <a:schemeClr val="tx1">
                    <a:tint val="75000"/>
                  </a:schemeClr>
                </a:solidFill>
              </a:defRPr>
            </a:lvl9pPr>
          </a:lstStyle>
          <a:p>
            <a:pPr lvl="0"/>
            <a:r>
              <a:rPr lang="es-ES"/>
              <a:t>Haga clic para modificar el estilo de texto del patrón</a:t>
            </a:r>
          </a:p>
        </p:txBody>
      </p:sp>
      <p:sp>
        <p:nvSpPr>
          <p:cNvPr id="4" name="Date Placeholder 3"/>
          <p:cNvSpPr>
            <a:spLocks noGrp="1"/>
          </p:cNvSpPr>
          <p:nvPr>
            <p:ph type="dt" sz="half" idx="10"/>
          </p:nvPr>
        </p:nvSpPr>
        <p:spPr/>
        <p:txBody>
          <a:bodyPr/>
          <a:lstStyle/>
          <a:p>
            <a:fld id="{21A9655E-A4E2-4841-AEDD-3A957E421835}" type="datetimeFigureOut">
              <a:rPr lang="es-AR" smtClean="0"/>
              <a:t>17/10/2024</a:t>
            </a:fld>
            <a:endParaRPr lang="es-AR"/>
          </a:p>
        </p:txBody>
      </p:sp>
      <p:sp>
        <p:nvSpPr>
          <p:cNvPr id="5" name="Footer Placeholder 4"/>
          <p:cNvSpPr>
            <a:spLocks noGrp="1"/>
          </p:cNvSpPr>
          <p:nvPr>
            <p:ph type="ftr" sz="quarter" idx="11"/>
          </p:nvPr>
        </p:nvSpPr>
        <p:spPr/>
        <p:txBody>
          <a:bodyPr/>
          <a:lstStyle/>
          <a:p>
            <a:endParaRPr lang="es-AR"/>
          </a:p>
        </p:txBody>
      </p:sp>
      <p:sp>
        <p:nvSpPr>
          <p:cNvPr id="6" name="Slide Number Placeholder 5"/>
          <p:cNvSpPr>
            <a:spLocks noGrp="1"/>
          </p:cNvSpPr>
          <p:nvPr>
            <p:ph type="sldNum" sz="quarter" idx="12"/>
          </p:nvPr>
        </p:nvSpPr>
        <p:spPr/>
        <p:txBody>
          <a:bodyPr/>
          <a:lstStyle/>
          <a:p>
            <a:fld id="{E551BA7E-4705-41CB-A859-103C46BE2A81}" type="slidenum">
              <a:rPr lang="es-AR" smtClean="0"/>
              <a:t>‹#›</a:t>
            </a:fld>
            <a:endParaRPr lang="es-AR"/>
          </a:p>
        </p:txBody>
      </p:sp>
    </p:spTree>
    <p:extLst>
      <p:ext uri="{BB962C8B-B14F-4D97-AF65-F5344CB8AC3E}">
        <p14:creationId xmlns:p14="http://schemas.microsoft.com/office/powerpoint/2010/main" val="283369170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sz="half" idx="1"/>
          </p:nvPr>
        </p:nvSpPr>
        <p:spPr>
          <a:xfrm>
            <a:off x="942975" y="6490689"/>
            <a:ext cx="5829300" cy="15470417"/>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Content Placeholder 3"/>
          <p:cNvSpPr>
            <a:spLocks noGrp="1"/>
          </p:cNvSpPr>
          <p:nvPr>
            <p:ph sz="half" idx="2"/>
          </p:nvPr>
        </p:nvSpPr>
        <p:spPr>
          <a:xfrm>
            <a:off x="6943725" y="6490689"/>
            <a:ext cx="5829300" cy="15470417"/>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Date Placeholder 4"/>
          <p:cNvSpPr>
            <a:spLocks noGrp="1"/>
          </p:cNvSpPr>
          <p:nvPr>
            <p:ph type="dt" sz="half" idx="10"/>
          </p:nvPr>
        </p:nvSpPr>
        <p:spPr/>
        <p:txBody>
          <a:bodyPr/>
          <a:lstStyle/>
          <a:p>
            <a:fld id="{21A9655E-A4E2-4841-AEDD-3A957E421835}" type="datetimeFigureOut">
              <a:rPr lang="es-AR" smtClean="0"/>
              <a:t>17/10/2024</a:t>
            </a:fld>
            <a:endParaRPr lang="es-AR"/>
          </a:p>
        </p:txBody>
      </p:sp>
      <p:sp>
        <p:nvSpPr>
          <p:cNvPr id="6" name="Footer Placeholder 5"/>
          <p:cNvSpPr>
            <a:spLocks noGrp="1"/>
          </p:cNvSpPr>
          <p:nvPr>
            <p:ph type="ftr" sz="quarter" idx="11"/>
          </p:nvPr>
        </p:nvSpPr>
        <p:spPr/>
        <p:txBody>
          <a:bodyPr/>
          <a:lstStyle/>
          <a:p>
            <a:endParaRPr lang="es-AR"/>
          </a:p>
        </p:txBody>
      </p:sp>
      <p:sp>
        <p:nvSpPr>
          <p:cNvPr id="7" name="Slide Number Placeholder 6"/>
          <p:cNvSpPr>
            <a:spLocks noGrp="1"/>
          </p:cNvSpPr>
          <p:nvPr>
            <p:ph type="sldNum" sz="quarter" idx="12"/>
          </p:nvPr>
        </p:nvSpPr>
        <p:spPr/>
        <p:txBody>
          <a:bodyPr/>
          <a:lstStyle/>
          <a:p>
            <a:fld id="{E551BA7E-4705-41CB-A859-103C46BE2A81}" type="slidenum">
              <a:rPr lang="es-AR" smtClean="0"/>
              <a:t>‹#›</a:t>
            </a:fld>
            <a:endParaRPr lang="es-AR"/>
          </a:p>
        </p:txBody>
      </p:sp>
    </p:spTree>
    <p:extLst>
      <p:ext uri="{BB962C8B-B14F-4D97-AF65-F5344CB8AC3E}">
        <p14:creationId xmlns:p14="http://schemas.microsoft.com/office/powerpoint/2010/main" val="292790889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a:xfrm>
            <a:off x="944762" y="1298143"/>
            <a:ext cx="11830050" cy="4712806"/>
          </a:xfrm>
        </p:spPr>
        <p:txBody>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944763" y="5977080"/>
            <a:ext cx="5802510" cy="2929274"/>
          </a:xfrm>
        </p:spPr>
        <p:txBody>
          <a:bodyPr anchor="b"/>
          <a:lstStyle>
            <a:lvl1pPr marL="0" indent="0">
              <a:buNone/>
              <a:defRPr sz="3600" b="1"/>
            </a:lvl1pPr>
            <a:lvl2pPr marL="685800" indent="0">
              <a:buNone/>
              <a:defRPr sz="3000" b="1"/>
            </a:lvl2pPr>
            <a:lvl3pPr marL="1371600" indent="0">
              <a:buNone/>
              <a:defRPr sz="2700" b="1"/>
            </a:lvl3pPr>
            <a:lvl4pPr marL="2057400" indent="0">
              <a:buNone/>
              <a:defRPr sz="2400" b="1"/>
            </a:lvl4pPr>
            <a:lvl5pPr marL="2743200" indent="0">
              <a:buNone/>
              <a:defRPr sz="2400" b="1"/>
            </a:lvl5pPr>
            <a:lvl6pPr marL="3429000" indent="0">
              <a:buNone/>
              <a:defRPr sz="2400" b="1"/>
            </a:lvl6pPr>
            <a:lvl7pPr marL="4114800" indent="0">
              <a:buNone/>
              <a:defRPr sz="2400" b="1"/>
            </a:lvl7pPr>
            <a:lvl8pPr marL="4800600" indent="0">
              <a:buNone/>
              <a:defRPr sz="2400" b="1"/>
            </a:lvl8pPr>
            <a:lvl9pPr marL="5486400" indent="0">
              <a:buNone/>
              <a:defRPr sz="2400" b="1"/>
            </a:lvl9pPr>
          </a:lstStyle>
          <a:p>
            <a:pPr lvl="0"/>
            <a:r>
              <a:rPr lang="es-ES"/>
              <a:t>Haga clic para modificar el estilo de texto del patrón</a:t>
            </a:r>
          </a:p>
        </p:txBody>
      </p:sp>
      <p:sp>
        <p:nvSpPr>
          <p:cNvPr id="4" name="Content Placeholder 3"/>
          <p:cNvSpPr>
            <a:spLocks noGrp="1"/>
          </p:cNvSpPr>
          <p:nvPr>
            <p:ph sz="half" idx="2"/>
          </p:nvPr>
        </p:nvSpPr>
        <p:spPr>
          <a:xfrm>
            <a:off x="944763" y="8906353"/>
            <a:ext cx="5802510" cy="13099905"/>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Text Placeholder 4"/>
          <p:cNvSpPr>
            <a:spLocks noGrp="1"/>
          </p:cNvSpPr>
          <p:nvPr>
            <p:ph type="body" sz="quarter" idx="3"/>
          </p:nvPr>
        </p:nvSpPr>
        <p:spPr>
          <a:xfrm>
            <a:off x="6943726" y="5977080"/>
            <a:ext cx="5831087" cy="2929274"/>
          </a:xfrm>
        </p:spPr>
        <p:txBody>
          <a:bodyPr anchor="b"/>
          <a:lstStyle>
            <a:lvl1pPr marL="0" indent="0">
              <a:buNone/>
              <a:defRPr sz="3600" b="1"/>
            </a:lvl1pPr>
            <a:lvl2pPr marL="685800" indent="0">
              <a:buNone/>
              <a:defRPr sz="3000" b="1"/>
            </a:lvl2pPr>
            <a:lvl3pPr marL="1371600" indent="0">
              <a:buNone/>
              <a:defRPr sz="2700" b="1"/>
            </a:lvl3pPr>
            <a:lvl4pPr marL="2057400" indent="0">
              <a:buNone/>
              <a:defRPr sz="2400" b="1"/>
            </a:lvl4pPr>
            <a:lvl5pPr marL="2743200" indent="0">
              <a:buNone/>
              <a:defRPr sz="2400" b="1"/>
            </a:lvl5pPr>
            <a:lvl6pPr marL="3429000" indent="0">
              <a:buNone/>
              <a:defRPr sz="2400" b="1"/>
            </a:lvl6pPr>
            <a:lvl7pPr marL="4114800" indent="0">
              <a:buNone/>
              <a:defRPr sz="2400" b="1"/>
            </a:lvl7pPr>
            <a:lvl8pPr marL="4800600" indent="0">
              <a:buNone/>
              <a:defRPr sz="2400" b="1"/>
            </a:lvl8pPr>
            <a:lvl9pPr marL="5486400" indent="0">
              <a:buNone/>
              <a:defRPr sz="2400" b="1"/>
            </a:lvl9pPr>
          </a:lstStyle>
          <a:p>
            <a:pPr lvl="0"/>
            <a:r>
              <a:rPr lang="es-ES"/>
              <a:t>Haga clic para modificar el estilo de texto del patrón</a:t>
            </a:r>
          </a:p>
        </p:txBody>
      </p:sp>
      <p:sp>
        <p:nvSpPr>
          <p:cNvPr id="6" name="Content Placeholder 5"/>
          <p:cNvSpPr>
            <a:spLocks noGrp="1"/>
          </p:cNvSpPr>
          <p:nvPr>
            <p:ph sz="quarter" idx="4"/>
          </p:nvPr>
        </p:nvSpPr>
        <p:spPr>
          <a:xfrm>
            <a:off x="6943726" y="8906353"/>
            <a:ext cx="5831087" cy="13099905"/>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7" name="Date Placeholder 6"/>
          <p:cNvSpPr>
            <a:spLocks noGrp="1"/>
          </p:cNvSpPr>
          <p:nvPr>
            <p:ph type="dt" sz="half" idx="10"/>
          </p:nvPr>
        </p:nvSpPr>
        <p:spPr/>
        <p:txBody>
          <a:bodyPr/>
          <a:lstStyle/>
          <a:p>
            <a:fld id="{21A9655E-A4E2-4841-AEDD-3A957E421835}" type="datetimeFigureOut">
              <a:rPr lang="es-AR" smtClean="0"/>
              <a:t>17/10/2024</a:t>
            </a:fld>
            <a:endParaRPr lang="es-AR"/>
          </a:p>
        </p:txBody>
      </p:sp>
      <p:sp>
        <p:nvSpPr>
          <p:cNvPr id="8" name="Footer Placeholder 7"/>
          <p:cNvSpPr>
            <a:spLocks noGrp="1"/>
          </p:cNvSpPr>
          <p:nvPr>
            <p:ph type="ftr" sz="quarter" idx="11"/>
          </p:nvPr>
        </p:nvSpPr>
        <p:spPr/>
        <p:txBody>
          <a:bodyPr/>
          <a:lstStyle/>
          <a:p>
            <a:endParaRPr lang="es-AR"/>
          </a:p>
        </p:txBody>
      </p:sp>
      <p:sp>
        <p:nvSpPr>
          <p:cNvPr id="9" name="Slide Number Placeholder 8"/>
          <p:cNvSpPr>
            <a:spLocks noGrp="1"/>
          </p:cNvSpPr>
          <p:nvPr>
            <p:ph type="sldNum" sz="quarter" idx="12"/>
          </p:nvPr>
        </p:nvSpPr>
        <p:spPr/>
        <p:txBody>
          <a:bodyPr/>
          <a:lstStyle/>
          <a:p>
            <a:fld id="{E551BA7E-4705-41CB-A859-103C46BE2A81}" type="slidenum">
              <a:rPr lang="es-AR" smtClean="0"/>
              <a:t>‹#›</a:t>
            </a:fld>
            <a:endParaRPr lang="es-AR"/>
          </a:p>
        </p:txBody>
      </p:sp>
    </p:spTree>
    <p:extLst>
      <p:ext uri="{BB962C8B-B14F-4D97-AF65-F5344CB8AC3E}">
        <p14:creationId xmlns:p14="http://schemas.microsoft.com/office/powerpoint/2010/main" val="376131951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Date Placeholder 2"/>
          <p:cNvSpPr>
            <a:spLocks noGrp="1"/>
          </p:cNvSpPr>
          <p:nvPr>
            <p:ph type="dt" sz="half" idx="10"/>
          </p:nvPr>
        </p:nvSpPr>
        <p:spPr/>
        <p:txBody>
          <a:bodyPr/>
          <a:lstStyle/>
          <a:p>
            <a:fld id="{21A9655E-A4E2-4841-AEDD-3A957E421835}" type="datetimeFigureOut">
              <a:rPr lang="es-AR" smtClean="0"/>
              <a:t>17/10/2024</a:t>
            </a:fld>
            <a:endParaRPr lang="es-AR"/>
          </a:p>
        </p:txBody>
      </p:sp>
      <p:sp>
        <p:nvSpPr>
          <p:cNvPr id="4" name="Footer Placeholder 3"/>
          <p:cNvSpPr>
            <a:spLocks noGrp="1"/>
          </p:cNvSpPr>
          <p:nvPr>
            <p:ph type="ftr" sz="quarter" idx="11"/>
          </p:nvPr>
        </p:nvSpPr>
        <p:spPr/>
        <p:txBody>
          <a:bodyPr/>
          <a:lstStyle/>
          <a:p>
            <a:endParaRPr lang="es-AR"/>
          </a:p>
        </p:txBody>
      </p:sp>
      <p:sp>
        <p:nvSpPr>
          <p:cNvPr id="5" name="Slide Number Placeholder 4"/>
          <p:cNvSpPr>
            <a:spLocks noGrp="1"/>
          </p:cNvSpPr>
          <p:nvPr>
            <p:ph type="sldNum" sz="quarter" idx="12"/>
          </p:nvPr>
        </p:nvSpPr>
        <p:spPr/>
        <p:txBody>
          <a:bodyPr/>
          <a:lstStyle/>
          <a:p>
            <a:fld id="{E551BA7E-4705-41CB-A859-103C46BE2A81}" type="slidenum">
              <a:rPr lang="es-AR" smtClean="0"/>
              <a:t>‹#›</a:t>
            </a:fld>
            <a:endParaRPr lang="es-AR"/>
          </a:p>
        </p:txBody>
      </p:sp>
    </p:spTree>
    <p:extLst>
      <p:ext uri="{BB962C8B-B14F-4D97-AF65-F5344CB8AC3E}">
        <p14:creationId xmlns:p14="http://schemas.microsoft.com/office/powerpoint/2010/main" val="413055339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1A9655E-A4E2-4841-AEDD-3A957E421835}" type="datetimeFigureOut">
              <a:rPr lang="es-AR" smtClean="0"/>
              <a:t>17/10/2024</a:t>
            </a:fld>
            <a:endParaRPr lang="es-AR"/>
          </a:p>
        </p:txBody>
      </p:sp>
      <p:sp>
        <p:nvSpPr>
          <p:cNvPr id="3" name="Footer Placeholder 2"/>
          <p:cNvSpPr>
            <a:spLocks noGrp="1"/>
          </p:cNvSpPr>
          <p:nvPr>
            <p:ph type="ftr" sz="quarter" idx="11"/>
          </p:nvPr>
        </p:nvSpPr>
        <p:spPr/>
        <p:txBody>
          <a:bodyPr/>
          <a:lstStyle/>
          <a:p>
            <a:endParaRPr lang="es-AR"/>
          </a:p>
        </p:txBody>
      </p:sp>
      <p:sp>
        <p:nvSpPr>
          <p:cNvPr id="4" name="Slide Number Placeholder 3"/>
          <p:cNvSpPr>
            <a:spLocks noGrp="1"/>
          </p:cNvSpPr>
          <p:nvPr>
            <p:ph type="sldNum" sz="quarter" idx="12"/>
          </p:nvPr>
        </p:nvSpPr>
        <p:spPr/>
        <p:txBody>
          <a:bodyPr/>
          <a:lstStyle/>
          <a:p>
            <a:fld id="{E551BA7E-4705-41CB-A859-103C46BE2A81}" type="slidenum">
              <a:rPr lang="es-AR" smtClean="0"/>
              <a:t>‹#›</a:t>
            </a:fld>
            <a:endParaRPr lang="es-AR"/>
          </a:p>
        </p:txBody>
      </p:sp>
    </p:spTree>
    <p:extLst>
      <p:ext uri="{BB962C8B-B14F-4D97-AF65-F5344CB8AC3E}">
        <p14:creationId xmlns:p14="http://schemas.microsoft.com/office/powerpoint/2010/main" val="209236899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944762" y="1625494"/>
            <a:ext cx="4423767" cy="5689230"/>
          </a:xfrm>
        </p:spPr>
        <p:txBody>
          <a:bodyPr anchor="b"/>
          <a:lstStyle>
            <a:lvl1pPr>
              <a:defRPr sz="4800"/>
            </a:lvl1pPr>
          </a:lstStyle>
          <a:p>
            <a:r>
              <a:rPr lang="es-ES"/>
              <a:t>Haga clic para modificar el estilo de título del patrón</a:t>
            </a:r>
            <a:endParaRPr lang="en-US" dirty="0"/>
          </a:p>
        </p:txBody>
      </p:sp>
      <p:sp>
        <p:nvSpPr>
          <p:cNvPr id="3" name="Content Placeholder 2"/>
          <p:cNvSpPr>
            <a:spLocks noGrp="1"/>
          </p:cNvSpPr>
          <p:nvPr>
            <p:ph idx="1"/>
          </p:nvPr>
        </p:nvSpPr>
        <p:spPr>
          <a:xfrm>
            <a:off x="5831087" y="3510621"/>
            <a:ext cx="6943725" cy="17327317"/>
          </a:xfrm>
        </p:spPr>
        <p:txBody>
          <a:bodyPr/>
          <a:lstStyle>
            <a:lvl1pPr>
              <a:defRPr sz="4800"/>
            </a:lvl1pPr>
            <a:lvl2pPr>
              <a:defRPr sz="4200"/>
            </a:lvl2pPr>
            <a:lvl3pPr>
              <a:defRPr sz="3600"/>
            </a:lvl3pPr>
            <a:lvl4pPr>
              <a:defRPr sz="3000"/>
            </a:lvl4pPr>
            <a:lvl5pPr>
              <a:defRPr sz="3000"/>
            </a:lvl5pPr>
            <a:lvl6pPr>
              <a:defRPr sz="3000"/>
            </a:lvl6pPr>
            <a:lvl7pPr>
              <a:defRPr sz="3000"/>
            </a:lvl7pPr>
            <a:lvl8pPr>
              <a:defRPr sz="3000"/>
            </a:lvl8pPr>
            <a:lvl9pPr>
              <a:defRPr sz="30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Text Placeholder 3"/>
          <p:cNvSpPr>
            <a:spLocks noGrp="1"/>
          </p:cNvSpPr>
          <p:nvPr>
            <p:ph type="body" sz="half" idx="2"/>
          </p:nvPr>
        </p:nvSpPr>
        <p:spPr>
          <a:xfrm>
            <a:off x="944762" y="7314724"/>
            <a:ext cx="4423767" cy="13551431"/>
          </a:xfrm>
        </p:spPr>
        <p:txBody>
          <a:bodyPr/>
          <a:lstStyle>
            <a:lvl1pPr marL="0" indent="0">
              <a:buNone/>
              <a:defRPr sz="2400"/>
            </a:lvl1pPr>
            <a:lvl2pPr marL="685800" indent="0">
              <a:buNone/>
              <a:defRPr sz="2100"/>
            </a:lvl2pPr>
            <a:lvl3pPr marL="1371600" indent="0">
              <a:buNone/>
              <a:defRPr sz="1800"/>
            </a:lvl3pPr>
            <a:lvl4pPr marL="2057400" indent="0">
              <a:buNone/>
              <a:defRPr sz="1500"/>
            </a:lvl4pPr>
            <a:lvl5pPr marL="2743200" indent="0">
              <a:buNone/>
              <a:defRPr sz="1500"/>
            </a:lvl5pPr>
            <a:lvl6pPr marL="3429000" indent="0">
              <a:buNone/>
              <a:defRPr sz="1500"/>
            </a:lvl6pPr>
            <a:lvl7pPr marL="4114800" indent="0">
              <a:buNone/>
              <a:defRPr sz="1500"/>
            </a:lvl7pPr>
            <a:lvl8pPr marL="4800600" indent="0">
              <a:buNone/>
              <a:defRPr sz="1500"/>
            </a:lvl8pPr>
            <a:lvl9pPr marL="5486400" indent="0">
              <a:buNone/>
              <a:defRPr sz="1500"/>
            </a:lvl9pPr>
          </a:lstStyle>
          <a:p>
            <a:pPr lvl="0"/>
            <a:r>
              <a:rPr lang="es-ES"/>
              <a:t>Haga clic para modificar el estilo de texto del patrón</a:t>
            </a:r>
          </a:p>
        </p:txBody>
      </p:sp>
      <p:sp>
        <p:nvSpPr>
          <p:cNvPr id="5" name="Date Placeholder 4"/>
          <p:cNvSpPr>
            <a:spLocks noGrp="1"/>
          </p:cNvSpPr>
          <p:nvPr>
            <p:ph type="dt" sz="half" idx="10"/>
          </p:nvPr>
        </p:nvSpPr>
        <p:spPr/>
        <p:txBody>
          <a:bodyPr/>
          <a:lstStyle/>
          <a:p>
            <a:fld id="{21A9655E-A4E2-4841-AEDD-3A957E421835}" type="datetimeFigureOut">
              <a:rPr lang="es-AR" smtClean="0"/>
              <a:t>17/10/2024</a:t>
            </a:fld>
            <a:endParaRPr lang="es-AR"/>
          </a:p>
        </p:txBody>
      </p:sp>
      <p:sp>
        <p:nvSpPr>
          <p:cNvPr id="6" name="Footer Placeholder 5"/>
          <p:cNvSpPr>
            <a:spLocks noGrp="1"/>
          </p:cNvSpPr>
          <p:nvPr>
            <p:ph type="ftr" sz="quarter" idx="11"/>
          </p:nvPr>
        </p:nvSpPr>
        <p:spPr/>
        <p:txBody>
          <a:bodyPr/>
          <a:lstStyle/>
          <a:p>
            <a:endParaRPr lang="es-AR"/>
          </a:p>
        </p:txBody>
      </p:sp>
      <p:sp>
        <p:nvSpPr>
          <p:cNvPr id="7" name="Slide Number Placeholder 6"/>
          <p:cNvSpPr>
            <a:spLocks noGrp="1"/>
          </p:cNvSpPr>
          <p:nvPr>
            <p:ph type="sldNum" sz="quarter" idx="12"/>
          </p:nvPr>
        </p:nvSpPr>
        <p:spPr/>
        <p:txBody>
          <a:bodyPr/>
          <a:lstStyle/>
          <a:p>
            <a:fld id="{E551BA7E-4705-41CB-A859-103C46BE2A81}" type="slidenum">
              <a:rPr lang="es-AR" smtClean="0"/>
              <a:t>‹#›</a:t>
            </a:fld>
            <a:endParaRPr lang="es-AR"/>
          </a:p>
        </p:txBody>
      </p:sp>
    </p:spTree>
    <p:extLst>
      <p:ext uri="{BB962C8B-B14F-4D97-AF65-F5344CB8AC3E}">
        <p14:creationId xmlns:p14="http://schemas.microsoft.com/office/powerpoint/2010/main" val="20950483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944762" y="1625494"/>
            <a:ext cx="4423767" cy="5689230"/>
          </a:xfrm>
        </p:spPr>
        <p:txBody>
          <a:bodyPr anchor="b"/>
          <a:lstStyle>
            <a:lvl1pPr>
              <a:defRPr sz="4800"/>
            </a:lvl1pPr>
          </a:lstStyle>
          <a:p>
            <a:r>
              <a:rPr lang="es-ES"/>
              <a:t>Haga clic para modificar el estilo de título del patrón</a:t>
            </a:r>
            <a:endParaRPr lang="en-US" dirty="0"/>
          </a:p>
        </p:txBody>
      </p:sp>
      <p:sp>
        <p:nvSpPr>
          <p:cNvPr id="3" name="Picture Placeholder 2"/>
          <p:cNvSpPr>
            <a:spLocks noGrp="1" noChangeAspect="1"/>
          </p:cNvSpPr>
          <p:nvPr>
            <p:ph type="pic" idx="1"/>
          </p:nvPr>
        </p:nvSpPr>
        <p:spPr>
          <a:xfrm>
            <a:off x="5831087" y="3510621"/>
            <a:ext cx="6943725" cy="17327317"/>
          </a:xfrm>
        </p:spPr>
        <p:txBody>
          <a:bodyPr anchor="t"/>
          <a:lstStyle>
            <a:lvl1pPr marL="0" indent="0">
              <a:buNone/>
              <a:defRPr sz="4800"/>
            </a:lvl1pPr>
            <a:lvl2pPr marL="685800" indent="0">
              <a:buNone/>
              <a:defRPr sz="4200"/>
            </a:lvl2pPr>
            <a:lvl3pPr marL="1371600" indent="0">
              <a:buNone/>
              <a:defRPr sz="3600"/>
            </a:lvl3pPr>
            <a:lvl4pPr marL="2057400" indent="0">
              <a:buNone/>
              <a:defRPr sz="3000"/>
            </a:lvl4pPr>
            <a:lvl5pPr marL="2743200" indent="0">
              <a:buNone/>
              <a:defRPr sz="3000"/>
            </a:lvl5pPr>
            <a:lvl6pPr marL="3429000" indent="0">
              <a:buNone/>
              <a:defRPr sz="3000"/>
            </a:lvl6pPr>
            <a:lvl7pPr marL="4114800" indent="0">
              <a:buNone/>
              <a:defRPr sz="3000"/>
            </a:lvl7pPr>
            <a:lvl8pPr marL="4800600" indent="0">
              <a:buNone/>
              <a:defRPr sz="3000"/>
            </a:lvl8pPr>
            <a:lvl9pPr marL="5486400" indent="0">
              <a:buNone/>
              <a:defRPr sz="3000"/>
            </a:lvl9pPr>
          </a:lstStyle>
          <a:p>
            <a:r>
              <a:rPr lang="es-ES"/>
              <a:t>Haga clic en el icono para agregar una imagen</a:t>
            </a:r>
            <a:endParaRPr lang="en-US" dirty="0"/>
          </a:p>
        </p:txBody>
      </p:sp>
      <p:sp>
        <p:nvSpPr>
          <p:cNvPr id="4" name="Text Placeholder 3"/>
          <p:cNvSpPr>
            <a:spLocks noGrp="1"/>
          </p:cNvSpPr>
          <p:nvPr>
            <p:ph type="body" sz="half" idx="2"/>
          </p:nvPr>
        </p:nvSpPr>
        <p:spPr>
          <a:xfrm>
            <a:off x="944762" y="7314724"/>
            <a:ext cx="4423767" cy="13551431"/>
          </a:xfrm>
        </p:spPr>
        <p:txBody>
          <a:bodyPr/>
          <a:lstStyle>
            <a:lvl1pPr marL="0" indent="0">
              <a:buNone/>
              <a:defRPr sz="2400"/>
            </a:lvl1pPr>
            <a:lvl2pPr marL="685800" indent="0">
              <a:buNone/>
              <a:defRPr sz="2100"/>
            </a:lvl2pPr>
            <a:lvl3pPr marL="1371600" indent="0">
              <a:buNone/>
              <a:defRPr sz="1800"/>
            </a:lvl3pPr>
            <a:lvl4pPr marL="2057400" indent="0">
              <a:buNone/>
              <a:defRPr sz="1500"/>
            </a:lvl4pPr>
            <a:lvl5pPr marL="2743200" indent="0">
              <a:buNone/>
              <a:defRPr sz="1500"/>
            </a:lvl5pPr>
            <a:lvl6pPr marL="3429000" indent="0">
              <a:buNone/>
              <a:defRPr sz="1500"/>
            </a:lvl6pPr>
            <a:lvl7pPr marL="4114800" indent="0">
              <a:buNone/>
              <a:defRPr sz="1500"/>
            </a:lvl7pPr>
            <a:lvl8pPr marL="4800600" indent="0">
              <a:buNone/>
              <a:defRPr sz="1500"/>
            </a:lvl8pPr>
            <a:lvl9pPr marL="5486400" indent="0">
              <a:buNone/>
              <a:defRPr sz="1500"/>
            </a:lvl9pPr>
          </a:lstStyle>
          <a:p>
            <a:pPr lvl="0"/>
            <a:r>
              <a:rPr lang="es-ES"/>
              <a:t>Haga clic para modificar el estilo de texto del patrón</a:t>
            </a:r>
          </a:p>
        </p:txBody>
      </p:sp>
      <p:sp>
        <p:nvSpPr>
          <p:cNvPr id="5" name="Date Placeholder 4"/>
          <p:cNvSpPr>
            <a:spLocks noGrp="1"/>
          </p:cNvSpPr>
          <p:nvPr>
            <p:ph type="dt" sz="half" idx="10"/>
          </p:nvPr>
        </p:nvSpPr>
        <p:spPr/>
        <p:txBody>
          <a:bodyPr/>
          <a:lstStyle/>
          <a:p>
            <a:fld id="{21A9655E-A4E2-4841-AEDD-3A957E421835}" type="datetimeFigureOut">
              <a:rPr lang="es-AR" smtClean="0"/>
              <a:t>17/10/2024</a:t>
            </a:fld>
            <a:endParaRPr lang="es-AR"/>
          </a:p>
        </p:txBody>
      </p:sp>
      <p:sp>
        <p:nvSpPr>
          <p:cNvPr id="6" name="Footer Placeholder 5"/>
          <p:cNvSpPr>
            <a:spLocks noGrp="1"/>
          </p:cNvSpPr>
          <p:nvPr>
            <p:ph type="ftr" sz="quarter" idx="11"/>
          </p:nvPr>
        </p:nvSpPr>
        <p:spPr/>
        <p:txBody>
          <a:bodyPr/>
          <a:lstStyle/>
          <a:p>
            <a:endParaRPr lang="es-AR"/>
          </a:p>
        </p:txBody>
      </p:sp>
      <p:sp>
        <p:nvSpPr>
          <p:cNvPr id="7" name="Slide Number Placeholder 6"/>
          <p:cNvSpPr>
            <a:spLocks noGrp="1"/>
          </p:cNvSpPr>
          <p:nvPr>
            <p:ph type="sldNum" sz="quarter" idx="12"/>
          </p:nvPr>
        </p:nvSpPr>
        <p:spPr/>
        <p:txBody>
          <a:bodyPr/>
          <a:lstStyle/>
          <a:p>
            <a:fld id="{E551BA7E-4705-41CB-A859-103C46BE2A81}" type="slidenum">
              <a:rPr lang="es-AR" smtClean="0"/>
              <a:t>‹#›</a:t>
            </a:fld>
            <a:endParaRPr lang="es-AR"/>
          </a:p>
        </p:txBody>
      </p:sp>
    </p:spTree>
    <p:extLst>
      <p:ext uri="{BB962C8B-B14F-4D97-AF65-F5344CB8AC3E}">
        <p14:creationId xmlns:p14="http://schemas.microsoft.com/office/powerpoint/2010/main" val="140303445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942975" y="1298143"/>
            <a:ext cx="11830050" cy="4712806"/>
          </a:xfrm>
          <a:prstGeom prst="rect">
            <a:avLst/>
          </a:prstGeom>
        </p:spPr>
        <p:txBody>
          <a:bodyPr vert="horz" lIns="91440" tIns="45720" rIns="91440" bIns="45720" rtlCol="0" anchor="ctr">
            <a:normAutofit/>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942975" y="6490689"/>
            <a:ext cx="11830050" cy="15470417"/>
          </a:xfrm>
          <a:prstGeom prst="rect">
            <a:avLst/>
          </a:prstGeom>
        </p:spPr>
        <p:txBody>
          <a:bodyPr vert="horz" lIns="91440" tIns="45720" rIns="91440" bIns="45720" rtlCol="0">
            <a:normAutofit/>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2"/>
          </p:nvPr>
        </p:nvSpPr>
        <p:spPr>
          <a:xfrm>
            <a:off x="942975" y="22598890"/>
            <a:ext cx="3086100" cy="1298138"/>
          </a:xfrm>
          <a:prstGeom prst="rect">
            <a:avLst/>
          </a:prstGeom>
        </p:spPr>
        <p:txBody>
          <a:bodyPr vert="horz" lIns="91440" tIns="45720" rIns="91440" bIns="45720" rtlCol="0" anchor="ctr"/>
          <a:lstStyle>
            <a:lvl1pPr algn="l">
              <a:defRPr sz="1800">
                <a:solidFill>
                  <a:schemeClr val="tx1">
                    <a:tint val="75000"/>
                  </a:schemeClr>
                </a:solidFill>
              </a:defRPr>
            </a:lvl1pPr>
          </a:lstStyle>
          <a:p>
            <a:fld id="{21A9655E-A4E2-4841-AEDD-3A957E421835}" type="datetimeFigureOut">
              <a:rPr lang="es-AR" smtClean="0"/>
              <a:t>17/10/2024</a:t>
            </a:fld>
            <a:endParaRPr lang="es-AR"/>
          </a:p>
        </p:txBody>
      </p:sp>
      <p:sp>
        <p:nvSpPr>
          <p:cNvPr id="5" name="Footer Placeholder 4"/>
          <p:cNvSpPr>
            <a:spLocks noGrp="1"/>
          </p:cNvSpPr>
          <p:nvPr>
            <p:ph type="ftr" sz="quarter" idx="3"/>
          </p:nvPr>
        </p:nvSpPr>
        <p:spPr>
          <a:xfrm>
            <a:off x="4543425" y="22598890"/>
            <a:ext cx="4629150" cy="1298138"/>
          </a:xfrm>
          <a:prstGeom prst="rect">
            <a:avLst/>
          </a:prstGeom>
        </p:spPr>
        <p:txBody>
          <a:bodyPr vert="horz" lIns="91440" tIns="45720" rIns="91440" bIns="45720" rtlCol="0" anchor="ctr"/>
          <a:lstStyle>
            <a:lvl1pPr algn="ctr">
              <a:defRPr sz="1800">
                <a:solidFill>
                  <a:schemeClr val="tx1">
                    <a:tint val="75000"/>
                  </a:schemeClr>
                </a:solidFill>
              </a:defRPr>
            </a:lvl1pPr>
          </a:lstStyle>
          <a:p>
            <a:endParaRPr lang="es-AR"/>
          </a:p>
        </p:txBody>
      </p:sp>
      <p:sp>
        <p:nvSpPr>
          <p:cNvPr id="6" name="Slide Number Placeholder 5"/>
          <p:cNvSpPr>
            <a:spLocks noGrp="1"/>
          </p:cNvSpPr>
          <p:nvPr>
            <p:ph type="sldNum" sz="quarter" idx="4"/>
          </p:nvPr>
        </p:nvSpPr>
        <p:spPr>
          <a:xfrm>
            <a:off x="9686925" y="22598890"/>
            <a:ext cx="3086100" cy="1298138"/>
          </a:xfrm>
          <a:prstGeom prst="rect">
            <a:avLst/>
          </a:prstGeom>
        </p:spPr>
        <p:txBody>
          <a:bodyPr vert="horz" lIns="91440" tIns="45720" rIns="91440" bIns="45720" rtlCol="0" anchor="ctr"/>
          <a:lstStyle>
            <a:lvl1pPr algn="r">
              <a:defRPr sz="1800">
                <a:solidFill>
                  <a:schemeClr val="tx1">
                    <a:tint val="75000"/>
                  </a:schemeClr>
                </a:solidFill>
              </a:defRPr>
            </a:lvl1pPr>
          </a:lstStyle>
          <a:p>
            <a:fld id="{E551BA7E-4705-41CB-A859-103C46BE2A81}" type="slidenum">
              <a:rPr lang="es-AR" smtClean="0"/>
              <a:t>‹#›</a:t>
            </a:fld>
            <a:endParaRPr lang="es-AR"/>
          </a:p>
        </p:txBody>
      </p:sp>
    </p:spTree>
    <p:extLst>
      <p:ext uri="{BB962C8B-B14F-4D97-AF65-F5344CB8AC3E}">
        <p14:creationId xmlns:p14="http://schemas.microsoft.com/office/powerpoint/2010/main" val="10577198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1371600" rtl="0" eaLnBrk="1" latinLnBrk="0" hangingPunct="1">
        <a:lnSpc>
          <a:spcPct val="90000"/>
        </a:lnSpc>
        <a:spcBef>
          <a:spcPct val="0"/>
        </a:spcBef>
        <a:buNone/>
        <a:defRPr sz="6600" kern="1200">
          <a:solidFill>
            <a:schemeClr val="tx1"/>
          </a:solidFill>
          <a:latin typeface="+mj-lt"/>
          <a:ea typeface="+mj-ea"/>
          <a:cs typeface="+mj-cs"/>
        </a:defRPr>
      </a:lvl1pPr>
    </p:titleStyle>
    <p:bodyStyle>
      <a:lvl1pPr marL="342900" indent="-342900" algn="l" defTabSz="1371600" rtl="0" eaLnBrk="1" latinLnBrk="0" hangingPunct="1">
        <a:lnSpc>
          <a:spcPct val="90000"/>
        </a:lnSpc>
        <a:spcBef>
          <a:spcPts val="1500"/>
        </a:spcBef>
        <a:buFont typeface="Arial" panose="020B0604020202020204" pitchFamily="34" charset="0"/>
        <a:buChar char="•"/>
        <a:defRPr sz="4200" kern="1200">
          <a:solidFill>
            <a:schemeClr val="tx1"/>
          </a:solidFill>
          <a:latin typeface="+mn-lt"/>
          <a:ea typeface="+mn-ea"/>
          <a:cs typeface="+mn-cs"/>
        </a:defRPr>
      </a:lvl1pPr>
      <a:lvl2pPr marL="1028700" indent="-342900" algn="l" defTabSz="1371600" rtl="0" eaLnBrk="1" latinLnBrk="0" hangingPunct="1">
        <a:lnSpc>
          <a:spcPct val="90000"/>
        </a:lnSpc>
        <a:spcBef>
          <a:spcPts val="750"/>
        </a:spcBef>
        <a:buFont typeface="Arial" panose="020B0604020202020204" pitchFamily="34" charset="0"/>
        <a:buChar char="•"/>
        <a:defRPr sz="3600" kern="1200">
          <a:solidFill>
            <a:schemeClr val="tx1"/>
          </a:solidFill>
          <a:latin typeface="+mn-lt"/>
          <a:ea typeface="+mn-ea"/>
          <a:cs typeface="+mn-cs"/>
        </a:defRPr>
      </a:lvl2pPr>
      <a:lvl3pPr marL="1714500" indent="-342900" algn="l" defTabSz="1371600" rtl="0" eaLnBrk="1" latinLnBrk="0" hangingPunct="1">
        <a:lnSpc>
          <a:spcPct val="90000"/>
        </a:lnSpc>
        <a:spcBef>
          <a:spcPts val="750"/>
        </a:spcBef>
        <a:buFont typeface="Arial" panose="020B0604020202020204" pitchFamily="34" charset="0"/>
        <a:buChar char="•"/>
        <a:defRPr sz="3000" kern="1200">
          <a:solidFill>
            <a:schemeClr val="tx1"/>
          </a:solidFill>
          <a:latin typeface="+mn-lt"/>
          <a:ea typeface="+mn-ea"/>
          <a:cs typeface="+mn-cs"/>
        </a:defRPr>
      </a:lvl3pPr>
      <a:lvl4pPr marL="24003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4pPr>
      <a:lvl5pPr marL="30861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5pPr>
      <a:lvl6pPr marL="37719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6pPr>
      <a:lvl7pPr marL="44577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7pPr>
      <a:lvl8pPr marL="51435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8pPr>
      <a:lvl9pPr marL="58293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9pPr>
    </p:bodyStyle>
    <p:otherStyle>
      <a:defPPr>
        <a:defRPr lang="en-US"/>
      </a:defPPr>
      <a:lvl1pPr marL="0" algn="l" defTabSz="1371600" rtl="0" eaLnBrk="1" latinLnBrk="0" hangingPunct="1">
        <a:defRPr sz="2700" kern="1200">
          <a:solidFill>
            <a:schemeClr val="tx1"/>
          </a:solidFill>
          <a:latin typeface="+mn-lt"/>
          <a:ea typeface="+mn-ea"/>
          <a:cs typeface="+mn-cs"/>
        </a:defRPr>
      </a:lvl1pPr>
      <a:lvl2pPr marL="685800" algn="l" defTabSz="1371600" rtl="0" eaLnBrk="1" latinLnBrk="0" hangingPunct="1">
        <a:defRPr sz="2700" kern="1200">
          <a:solidFill>
            <a:schemeClr val="tx1"/>
          </a:solidFill>
          <a:latin typeface="+mn-lt"/>
          <a:ea typeface="+mn-ea"/>
          <a:cs typeface="+mn-cs"/>
        </a:defRPr>
      </a:lvl2pPr>
      <a:lvl3pPr marL="1371600" algn="l" defTabSz="1371600" rtl="0" eaLnBrk="1" latinLnBrk="0" hangingPunct="1">
        <a:defRPr sz="2700" kern="1200">
          <a:solidFill>
            <a:schemeClr val="tx1"/>
          </a:solidFill>
          <a:latin typeface="+mn-lt"/>
          <a:ea typeface="+mn-ea"/>
          <a:cs typeface="+mn-cs"/>
        </a:defRPr>
      </a:lvl3pPr>
      <a:lvl4pPr marL="2057400" algn="l" defTabSz="1371600" rtl="0" eaLnBrk="1" latinLnBrk="0" hangingPunct="1">
        <a:defRPr sz="2700" kern="1200">
          <a:solidFill>
            <a:schemeClr val="tx1"/>
          </a:solidFill>
          <a:latin typeface="+mn-lt"/>
          <a:ea typeface="+mn-ea"/>
          <a:cs typeface="+mn-cs"/>
        </a:defRPr>
      </a:lvl4pPr>
      <a:lvl5pPr marL="2743200" algn="l" defTabSz="1371600" rtl="0" eaLnBrk="1" latinLnBrk="0" hangingPunct="1">
        <a:defRPr sz="2700" kern="1200">
          <a:solidFill>
            <a:schemeClr val="tx1"/>
          </a:solidFill>
          <a:latin typeface="+mn-lt"/>
          <a:ea typeface="+mn-ea"/>
          <a:cs typeface="+mn-cs"/>
        </a:defRPr>
      </a:lvl5pPr>
      <a:lvl6pPr marL="3429000" algn="l" defTabSz="1371600" rtl="0" eaLnBrk="1" latinLnBrk="0" hangingPunct="1">
        <a:defRPr sz="2700" kern="1200">
          <a:solidFill>
            <a:schemeClr val="tx1"/>
          </a:solidFill>
          <a:latin typeface="+mn-lt"/>
          <a:ea typeface="+mn-ea"/>
          <a:cs typeface="+mn-cs"/>
        </a:defRPr>
      </a:lvl6pPr>
      <a:lvl7pPr marL="4114800" algn="l" defTabSz="1371600" rtl="0" eaLnBrk="1" latinLnBrk="0" hangingPunct="1">
        <a:defRPr sz="2700" kern="1200">
          <a:solidFill>
            <a:schemeClr val="tx1"/>
          </a:solidFill>
          <a:latin typeface="+mn-lt"/>
          <a:ea typeface="+mn-ea"/>
          <a:cs typeface="+mn-cs"/>
        </a:defRPr>
      </a:lvl7pPr>
      <a:lvl8pPr marL="4800600" algn="l" defTabSz="1371600" rtl="0" eaLnBrk="1" latinLnBrk="0" hangingPunct="1">
        <a:defRPr sz="2700" kern="1200">
          <a:solidFill>
            <a:schemeClr val="tx1"/>
          </a:solidFill>
          <a:latin typeface="+mn-lt"/>
          <a:ea typeface="+mn-ea"/>
          <a:cs typeface="+mn-cs"/>
        </a:defRPr>
      </a:lvl8pPr>
      <a:lvl9pPr marL="5486400" algn="l" defTabSz="1371600" rtl="0" eaLnBrk="1" latinLnBrk="0" hangingPunct="1">
        <a:defRPr sz="27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p:cNvSpPr txBox="1"/>
          <p:nvPr/>
        </p:nvSpPr>
        <p:spPr>
          <a:xfrm>
            <a:off x="279453" y="3028401"/>
            <a:ext cx="13086385" cy="1241365"/>
          </a:xfrm>
          <a:prstGeom prst="rect">
            <a:avLst/>
          </a:prstGeom>
          <a:noFill/>
          <a:ln w="12700">
            <a:solidFill>
              <a:schemeClr val="accent1"/>
            </a:solidFill>
          </a:ln>
        </p:spPr>
        <p:txBody>
          <a:bodyPr wrap="square">
            <a:spAutoFit/>
          </a:bodyPr>
          <a:lstStyle/>
          <a:p>
            <a:pPr indent="457200" algn="ctr" rtl="0">
              <a:spcBef>
                <a:spcPts val="0"/>
              </a:spcBef>
              <a:spcAft>
                <a:spcPts val="800"/>
              </a:spcAft>
            </a:pPr>
            <a:r>
              <a:rPr lang="es-ES" sz="2800" b="1" i="0" u="sng" dirty="0">
                <a:solidFill>
                  <a:srgbClr val="000000"/>
                </a:solidFill>
                <a:effectLst/>
              </a:rPr>
              <a:t>SÍNDROME </a:t>
            </a:r>
            <a:r>
              <a:rPr lang="es-ES" sz="2800" b="1" u="sng" dirty="0">
                <a:solidFill>
                  <a:srgbClr val="000000"/>
                </a:solidFill>
              </a:rPr>
              <a:t>ANTIESINTETASA Y CÁNCER DE PULMÓN</a:t>
            </a:r>
            <a:r>
              <a:rPr lang="es-ES" sz="2800" b="1" i="0" u="sng" dirty="0">
                <a:solidFill>
                  <a:srgbClr val="000000"/>
                </a:solidFill>
                <a:effectLst/>
              </a:rPr>
              <a:t>: A PROPÓSITO DE UN CASO </a:t>
            </a:r>
            <a:endParaRPr lang="es-ES" sz="2800" b="0" dirty="0">
              <a:effectLst/>
            </a:endParaRPr>
          </a:p>
          <a:p>
            <a:pPr algn="ctr"/>
            <a:r>
              <a:rPr lang="es-ES" sz="2000" dirty="0">
                <a:solidFill>
                  <a:schemeClr val="tx2">
                    <a:lumMod val="50000"/>
                  </a:schemeClr>
                </a:solidFill>
              </a:rPr>
              <a:t>N. Rodriguez, </a:t>
            </a:r>
            <a:r>
              <a:rPr lang="es-ES" sz="2000" dirty="0" err="1">
                <a:solidFill>
                  <a:schemeClr val="tx2">
                    <a:lumMod val="50000"/>
                  </a:schemeClr>
                </a:solidFill>
              </a:rPr>
              <a:t>G.Rizzo</a:t>
            </a:r>
            <a:r>
              <a:rPr lang="es-ES" sz="2000" dirty="0">
                <a:solidFill>
                  <a:schemeClr val="tx2">
                    <a:lumMod val="50000"/>
                  </a:schemeClr>
                </a:solidFill>
              </a:rPr>
              <a:t>, </a:t>
            </a:r>
            <a:r>
              <a:rPr lang="es-ES" sz="2000" dirty="0" err="1">
                <a:solidFill>
                  <a:schemeClr val="tx2">
                    <a:lumMod val="50000"/>
                  </a:schemeClr>
                </a:solidFill>
              </a:rPr>
              <a:t>L.Churin</a:t>
            </a:r>
            <a:r>
              <a:rPr lang="es-ES" sz="2000" dirty="0">
                <a:solidFill>
                  <a:schemeClr val="tx2">
                    <a:lumMod val="50000"/>
                  </a:schemeClr>
                </a:solidFill>
              </a:rPr>
              <a:t>, </a:t>
            </a:r>
            <a:r>
              <a:rPr lang="es-ES" sz="2000" dirty="0" err="1">
                <a:solidFill>
                  <a:schemeClr val="tx2">
                    <a:lumMod val="50000"/>
                  </a:schemeClr>
                </a:solidFill>
              </a:rPr>
              <a:t>D.Bucker</a:t>
            </a:r>
            <a:r>
              <a:rPr lang="es-ES" sz="2000" dirty="0">
                <a:solidFill>
                  <a:schemeClr val="tx2">
                    <a:lumMod val="50000"/>
                  </a:schemeClr>
                </a:solidFill>
              </a:rPr>
              <a:t>, </a:t>
            </a:r>
            <a:r>
              <a:rPr lang="es-ES" sz="2000" dirty="0" err="1">
                <a:solidFill>
                  <a:schemeClr val="tx2">
                    <a:lumMod val="50000"/>
                  </a:schemeClr>
                </a:solidFill>
              </a:rPr>
              <a:t>G.Córdova</a:t>
            </a:r>
            <a:r>
              <a:rPr lang="es-ES" sz="2000" dirty="0">
                <a:solidFill>
                  <a:schemeClr val="tx2">
                    <a:lumMod val="50000"/>
                  </a:schemeClr>
                </a:solidFill>
              </a:rPr>
              <a:t>, </a:t>
            </a:r>
            <a:r>
              <a:rPr lang="es-ES" sz="2000" dirty="0" err="1">
                <a:solidFill>
                  <a:schemeClr val="tx2">
                    <a:lumMod val="50000"/>
                  </a:schemeClr>
                </a:solidFill>
              </a:rPr>
              <a:t>M.Pizarro</a:t>
            </a:r>
            <a:endParaRPr lang="es-ES" sz="2000" dirty="0">
              <a:solidFill>
                <a:schemeClr val="tx2">
                  <a:lumMod val="50000"/>
                </a:schemeClr>
              </a:solidFill>
            </a:endParaRPr>
          </a:p>
          <a:p>
            <a:pPr algn="ctr"/>
            <a:r>
              <a:rPr lang="es-ES" sz="2000" dirty="0">
                <a:solidFill>
                  <a:schemeClr val="tx2">
                    <a:lumMod val="50000"/>
                  </a:schemeClr>
                </a:solidFill>
              </a:rPr>
              <a:t>Sanatorio Municipal Dr. Julio Méndez</a:t>
            </a:r>
          </a:p>
        </p:txBody>
      </p:sp>
      <p:sp>
        <p:nvSpPr>
          <p:cNvPr id="4" name="CuadroTexto 3"/>
          <p:cNvSpPr txBox="1"/>
          <p:nvPr/>
        </p:nvSpPr>
        <p:spPr>
          <a:xfrm>
            <a:off x="248955" y="8038758"/>
            <a:ext cx="13086000" cy="3600986"/>
          </a:xfrm>
          <a:prstGeom prst="rect">
            <a:avLst/>
          </a:prstGeom>
          <a:noFill/>
          <a:ln w="12700">
            <a:solidFill>
              <a:schemeClr val="accent1"/>
            </a:solidFill>
          </a:ln>
        </p:spPr>
        <p:txBody>
          <a:bodyPr wrap="square" rtlCol="0">
            <a:spAutoFit/>
          </a:bodyPr>
          <a:lstStyle/>
          <a:p>
            <a:pPr algn="just" rtl="0"/>
            <a:r>
              <a:rPr lang="es-ES" sz="2400" b="1" i="0" u="none" strike="noStrike" dirty="0">
                <a:solidFill>
                  <a:srgbClr val="000000"/>
                </a:solidFill>
                <a:effectLst/>
              </a:rPr>
              <a:t>Caso clínico</a:t>
            </a:r>
          </a:p>
          <a:p>
            <a:pPr algn="just" rtl="0"/>
            <a:endParaRPr lang="es-ES" sz="2400" b="1" i="0" u="none" strike="noStrike" dirty="0">
              <a:solidFill>
                <a:srgbClr val="000000"/>
              </a:solidFill>
              <a:effectLst/>
            </a:endParaRPr>
          </a:p>
          <a:p>
            <a:pPr algn="just" rtl="0"/>
            <a:r>
              <a:rPr lang="es-ES" sz="1800" b="0" i="0" u="none" strike="noStrike" dirty="0">
                <a:solidFill>
                  <a:srgbClr val="000000"/>
                </a:solidFill>
                <a:effectLst/>
              </a:rPr>
              <a:t>Paciente masculino de 54 años, veterinario, con antecedentes de HTA, </a:t>
            </a:r>
            <a:r>
              <a:rPr lang="es-ES" sz="1800" b="0" i="0" u="none" strike="noStrike" dirty="0" err="1">
                <a:solidFill>
                  <a:srgbClr val="000000"/>
                </a:solidFill>
                <a:effectLst/>
              </a:rPr>
              <a:t>Covid</a:t>
            </a:r>
            <a:r>
              <a:rPr lang="es-ES" sz="1800" b="0" i="0" u="none" strike="noStrike" dirty="0">
                <a:solidFill>
                  <a:srgbClr val="000000"/>
                </a:solidFill>
                <a:effectLst/>
              </a:rPr>
              <a:t> leve en 2022, alergia menor a quinolonas y vacunación completa contra </a:t>
            </a:r>
            <a:r>
              <a:rPr lang="es-ES" sz="1800" b="0" i="0" u="none" strike="noStrike" dirty="0" err="1">
                <a:solidFill>
                  <a:srgbClr val="000000"/>
                </a:solidFill>
                <a:effectLst/>
              </a:rPr>
              <a:t>Covid</a:t>
            </a:r>
            <a:r>
              <a:rPr lang="es-ES" sz="1800" b="0" i="0" u="none" strike="noStrike" dirty="0">
                <a:solidFill>
                  <a:srgbClr val="000000"/>
                </a:solidFill>
                <a:effectLst/>
              </a:rPr>
              <a:t>. En octubre de 2023, se le diagnosticó síndrome </a:t>
            </a:r>
            <a:r>
              <a:rPr lang="es-ES" sz="1800" b="0" i="0" u="none" strike="noStrike" dirty="0" err="1">
                <a:solidFill>
                  <a:srgbClr val="000000"/>
                </a:solidFill>
                <a:effectLst/>
              </a:rPr>
              <a:t>antisintetasa</a:t>
            </a:r>
            <a:r>
              <a:rPr lang="es-ES" sz="1800" b="0" i="0" u="none" strike="noStrike" dirty="0">
                <a:solidFill>
                  <a:srgbClr val="000000"/>
                </a:solidFill>
                <a:effectLst/>
              </a:rPr>
              <a:t> con Ac Jo1 y Ro52 positivo, presentando tos seca, disnea, síndrome de Raynaud, artralgias, debilidad muscular, por lo que inicio pulsos de </a:t>
            </a:r>
            <a:r>
              <a:rPr lang="es-ES" sz="1800" b="0" i="0" u="none" strike="noStrike" dirty="0" err="1">
                <a:solidFill>
                  <a:srgbClr val="000000"/>
                </a:solidFill>
                <a:effectLst/>
              </a:rPr>
              <a:t>meprednisona</a:t>
            </a:r>
            <a:r>
              <a:rPr lang="es-ES" sz="1800" b="0" i="0" u="none" strike="noStrike" dirty="0">
                <a:solidFill>
                  <a:srgbClr val="000000"/>
                </a:solidFill>
                <a:effectLst/>
              </a:rPr>
              <a:t> y ciclofosfamida. Evoluciona al mes con edema de miembros inferiores con diagnóstico de trombosis venosa profunda bilateral extensa e inicia anticoagulación oral. En marzo de 2024 cursó neumonía por Covid-19. En abril 2024 se </a:t>
            </a:r>
            <a:r>
              <a:rPr lang="es-ES" sz="1800" b="0" i="0" u="none" strike="noStrike" dirty="0" err="1">
                <a:solidFill>
                  <a:srgbClr val="000000"/>
                </a:solidFill>
                <a:effectLst/>
              </a:rPr>
              <a:t>reinterna</a:t>
            </a:r>
            <a:r>
              <a:rPr lang="es-ES" sz="1800" b="0" i="0" u="none" strike="noStrike" dirty="0">
                <a:solidFill>
                  <a:srgbClr val="000000"/>
                </a:solidFill>
                <a:effectLst/>
              </a:rPr>
              <a:t> por progresión de edema en miembro inferior derecho con desarrollo de TVP iliaca derecha pese a ACO, evolucionando con disnea súbita y TEP, requiriendo pase a UCI, trombectomía mecánica y colocación de filtro de vena cava inferior. En </a:t>
            </a:r>
            <a:r>
              <a:rPr lang="es-ES" sz="1800" b="0" i="0" u="none" strike="noStrike" dirty="0" err="1">
                <a:solidFill>
                  <a:srgbClr val="000000"/>
                </a:solidFill>
                <a:effectLst/>
              </a:rPr>
              <a:t>AngioTC</a:t>
            </a:r>
            <a:r>
              <a:rPr lang="es-ES" sz="1800" b="0" i="0" u="none" strike="noStrike" dirty="0">
                <a:solidFill>
                  <a:srgbClr val="000000"/>
                </a:solidFill>
                <a:effectLst/>
              </a:rPr>
              <a:t> se identificaron múltiples lesiones osteoblásticas en columna y derrame pleural con toracocentesis positiva para atipia con diagnosticó adenocarcinoma de pulmón. En estudios complementarios se detectaron lesiones focales nodulares en el cerebro, sugestivas de metástasis. También se encontraron lesiones focales </a:t>
            </a:r>
            <a:r>
              <a:rPr lang="es-ES" sz="1800" b="0" i="0" u="none" strike="noStrike" dirty="0" err="1">
                <a:solidFill>
                  <a:srgbClr val="000000"/>
                </a:solidFill>
                <a:effectLst/>
              </a:rPr>
              <a:t>hipovasculares</a:t>
            </a:r>
            <a:r>
              <a:rPr lang="es-ES" sz="1800" b="0" i="0" u="none" strike="noStrike" dirty="0">
                <a:solidFill>
                  <a:srgbClr val="000000"/>
                </a:solidFill>
                <a:effectLst/>
              </a:rPr>
              <a:t> en el hígado y el bazo. Se le indicó quimioterapia, con evolución desfavorable por múltiples complicaciones infecciosas y fallece.</a:t>
            </a:r>
          </a:p>
        </p:txBody>
      </p:sp>
      <p:sp>
        <p:nvSpPr>
          <p:cNvPr id="5" name="CuadroTexto 4"/>
          <p:cNvSpPr txBox="1"/>
          <p:nvPr/>
        </p:nvSpPr>
        <p:spPr>
          <a:xfrm>
            <a:off x="248955" y="4713443"/>
            <a:ext cx="13086000" cy="2769989"/>
          </a:xfrm>
          <a:prstGeom prst="rect">
            <a:avLst/>
          </a:prstGeom>
          <a:ln w="12700">
            <a:solidFill>
              <a:schemeClr val="accent1"/>
            </a:solidFill>
          </a:ln>
        </p:spPr>
        <p:style>
          <a:lnRef idx="2">
            <a:schemeClr val="accent1"/>
          </a:lnRef>
          <a:fillRef idx="1">
            <a:schemeClr val="lt1"/>
          </a:fillRef>
          <a:effectRef idx="0">
            <a:schemeClr val="accent1"/>
          </a:effectRef>
          <a:fontRef idx="minor">
            <a:schemeClr val="dk1"/>
          </a:fontRef>
        </p:style>
        <p:txBody>
          <a:bodyPr wrap="square" rtlCol="0">
            <a:spAutoFit/>
          </a:bodyPr>
          <a:lstStyle/>
          <a:p>
            <a:pPr algn="just" rtl="0"/>
            <a:r>
              <a:rPr lang="es-ES" sz="2400" b="1" i="0" u="none" strike="noStrike" dirty="0">
                <a:solidFill>
                  <a:srgbClr val="000000"/>
                </a:solidFill>
                <a:effectLst/>
              </a:rPr>
              <a:t>Introducción </a:t>
            </a:r>
          </a:p>
          <a:p>
            <a:pPr algn="just" rtl="0"/>
            <a:endParaRPr lang="es-ES" sz="2400" i="0" u="none" strike="noStrike" dirty="0">
              <a:solidFill>
                <a:srgbClr val="000000"/>
              </a:solidFill>
              <a:effectLst/>
            </a:endParaRPr>
          </a:p>
          <a:p>
            <a:pPr algn="just" rtl="0"/>
            <a:r>
              <a:rPr lang="es-ES" sz="1800" i="0" u="none" strike="noStrike" dirty="0">
                <a:solidFill>
                  <a:srgbClr val="000000"/>
                </a:solidFill>
                <a:effectLst/>
              </a:rPr>
              <a:t>El síndrome </a:t>
            </a:r>
            <a:r>
              <a:rPr lang="es-ES" sz="1800" i="0" u="none" strike="noStrike" dirty="0" err="1">
                <a:solidFill>
                  <a:srgbClr val="000000"/>
                </a:solidFill>
                <a:effectLst/>
              </a:rPr>
              <a:t>antisintetasa</a:t>
            </a:r>
            <a:r>
              <a:rPr lang="es-ES" sz="1800" i="0" u="none" strike="noStrike" dirty="0">
                <a:solidFill>
                  <a:srgbClr val="000000"/>
                </a:solidFill>
                <a:effectLst/>
              </a:rPr>
              <a:t> (SAS) es una miopatía inflamatoria autoinmune que está asociada a una mayor incidencia de enfermedad pulmonar intersticial (EPID). En el contexto de las miopatías inflamatorias idiopáticas, existe un riesgo aumentado para el desarrollo de cáncer, se define por el desarrollo de cáncer e IIM en un período de 3 años, siendo un subtipo con peor pronóstico. La presencia de ciertos autoanticuerpos específicos de la miositis, como los anticuerpos </a:t>
            </a:r>
            <a:r>
              <a:rPr lang="es-ES" sz="1800" i="0" u="none" strike="noStrike" dirty="0" err="1">
                <a:solidFill>
                  <a:srgbClr val="000000"/>
                </a:solidFill>
                <a:effectLst/>
              </a:rPr>
              <a:t>antisintetasa</a:t>
            </a:r>
            <a:r>
              <a:rPr lang="es-ES" sz="1800" i="0" u="none" strike="noStrike" dirty="0">
                <a:solidFill>
                  <a:srgbClr val="000000"/>
                </a:solidFill>
                <a:effectLst/>
              </a:rPr>
              <a:t>, puede indicar un mayor riesgo de cáncer, aunque los hallazgos son contradictorios.</a:t>
            </a:r>
          </a:p>
          <a:p>
            <a:pPr algn="just" rtl="0"/>
            <a:r>
              <a:rPr lang="es-ES" sz="1800" i="0" u="none" strike="noStrike" dirty="0">
                <a:solidFill>
                  <a:srgbClr val="000000"/>
                </a:solidFill>
                <a:effectLst/>
              </a:rPr>
              <a:t>En este caso clínico, exploraremos la relación entre el SAS, la EPID y el cáncer de pulmón, con el objetivo de identificar pacientes que podrían beneficiarse de un cribado de malignidad dirigido.</a:t>
            </a:r>
          </a:p>
        </p:txBody>
      </p:sp>
      <p:sp>
        <p:nvSpPr>
          <p:cNvPr id="8" name="CuadroTexto 7"/>
          <p:cNvSpPr txBox="1"/>
          <p:nvPr/>
        </p:nvSpPr>
        <p:spPr>
          <a:xfrm>
            <a:off x="324096" y="20999806"/>
            <a:ext cx="13086000" cy="2862322"/>
          </a:xfrm>
          <a:prstGeom prst="rect">
            <a:avLst/>
          </a:prstGeom>
          <a:noFill/>
          <a:ln w="12700">
            <a:solidFill>
              <a:schemeClr val="accent1"/>
            </a:solidFill>
          </a:ln>
        </p:spPr>
        <p:txBody>
          <a:bodyPr wrap="square" rtlCol="0">
            <a:spAutoFit/>
          </a:bodyPr>
          <a:lstStyle/>
          <a:p>
            <a:pPr rtl="0">
              <a:spcBef>
                <a:spcPts val="0"/>
              </a:spcBef>
              <a:spcAft>
                <a:spcPts val="0"/>
              </a:spcAft>
            </a:pPr>
            <a:r>
              <a:rPr lang="es-ES" sz="2400" b="1" dirty="0">
                <a:solidFill>
                  <a:srgbClr val="000000"/>
                </a:solidFill>
              </a:rPr>
              <a:t>Conclusión</a:t>
            </a:r>
          </a:p>
          <a:p>
            <a:pPr rtl="0">
              <a:spcBef>
                <a:spcPts val="0"/>
              </a:spcBef>
              <a:spcAft>
                <a:spcPts val="0"/>
              </a:spcAft>
            </a:pPr>
            <a:endParaRPr lang="es-ES" sz="2400" b="1" dirty="0">
              <a:solidFill>
                <a:srgbClr val="000000"/>
              </a:solidFill>
            </a:endParaRPr>
          </a:p>
          <a:p>
            <a:pPr rtl="0">
              <a:spcBef>
                <a:spcPts val="0"/>
              </a:spcBef>
              <a:spcAft>
                <a:spcPts val="0"/>
              </a:spcAft>
            </a:pPr>
            <a:r>
              <a:rPr lang="es-ES" sz="1800" dirty="0">
                <a:solidFill>
                  <a:srgbClr val="000000"/>
                </a:solidFill>
              </a:rPr>
              <a:t>La relación entre el SAS y el cáncer sigue siendo un área de investigación activa y los hallazgos actuales deben interpretarse con cautela.</a:t>
            </a:r>
          </a:p>
          <a:p>
            <a:r>
              <a:rPr lang="es-ES" sz="1800" dirty="0">
                <a:solidFill>
                  <a:srgbClr val="000000"/>
                </a:solidFill>
              </a:rPr>
              <a:t>Este caso clínico ha permitido explorar la compleja relación entre el síndrome </a:t>
            </a:r>
            <a:r>
              <a:rPr lang="es-ES" sz="1800" dirty="0" err="1">
                <a:solidFill>
                  <a:srgbClr val="000000"/>
                </a:solidFill>
              </a:rPr>
              <a:t>antisintetasa</a:t>
            </a:r>
            <a:r>
              <a:rPr lang="es-ES" sz="1800" dirty="0">
                <a:solidFill>
                  <a:srgbClr val="000000"/>
                </a:solidFill>
              </a:rPr>
              <a:t>, la enfermedad pulmonar intersticial y el cáncer de pulmón. A través de este estudio, hemos observado la importancia de un diagnóstico temprano y de la realización de un screening para malignidad de manera oportuna en pacientes con síndrome </a:t>
            </a:r>
            <a:r>
              <a:rPr lang="es-ES" sz="1800" dirty="0" err="1">
                <a:solidFill>
                  <a:srgbClr val="000000"/>
                </a:solidFill>
              </a:rPr>
              <a:t>antisintetasa</a:t>
            </a:r>
            <a:r>
              <a:rPr lang="es-ES" sz="1800" dirty="0">
                <a:solidFill>
                  <a:srgbClr val="000000"/>
                </a:solidFill>
              </a:rPr>
              <a:t> a pesar de que las tendencias observadas muestran una mayor proporción vinculados a los anticuerpos TIF1γ y SAE, y la asociación relativamente baja de malignidad en los anticuerpos </a:t>
            </a:r>
            <a:r>
              <a:rPr lang="es-ES" sz="1800" dirty="0" err="1">
                <a:solidFill>
                  <a:srgbClr val="000000"/>
                </a:solidFill>
              </a:rPr>
              <a:t>antisintetasa</a:t>
            </a:r>
            <a:r>
              <a:rPr lang="es-ES" sz="1800" dirty="0">
                <a:solidFill>
                  <a:srgbClr val="000000"/>
                </a:solidFill>
              </a:rPr>
              <a:t>. Esto subrayan la necesidad de un enfoque personalizado y dirigido en el screening de malignidad.</a:t>
            </a:r>
          </a:p>
          <a:p>
            <a:pPr rtl="0">
              <a:spcBef>
                <a:spcPts val="0"/>
              </a:spcBef>
              <a:spcAft>
                <a:spcPts val="0"/>
              </a:spcAft>
            </a:pPr>
            <a:endParaRPr lang="es-ES" sz="2400" b="1" i="0" u="none" strike="noStrike" kern="0" dirty="0">
              <a:solidFill>
                <a:srgbClr val="000000"/>
              </a:solidFill>
              <a:effectLst/>
            </a:endParaRPr>
          </a:p>
        </p:txBody>
      </p:sp>
      <p:pic>
        <p:nvPicPr>
          <p:cNvPr id="18" name="Imagen 17">
            <a:extLst>
              <a:ext uri="{FF2B5EF4-FFF2-40B4-BE49-F238E27FC236}">
                <a16:creationId xmlns:a16="http://schemas.microsoft.com/office/drawing/2014/main" id="{F2DB8DC9-74C6-3083-2CA0-05FE3A3A6A99}"/>
              </a:ext>
            </a:extLst>
          </p:cNvPr>
          <p:cNvPicPr>
            <a:picLocks noChangeAspect="1"/>
          </p:cNvPicPr>
          <p:nvPr/>
        </p:nvPicPr>
        <p:blipFill>
          <a:blip r:embed="rId2"/>
          <a:stretch>
            <a:fillRect/>
          </a:stretch>
        </p:blipFill>
        <p:spPr>
          <a:xfrm>
            <a:off x="0" y="-24898"/>
            <a:ext cx="13734192" cy="2883719"/>
          </a:xfrm>
          <a:prstGeom prst="rect">
            <a:avLst/>
          </a:prstGeom>
        </p:spPr>
      </p:pic>
      <p:sp>
        <p:nvSpPr>
          <p:cNvPr id="26" name="CuadroTexto 25">
            <a:extLst>
              <a:ext uri="{FF2B5EF4-FFF2-40B4-BE49-F238E27FC236}">
                <a16:creationId xmlns:a16="http://schemas.microsoft.com/office/drawing/2014/main" id="{AB0CDB4C-C8A3-C4DC-3445-97366F8B9497}"/>
              </a:ext>
            </a:extLst>
          </p:cNvPr>
          <p:cNvSpPr txBox="1"/>
          <p:nvPr/>
        </p:nvSpPr>
        <p:spPr>
          <a:xfrm>
            <a:off x="324096" y="16418592"/>
            <a:ext cx="13086000" cy="4154984"/>
          </a:xfrm>
          <a:prstGeom prst="rect">
            <a:avLst/>
          </a:prstGeom>
          <a:noFill/>
          <a:ln w="12700">
            <a:solidFill>
              <a:schemeClr val="accent1"/>
            </a:solidFill>
          </a:ln>
        </p:spPr>
        <p:txBody>
          <a:bodyPr wrap="square" rtlCol="0">
            <a:spAutoFit/>
          </a:bodyPr>
          <a:lstStyle/>
          <a:p>
            <a:pPr algn="just"/>
            <a:r>
              <a:rPr lang="es-ES" sz="2400" b="1" i="0" u="none" strike="noStrike" kern="0" dirty="0">
                <a:solidFill>
                  <a:schemeClr val="tx2">
                    <a:lumMod val="50000"/>
                  </a:schemeClr>
                </a:solidFill>
                <a:effectLst/>
              </a:rPr>
              <a:t>Discusión </a:t>
            </a:r>
          </a:p>
          <a:p>
            <a:pPr algn="just"/>
            <a:endParaRPr lang="es-ES" sz="2400" b="1" i="0" u="none" strike="noStrike" kern="0" dirty="0">
              <a:solidFill>
                <a:schemeClr val="tx2">
                  <a:lumMod val="50000"/>
                </a:schemeClr>
              </a:solidFill>
              <a:effectLst/>
            </a:endParaRPr>
          </a:p>
          <a:p>
            <a:pPr algn="just"/>
            <a:r>
              <a:rPr lang="es-ES" sz="1800" dirty="0">
                <a:solidFill>
                  <a:srgbClr val="000000"/>
                </a:solidFill>
              </a:rPr>
              <a:t>La relación entre la dermatomiositis, la polimiositis y el cáncer ha quedado bien establecida a lo largo de los años. Sin embargo, las pruebas sobre la predisposición del SAS y el cáncer siguen sin estar claras. </a:t>
            </a:r>
          </a:p>
          <a:p>
            <a:pPr algn="just"/>
            <a:r>
              <a:rPr lang="es-ES" sz="1800" dirty="0">
                <a:solidFill>
                  <a:srgbClr val="000000"/>
                </a:solidFill>
              </a:rPr>
              <a:t>En nuestro caso, el paciente presentó un SAS con anticuerpos anti-Jo1 y anti-Ro-52, y simultáneamente se diagnosticó un adenocarcinoma de pulmón. Esta asociación es interesante, ya que se ha sugerido que ciertos subtipos de anticuerpos, como el anti-Jo1, podrían estar asociados con un mayor riesgo de cánceres específicos. Además, un estudio informó una asociación entre los anticuerpos anti-Ro-52 y una mayor prevalencia de neoplasias malignas. No obstante, la evidencia de estos estudios es de baja calidad, ya que eran de naturaleza retrospectiva con poblaciones pequeñas. Además, otros dos reportes recientes parecen evidenciar una relación entre la presencia de anticuerpos anti-Jo1 y el cáncer en determinados subgrupos</a:t>
            </a:r>
          </a:p>
          <a:p>
            <a:pPr algn="just"/>
            <a:r>
              <a:rPr lang="es-ES" sz="1800" dirty="0">
                <a:solidFill>
                  <a:srgbClr val="000000"/>
                </a:solidFill>
              </a:rPr>
              <a:t>Por lo tanto, la recomendación sigue siendo realizar un cribado del cáncer adecuado a la edad en todos los pacientes con SAS recién diagnosticados.</a:t>
            </a:r>
          </a:p>
          <a:p>
            <a:pPr algn="just"/>
            <a:r>
              <a:rPr lang="es-ES" sz="1800" dirty="0">
                <a:solidFill>
                  <a:srgbClr val="000000"/>
                </a:solidFill>
              </a:rPr>
              <a:t>Sin embargo, hasta la fecha no existen pruebas estadísticas de un mayor riesgo de neoplasia en pacientes con síndrome </a:t>
            </a:r>
            <a:r>
              <a:rPr lang="es-ES" sz="1800" dirty="0" err="1">
                <a:solidFill>
                  <a:srgbClr val="000000"/>
                </a:solidFill>
              </a:rPr>
              <a:t>antisintetasa</a:t>
            </a:r>
            <a:r>
              <a:rPr lang="es-ES" sz="1800" dirty="0">
                <a:solidFill>
                  <a:srgbClr val="000000"/>
                </a:solidFill>
              </a:rPr>
              <a:t>. </a:t>
            </a:r>
          </a:p>
          <a:p>
            <a:endParaRPr lang="es-ES" sz="1800" dirty="0">
              <a:solidFill>
                <a:srgbClr val="000000"/>
              </a:solidFill>
            </a:endParaRPr>
          </a:p>
        </p:txBody>
      </p:sp>
      <p:sp>
        <p:nvSpPr>
          <p:cNvPr id="33" name="CuadroTexto 32">
            <a:extLst>
              <a:ext uri="{FF2B5EF4-FFF2-40B4-BE49-F238E27FC236}">
                <a16:creationId xmlns:a16="http://schemas.microsoft.com/office/drawing/2014/main" id="{5A2C30F1-1497-FADF-704B-66A5A89C5B5E}"/>
              </a:ext>
            </a:extLst>
          </p:cNvPr>
          <p:cNvSpPr txBox="1"/>
          <p:nvPr/>
        </p:nvSpPr>
        <p:spPr>
          <a:xfrm>
            <a:off x="11902218" y="0"/>
            <a:ext cx="1798320" cy="646331"/>
          </a:xfrm>
          <a:prstGeom prst="rect">
            <a:avLst/>
          </a:prstGeom>
          <a:solidFill>
            <a:schemeClr val="bg1"/>
          </a:solidFill>
        </p:spPr>
        <p:txBody>
          <a:bodyPr wrap="square" rtlCol="0">
            <a:spAutoFit/>
          </a:bodyPr>
          <a:lstStyle/>
          <a:p>
            <a:pPr algn="ctr"/>
            <a:r>
              <a:rPr lang="es-ES" b="1" dirty="0"/>
              <a:t>P-161</a:t>
            </a:r>
          </a:p>
        </p:txBody>
      </p:sp>
      <p:pic>
        <p:nvPicPr>
          <p:cNvPr id="6" name="Picture 5">
            <a:extLst>
              <a:ext uri="{FF2B5EF4-FFF2-40B4-BE49-F238E27FC236}">
                <a16:creationId xmlns:a16="http://schemas.microsoft.com/office/drawing/2014/main" id="{B5EF91AC-62CD-CE1F-7F43-DDD37224C2FB}"/>
              </a:ext>
            </a:extLst>
          </p:cNvPr>
          <p:cNvPicPr>
            <a:picLocks noChangeAspect="1"/>
          </p:cNvPicPr>
          <p:nvPr/>
        </p:nvPicPr>
        <p:blipFill>
          <a:blip r:embed="rId3"/>
          <a:stretch>
            <a:fillRect/>
          </a:stretch>
        </p:blipFill>
        <p:spPr>
          <a:xfrm>
            <a:off x="9320192" y="12489419"/>
            <a:ext cx="4044214" cy="2933713"/>
          </a:xfrm>
          <a:prstGeom prst="rect">
            <a:avLst/>
          </a:prstGeom>
        </p:spPr>
      </p:pic>
      <p:pic>
        <p:nvPicPr>
          <p:cNvPr id="9" name="Picture 8">
            <a:extLst>
              <a:ext uri="{FF2B5EF4-FFF2-40B4-BE49-F238E27FC236}">
                <a16:creationId xmlns:a16="http://schemas.microsoft.com/office/drawing/2014/main" id="{F84A87DA-4871-C403-DC9A-1E48077D3BA7}"/>
              </a:ext>
            </a:extLst>
          </p:cNvPr>
          <p:cNvPicPr>
            <a:picLocks noChangeAspect="1"/>
          </p:cNvPicPr>
          <p:nvPr/>
        </p:nvPicPr>
        <p:blipFill>
          <a:blip r:embed="rId4"/>
          <a:stretch>
            <a:fillRect/>
          </a:stretch>
        </p:blipFill>
        <p:spPr>
          <a:xfrm>
            <a:off x="279453" y="12529707"/>
            <a:ext cx="3984265" cy="2862322"/>
          </a:xfrm>
          <a:prstGeom prst="rect">
            <a:avLst/>
          </a:prstGeom>
        </p:spPr>
      </p:pic>
      <p:pic>
        <p:nvPicPr>
          <p:cNvPr id="11" name="Picture 10">
            <a:extLst>
              <a:ext uri="{FF2B5EF4-FFF2-40B4-BE49-F238E27FC236}">
                <a16:creationId xmlns:a16="http://schemas.microsoft.com/office/drawing/2014/main" id="{F3FEA385-4F3F-8E4B-19C1-392A6C17B626}"/>
              </a:ext>
            </a:extLst>
          </p:cNvPr>
          <p:cNvPicPr>
            <a:picLocks noChangeAspect="1"/>
          </p:cNvPicPr>
          <p:nvPr/>
        </p:nvPicPr>
        <p:blipFill>
          <a:blip r:embed="rId5"/>
          <a:stretch>
            <a:fillRect/>
          </a:stretch>
        </p:blipFill>
        <p:spPr>
          <a:xfrm>
            <a:off x="4688775" y="12514638"/>
            <a:ext cx="4206360" cy="2894390"/>
          </a:xfrm>
          <a:prstGeom prst="rect">
            <a:avLst/>
          </a:prstGeom>
        </p:spPr>
      </p:pic>
      <p:sp>
        <p:nvSpPr>
          <p:cNvPr id="12" name="TextBox 11">
            <a:extLst>
              <a:ext uri="{FF2B5EF4-FFF2-40B4-BE49-F238E27FC236}">
                <a16:creationId xmlns:a16="http://schemas.microsoft.com/office/drawing/2014/main" id="{90DBBC7B-1F9E-A788-BFE7-384217AFBD23}"/>
              </a:ext>
            </a:extLst>
          </p:cNvPr>
          <p:cNvSpPr txBox="1"/>
          <p:nvPr/>
        </p:nvSpPr>
        <p:spPr>
          <a:xfrm>
            <a:off x="4688775" y="15491731"/>
            <a:ext cx="4206360" cy="338554"/>
          </a:xfrm>
          <a:prstGeom prst="rect">
            <a:avLst/>
          </a:prstGeom>
          <a:noFill/>
        </p:spPr>
        <p:txBody>
          <a:bodyPr wrap="square" rtlCol="0">
            <a:spAutoFit/>
          </a:bodyPr>
          <a:lstStyle/>
          <a:p>
            <a:r>
              <a:rPr lang="es-AR" sz="1600" dirty="0"/>
              <a:t>Imagen 2: Lesiones blásticas columna</a:t>
            </a:r>
          </a:p>
        </p:txBody>
      </p:sp>
      <p:sp>
        <p:nvSpPr>
          <p:cNvPr id="13" name="TextBox 12">
            <a:extLst>
              <a:ext uri="{FF2B5EF4-FFF2-40B4-BE49-F238E27FC236}">
                <a16:creationId xmlns:a16="http://schemas.microsoft.com/office/drawing/2014/main" id="{0B9D21C8-2157-ADF9-A223-A44475BAEB5A}"/>
              </a:ext>
            </a:extLst>
          </p:cNvPr>
          <p:cNvSpPr txBox="1"/>
          <p:nvPr/>
        </p:nvSpPr>
        <p:spPr>
          <a:xfrm>
            <a:off x="278406" y="15528488"/>
            <a:ext cx="3799800" cy="338554"/>
          </a:xfrm>
          <a:prstGeom prst="rect">
            <a:avLst/>
          </a:prstGeom>
          <a:noFill/>
        </p:spPr>
        <p:txBody>
          <a:bodyPr wrap="square" rtlCol="0">
            <a:spAutoFit/>
          </a:bodyPr>
          <a:lstStyle/>
          <a:p>
            <a:r>
              <a:rPr lang="es-AR" sz="1600" dirty="0"/>
              <a:t>Imagen 1: </a:t>
            </a:r>
            <a:r>
              <a:rPr lang="es-AR" sz="1600" dirty="0" err="1"/>
              <a:t>Areas</a:t>
            </a:r>
            <a:r>
              <a:rPr lang="es-AR" sz="1600" dirty="0"/>
              <a:t> de VE en Lóbulos inferiores</a:t>
            </a:r>
          </a:p>
        </p:txBody>
      </p:sp>
      <p:sp>
        <p:nvSpPr>
          <p:cNvPr id="14" name="TextBox 13">
            <a:extLst>
              <a:ext uri="{FF2B5EF4-FFF2-40B4-BE49-F238E27FC236}">
                <a16:creationId xmlns:a16="http://schemas.microsoft.com/office/drawing/2014/main" id="{FB706F99-EACA-0E80-2EA3-FE1D9DE15857}"/>
              </a:ext>
            </a:extLst>
          </p:cNvPr>
          <p:cNvSpPr txBox="1"/>
          <p:nvPr/>
        </p:nvSpPr>
        <p:spPr>
          <a:xfrm>
            <a:off x="9320192" y="15424786"/>
            <a:ext cx="3923368" cy="338554"/>
          </a:xfrm>
          <a:prstGeom prst="rect">
            <a:avLst/>
          </a:prstGeom>
          <a:noFill/>
        </p:spPr>
        <p:txBody>
          <a:bodyPr wrap="square" rtlCol="0">
            <a:spAutoFit/>
          </a:bodyPr>
          <a:lstStyle/>
          <a:p>
            <a:r>
              <a:rPr lang="es-AR" sz="1600" dirty="0"/>
              <a:t>Imagen 3: Derrame pleural derecho</a:t>
            </a:r>
          </a:p>
        </p:txBody>
      </p:sp>
      <p:sp>
        <p:nvSpPr>
          <p:cNvPr id="15" name="TextBox 14">
            <a:extLst>
              <a:ext uri="{FF2B5EF4-FFF2-40B4-BE49-F238E27FC236}">
                <a16:creationId xmlns:a16="http://schemas.microsoft.com/office/drawing/2014/main" id="{168B60DB-F395-88F9-AD98-792096B669E6}"/>
              </a:ext>
            </a:extLst>
          </p:cNvPr>
          <p:cNvSpPr txBox="1"/>
          <p:nvPr/>
        </p:nvSpPr>
        <p:spPr>
          <a:xfrm>
            <a:off x="248955" y="11836449"/>
            <a:ext cx="4731744" cy="461665"/>
          </a:xfrm>
          <a:prstGeom prst="rect">
            <a:avLst/>
          </a:prstGeom>
          <a:noFill/>
        </p:spPr>
        <p:txBody>
          <a:bodyPr wrap="square" rtlCol="0">
            <a:spAutoFit/>
          </a:bodyPr>
          <a:lstStyle/>
          <a:p>
            <a:r>
              <a:rPr lang="es-AR" sz="2400" b="1" dirty="0"/>
              <a:t>Imágenes tomográficas</a:t>
            </a:r>
          </a:p>
        </p:txBody>
      </p:sp>
    </p:spTree>
    <p:extLst>
      <p:ext uri="{BB962C8B-B14F-4D97-AF65-F5344CB8AC3E}">
        <p14:creationId xmlns:p14="http://schemas.microsoft.com/office/powerpoint/2010/main" val="1716255970"/>
      </p:ext>
    </p:extLst>
  </p:cSld>
  <p:clrMapOvr>
    <a:masterClrMapping/>
  </p:clrMapOvr>
</p:sld>
</file>

<file path=ppt/theme/theme1.xml><?xml version="1.0" encoding="utf-8"?>
<a:theme xmlns:a="http://schemas.openxmlformats.org/drawingml/2006/main" name="Tema de Office">
  <a:themeElements>
    <a:clrScheme name="Tema de 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Tema de 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ema de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796</TotalTime>
  <Words>748</Words>
  <Application>Microsoft Office PowerPoint</Application>
  <PresentationFormat>Custom</PresentationFormat>
  <Paragraphs>25</Paragraphs>
  <Slides>1</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vt:i4>
      </vt:variant>
    </vt:vector>
  </HeadingPairs>
  <TitlesOfParts>
    <vt:vector size="5" baseType="lpstr">
      <vt:lpstr>Arial</vt:lpstr>
      <vt:lpstr>Calibri</vt:lpstr>
      <vt:lpstr>Calibri Light</vt:lpstr>
      <vt:lpstr>Tema de Office</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Lucía Senorans</dc:creator>
  <cp:lastModifiedBy>Nerina Rodriguez</cp:lastModifiedBy>
  <cp:revision>28</cp:revision>
  <dcterms:created xsi:type="dcterms:W3CDTF">2019-08-05T18:41:14Z</dcterms:created>
  <dcterms:modified xsi:type="dcterms:W3CDTF">2024-10-17T17:12:28Z</dcterms:modified>
</cp:coreProperties>
</file>