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06C"/>
    <a:srgbClr val="033D73"/>
    <a:srgbClr val="011E39"/>
    <a:srgbClr val="38BCF6"/>
    <a:srgbClr val="FFFFFF"/>
    <a:srgbClr val="2A7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00" y="66"/>
      </p:cViewPr>
      <p:guideLst>
        <p:guide orient="horz" pos="113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27574-3043-4388-9CD9-92C899BD3DBF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B4A67-4A2D-46E7-8150-FC37C8595BB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45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04F6B-833B-5DB3-2350-DAA1D97A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6B8A4C-F3EC-F539-DCDD-23608BB01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6A9654E-47E2-BC21-67B0-D2F861CCE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48F565-2E03-5C15-5F9E-7A7A61B03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375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925FF-6CF2-C755-0EFB-E563555C7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CBB3EE-0A5A-B08B-954D-235B73FAA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08C67-859E-7AF3-470D-2CA35909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2F7FF1-B59C-AF47-35A1-D9D6F2234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359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4CBA-2CFB-C45C-DF76-45935AEA2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26F86A0-D34B-7AA5-D4B0-4C3C25448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393F669-12F9-BA5A-B784-71BB4B677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18A568-1584-4AA2-FB53-85FE39A93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536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07338-23D6-404D-91CC-3382CECA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12DC59-644F-BFE4-05FF-2469CBADE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2B09CF6-2BCE-7BAE-ED0E-B52420A00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4A511A-2673-6968-35E5-E600776A7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302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8718-9B35-6C60-FA8C-CA05E942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E80E7DC-C945-4AEB-7944-760B7BC319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A1E2E67-E338-DDD5-8767-3919DBED2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124632-3BAC-8A5E-D347-2C5C609D7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645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3143-4BA5-CA99-19EB-4D24B1DE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A8598A-909B-C129-EAE9-8D8EC7FFB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29AD27-CE3B-6563-73EA-9A7A9C8AA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47E7B1-F42B-5CA7-6CD5-27165A71A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855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F040-09CF-8F49-BF4C-72356E53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32EC20A-62FE-786E-4030-254633A73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0443AC-5078-49CA-264B-C331EE08F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7C3B44-65C4-B3A3-4C28-30824F454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5738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BE29B-5913-140A-304C-B5B6B8572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6D3C27A-B2E6-845B-03BA-444A2F77E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2CCFF3F-93BF-DFA1-2195-53AABDB53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7FA875-D4D9-4423-DDA7-DF3709545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B4A67-4A2D-46E7-8150-FC37C8595BB0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078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159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780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497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947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656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362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49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636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363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452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11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B8236-2BAA-4EBE-8BEC-1856DD810EA3}" type="datetimeFigureOut">
              <a:rPr lang="es-AR" smtClean="0"/>
              <a:t>9/6/2025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0713-CC69-4D6C-BE62-CEE03BC456E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93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17BFD-0C77-6856-84FC-C4A99898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3219EF2F-54B1-99C2-1802-DBD5626C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31F43E1C-E569-F587-EAF1-29C53E8D9A55}"/>
              </a:ext>
            </a:extLst>
          </p:cNvPr>
          <p:cNvSpPr/>
          <p:nvPr/>
        </p:nvSpPr>
        <p:spPr>
          <a:xfrm rot="10800000">
            <a:off x="0" y="-17030"/>
            <a:ext cx="12192004" cy="6984994"/>
          </a:xfrm>
          <a:prstGeom prst="rect">
            <a:avLst/>
          </a:prstGeom>
          <a:gradFill>
            <a:gsLst>
              <a:gs pos="34000">
                <a:srgbClr val="FFFFFF">
                  <a:alpha val="81000"/>
                </a:srgbClr>
              </a:gs>
              <a:gs pos="79000">
                <a:srgbClr val="0F4169">
                  <a:alpha val="79000"/>
                </a:srgbClr>
              </a:gs>
            </a:gsLst>
            <a:lin ang="16228889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CF4D07-A35A-E0EB-52E5-7BB9B35F9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13900" r="5332" b="20415"/>
          <a:stretch/>
        </p:blipFill>
        <p:spPr>
          <a:xfrm>
            <a:off x="3642355" y="-28693"/>
            <a:ext cx="5433066" cy="301004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54000"/>
              </a:prstClr>
            </a:outerShdw>
          </a:effectLst>
        </p:spPr>
      </p:pic>
      <p:sp>
        <p:nvSpPr>
          <p:cNvPr id="33" name="Rectángulo 12">
            <a:extLst>
              <a:ext uri="{FF2B5EF4-FFF2-40B4-BE49-F238E27FC236}">
                <a16:creationId xmlns:a16="http://schemas.microsoft.com/office/drawing/2014/main" id="{BB682826-6527-BEAD-4C3C-B900B10B26AC}"/>
              </a:ext>
            </a:extLst>
          </p:cNvPr>
          <p:cNvSpPr/>
          <p:nvPr/>
        </p:nvSpPr>
        <p:spPr>
          <a:xfrm>
            <a:off x="-4" y="2960370"/>
            <a:ext cx="12192003" cy="2297430"/>
          </a:xfrm>
          <a:prstGeom prst="rect">
            <a:avLst/>
          </a:prstGeom>
          <a:solidFill>
            <a:srgbClr val="011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500" dirty="0">
              <a:solidFill>
                <a:srgbClr val="033D73"/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802417D-DF92-307A-DF12-F9807C4E415D}"/>
              </a:ext>
            </a:extLst>
          </p:cNvPr>
          <p:cNvCxnSpPr>
            <a:cxnSpLocks/>
          </p:cNvCxnSpPr>
          <p:nvPr/>
        </p:nvCxnSpPr>
        <p:spPr>
          <a:xfrm>
            <a:off x="330390" y="2952750"/>
            <a:ext cx="0" cy="303336"/>
          </a:xfrm>
          <a:prstGeom prst="lin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EF1C3F1-A8D5-6198-A1A7-43130BC02B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5" y="3101245"/>
            <a:ext cx="12192005" cy="733425"/>
          </a:xfrm>
        </p:spPr>
        <p:txBody>
          <a:bodyPr/>
          <a:lstStyle/>
          <a:p>
            <a:pPr eaLnBrk="1" hangingPunct="1"/>
            <a:r>
              <a:rPr lang="es-MX" altLang="es-AR" sz="35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TITULO DE LA PRESENTACION</a:t>
            </a:r>
            <a:endParaRPr lang="es-AR" altLang="es-AR" sz="35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8A76F4-909D-2EB3-7419-27D9DD2605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" y="4653820"/>
            <a:ext cx="12192007" cy="444500"/>
          </a:xfrm>
        </p:spPr>
        <p:txBody>
          <a:bodyPr/>
          <a:lstStyle/>
          <a:p>
            <a:pPr eaLnBrk="1" hangingPunct="1"/>
            <a:r>
              <a:rPr lang="es-MX" altLang="es-AR" dirty="0">
                <a:solidFill>
                  <a:schemeClr val="bg1"/>
                </a:solidFill>
              </a:rPr>
              <a:t>Autores y lugar de trabajo</a:t>
            </a:r>
            <a:endParaRPr lang="es-AR" altLang="es-AR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5E88A4-EFC2-91FF-0B71-CF9E7DE4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" y="3984717"/>
            <a:ext cx="1218246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Subtítulo de la presentación</a:t>
            </a:r>
            <a:endParaRPr lang="es-AR" altLang="es-AR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85ACFCB-E0C2-25CC-15F8-12C745739A5B}"/>
              </a:ext>
            </a:extLst>
          </p:cNvPr>
          <p:cNvCxnSpPr>
            <a:cxnSpLocks/>
          </p:cNvCxnSpPr>
          <p:nvPr/>
        </p:nvCxnSpPr>
        <p:spPr>
          <a:xfrm flipV="1">
            <a:off x="11840644" y="5035552"/>
            <a:ext cx="0" cy="222248"/>
          </a:xfrm>
          <a:prstGeom prst="lin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C4050AFD-3BD6-B12E-260D-235A28777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25" y="5852373"/>
            <a:ext cx="3485201" cy="868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CC70B5BD-B705-C894-DF76-AF84AFDC9B71}"/>
              </a:ext>
            </a:extLst>
          </p:cNvPr>
          <p:cNvSpPr/>
          <p:nvPr/>
        </p:nvSpPr>
        <p:spPr>
          <a:xfrm>
            <a:off x="11758094" y="4878847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FC0E3E2-B18F-D344-66D8-67F6636F90C1}"/>
              </a:ext>
            </a:extLst>
          </p:cNvPr>
          <p:cNvSpPr/>
          <p:nvPr/>
        </p:nvSpPr>
        <p:spPr>
          <a:xfrm>
            <a:off x="247840" y="31580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332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1CF79-06AA-4180-BA44-B6F4A708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BC8BA7D6-EF36-1517-6D48-31F9107D8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961D55F-D8C0-1476-C281-C16E2DE93AFC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50BE6C-8998-0DB9-E0D7-47BFEE7F8650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ABF5C6-D15C-2F47-9A6E-965813210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DB5B3A-1DFB-F3AA-57E6-AE70243F7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1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9A40-4603-FE06-9E17-7CC78BF1A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B988E2B0-7C75-43CC-D18D-F810658C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E4BD7F0-FB3E-1028-F781-D79C654D9911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CBB137B-91CA-EB19-E456-6B9FDDCFD53A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E34677-684C-FF64-ABCD-F30259588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01158C-F622-F08E-8437-CACFEAADD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8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603F-C7B0-8C42-5292-4C0801F9D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F19B83B-B7EB-7FCD-C721-940A0E39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632B9BB-5CDE-23A3-7EDA-FBAE82CE0713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8596E3B-39CC-1912-3317-D5501AE3DD25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44334A-01B8-A41B-B430-AAC3161ED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6623C5-4287-B4C8-2B72-C497A1763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4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38B0-2724-7139-1853-CED04DF2E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F2ED6C8-065D-6F15-CF0B-B1BADCD65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BAACDEC-D1C1-9233-F866-FF30F602238D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BC46739-1C9B-EE9F-B36A-5F846C42B17B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D414C8-E8BA-8780-38CE-5D7944ACB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5B3C24-2CA8-FE27-48F9-8F5DB85B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17883-CC36-E286-002E-679B17B76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3EA2F5C1-09CA-809D-0B9F-8CB32A516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423F41A-1898-8DA7-858B-250C392225DD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7A7FEE1-7481-9C49-5FE7-569F692A2FFE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6E6116-C2E1-88C0-9B68-8A846FAA0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48B36F-27DB-D672-3087-784C9011C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8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915C-EE6A-F409-B266-6C5399A6F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BA63ED6-7E23-996B-147E-3C555FBE3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E13BCC4-4B66-72EF-69C1-2C91ADE6E6DA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6BF50BE-F7DA-724E-9C30-414917187DC1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0B075B-BAB5-C03E-15E2-C00EEE69F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CB80FE-7581-E660-B0E2-3B11FF8FE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0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B692-8B28-33A9-CCCF-236A326B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3AEF37F-6B8B-4184-0E09-6511E0B67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C5D9B63-6671-0C23-6E29-3FA8BCBC7544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E89A23F-F884-A41E-C544-5D96C2D80C6A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1420F9-12DB-E167-F6D9-D448B35B5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705DEB-BF49-D7BA-B48A-3EF7063B8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5D871-7EB0-21AB-5EF1-3E84C268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79F64654-12A9-C04D-EAB3-F057A298D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801" t="21230" r="8583" b="28439"/>
          <a:stretch/>
        </p:blipFill>
        <p:spPr>
          <a:xfrm>
            <a:off x="0" y="-2"/>
            <a:ext cx="12192000" cy="696796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81EA881-2CAF-A8CE-FF9F-8773289BC0A0}"/>
              </a:ext>
            </a:extLst>
          </p:cNvPr>
          <p:cNvSpPr/>
          <p:nvPr/>
        </p:nvSpPr>
        <p:spPr>
          <a:xfrm>
            <a:off x="-4" y="0"/>
            <a:ext cx="12192000" cy="69679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CB80D72-EA87-10F5-2C51-25A0D9390F84}"/>
              </a:ext>
            </a:extLst>
          </p:cNvPr>
          <p:cNvSpPr/>
          <p:nvPr/>
        </p:nvSpPr>
        <p:spPr>
          <a:xfrm rot="10800000">
            <a:off x="-4" y="6342055"/>
            <a:ext cx="12192004" cy="588912"/>
          </a:xfrm>
          <a:prstGeom prst="rect">
            <a:avLst/>
          </a:prstGeom>
          <a:solidFill>
            <a:srgbClr val="01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F7B39C-6230-808E-F22C-AC9CD8632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4963" r="6223" b="23703"/>
          <a:stretch/>
        </p:blipFill>
        <p:spPr>
          <a:xfrm>
            <a:off x="116289" y="51704"/>
            <a:ext cx="1152442" cy="610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605496-E629-E01D-AB9F-600C91588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9" y="6152290"/>
            <a:ext cx="2171901" cy="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2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419</TotalTime>
  <Words>21</Words>
  <Application>Microsoft Office PowerPoint</Application>
  <PresentationFormat>Panorámica</PresentationFormat>
  <Paragraphs>11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Tema de Office</vt:lpstr>
      <vt:lpstr>TITULO DE LA PRESENTACION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YYL</dc:creator>
  <cp:lastModifiedBy>YYL</cp:lastModifiedBy>
  <cp:revision>26</cp:revision>
  <dcterms:created xsi:type="dcterms:W3CDTF">2024-11-19T20:11:03Z</dcterms:created>
  <dcterms:modified xsi:type="dcterms:W3CDTF">2025-06-09T17:02:51Z</dcterms:modified>
</cp:coreProperties>
</file>