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381" y="-101518"/>
            <a:ext cx="18646801" cy="10494402"/>
          </a:xfrm>
          <a:custGeom>
            <a:avLst/>
            <a:gdLst/>
            <a:ahLst/>
            <a:cxnLst/>
            <a:rect l="l" t="t" r="r" b="b"/>
            <a:pathLst>
              <a:path w="18646801" h="10494402">
                <a:moveTo>
                  <a:pt x="0" y="0"/>
                </a:moveTo>
                <a:lnTo>
                  <a:pt x="18646802" y="0"/>
                </a:lnTo>
                <a:lnTo>
                  <a:pt x="18646802" y="10494402"/>
                </a:lnTo>
                <a:lnTo>
                  <a:pt x="0" y="10494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200" y="3771900"/>
            <a:ext cx="15613357" cy="1121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5400" b="1" dirty="0">
                <a:solidFill>
                  <a:srgbClr val="6B3B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6116169"/>
            <a:ext cx="843588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4D2B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Nombre </a:t>
            </a:r>
            <a:r>
              <a:rPr lang="en-US" sz="3500" b="1" dirty="0" err="1">
                <a:solidFill>
                  <a:srgbClr val="4D2B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Apellido</a:t>
            </a:r>
            <a:endParaRPr lang="en-US" sz="3500" b="1" dirty="0">
              <a:solidFill>
                <a:srgbClr val="4D2B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9200" y="7481500"/>
            <a:ext cx="9030996" cy="47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r>
              <a:rPr lang="en-US" sz="2000" dirty="0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 la que </a:t>
            </a:r>
            <a:r>
              <a:rPr lang="en-US" sz="2000" dirty="0" err="1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trabaja</a:t>
            </a:r>
            <a:r>
              <a:rPr lang="en-US" sz="2000" dirty="0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 | Cargo que </a:t>
            </a:r>
            <a:r>
              <a:rPr lang="en-US" sz="2000" dirty="0" err="1">
                <a:solidFill>
                  <a:srgbClr val="7B4095"/>
                </a:solidFill>
                <a:latin typeface="Open Sans"/>
                <a:ea typeface="Open Sans"/>
                <a:cs typeface="Open Sans"/>
                <a:sym typeface="Open Sans"/>
              </a:rPr>
              <a:t>ocupa</a:t>
            </a:r>
            <a:endParaRPr lang="en-US" sz="2000" dirty="0">
              <a:solidFill>
                <a:srgbClr val="7B409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469"/>
          </a:xfrm>
          <a:custGeom>
            <a:avLst/>
            <a:gdLst/>
            <a:ahLst/>
            <a:cxnLst/>
            <a:rect l="l" t="t" r="r" b="b"/>
            <a:pathLst>
              <a:path w="18288000" h="10292469">
                <a:moveTo>
                  <a:pt x="0" y="0"/>
                </a:moveTo>
                <a:lnTo>
                  <a:pt x="18288000" y="0"/>
                </a:lnTo>
                <a:lnTo>
                  <a:pt x="18288000" y="10292469"/>
                </a:lnTo>
                <a:lnTo>
                  <a:pt x="0" y="10292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3B132-BCAC-C215-A957-515038E4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12BB9F-AB3A-AC7A-BA18-C3329FE24CA0}"/>
              </a:ext>
            </a:extLst>
          </p:cNvPr>
          <p:cNvSpPr/>
          <p:nvPr/>
        </p:nvSpPr>
        <p:spPr>
          <a:xfrm>
            <a:off x="0" y="0"/>
            <a:ext cx="18288000" cy="10292469"/>
          </a:xfrm>
          <a:custGeom>
            <a:avLst/>
            <a:gdLst/>
            <a:ahLst/>
            <a:cxnLst/>
            <a:rect l="l" t="t" r="r" b="b"/>
            <a:pathLst>
              <a:path w="18288000" h="10292469">
                <a:moveTo>
                  <a:pt x="0" y="0"/>
                </a:moveTo>
                <a:lnTo>
                  <a:pt x="18288000" y="0"/>
                </a:lnTo>
                <a:lnTo>
                  <a:pt x="18288000" y="10292469"/>
                </a:lnTo>
                <a:lnTo>
                  <a:pt x="0" y="10292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80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E60F8-E7B9-0E5D-5A81-A7B7E9C5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E48FB8-CFDE-12EF-6996-933A7E4F80DA}"/>
              </a:ext>
            </a:extLst>
          </p:cNvPr>
          <p:cNvSpPr/>
          <p:nvPr/>
        </p:nvSpPr>
        <p:spPr>
          <a:xfrm>
            <a:off x="0" y="0"/>
            <a:ext cx="18288000" cy="10292469"/>
          </a:xfrm>
          <a:custGeom>
            <a:avLst/>
            <a:gdLst/>
            <a:ahLst/>
            <a:cxnLst/>
            <a:rect l="l" t="t" r="r" b="b"/>
            <a:pathLst>
              <a:path w="18288000" h="10292469">
                <a:moveTo>
                  <a:pt x="0" y="0"/>
                </a:moveTo>
                <a:lnTo>
                  <a:pt x="18288000" y="0"/>
                </a:lnTo>
                <a:lnTo>
                  <a:pt x="18288000" y="10292469"/>
                </a:lnTo>
                <a:lnTo>
                  <a:pt x="0" y="10292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970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00286-5348-76B8-7484-00DA96E7D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D6D1C1-BDE8-52A7-EF6D-7CAE4992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5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Personalizado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Open Sans Bold</vt:lpstr>
      <vt:lpstr>Open Sans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SU CHARLA</dc:title>
  <dc:creator>Equipo</dc:creator>
  <cp:lastModifiedBy>Equipo</cp:lastModifiedBy>
  <cp:revision>5</cp:revision>
  <dcterms:created xsi:type="dcterms:W3CDTF">2006-08-16T00:00:00Z</dcterms:created>
  <dcterms:modified xsi:type="dcterms:W3CDTF">2026-06-25T14:10:54Z</dcterms:modified>
  <dc:identifier>DAHNaMFIcuo</dc:identifier>
</cp:coreProperties>
</file>