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8CD3F-161D-4A91-BAEF-E79207316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BA298C-3B51-48E9-A4E9-E0EC7837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D1FFB2-8F16-41EA-A50F-8AC128C3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4D9890-93A7-4B63-BA98-E066E70F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3DBDEA-645D-4839-A83B-7FE324CFC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412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C4ECD-102C-4100-BB5D-082E58D47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104D4D-7438-4558-A81F-D8804F832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C5B76C-9AB0-4355-ADC1-6006A679D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5D14D6-ED8E-4398-82CB-809E8F52D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C9E2D1-E017-405B-B4BF-7DC41AEA4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059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691315-B550-446F-8C46-DEE2E9C00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CB43B5-298C-4396-BFDE-B2C997736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7ADD23-144D-4205-BE58-6FEBF683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54DE57-DE26-41CA-903B-AEACD0A52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2B3158-8471-4732-8260-6F3F701B8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2013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5E17FF-5915-4951-B281-13A7F0003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F4AA2B-37CD-4BB4-A39F-6B7FD0326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96F482-5269-48A5-BB93-9F0C9123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ED4408-8C29-4015-AF38-6F88FEB58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B38AD1-9899-49ED-89B3-F7B077B4D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009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A5E42-5579-4F9F-BBD6-25FC57E44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6D6947-541F-40F2-8605-82B7EF595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CF88A0-1A7B-45D1-A5A2-851655A0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444127-8E77-40DD-9E35-09168C6B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66AE7A-768B-4680-A686-AEFC2688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172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6640FC-6A97-426E-8778-7C3A1EF72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FA76F2-E527-4C15-A0EB-32986D98C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311382-45C2-45E4-90AB-BACB4B035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85E18B-2AD4-49E7-868E-5B42A7F9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AD87C3-E127-4B69-AF63-A20FAA226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069C30-022C-4413-9A6A-20C017B2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485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B66DF-2378-420C-A715-295928FFA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EB6BC0-8C47-44D7-B8E2-7925946D7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D32479-7B3F-4F76-8FDC-A170FA9AB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732919-FECF-458B-855E-32B2BD957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AD25D1-954C-49C3-ACC5-50D3F98F7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652BEDC-022F-403E-A81C-88E7694BB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BA8CCB-C31F-448F-AA6E-FAD17B10A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6412B7E-A67C-46E1-A4B0-C5683250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147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ABDB4-65D6-4037-AA87-96DC13BFD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0F0B5C-BEA0-49A5-96FC-6BA729A8E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7CD420-EB12-447C-AFD8-D0FECD51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87FBF8-3F91-46F4-B867-D63BED7C3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81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13B2CE-91D7-45A1-8AB9-5407F705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69151A-B87D-48DA-BDA4-17BA0CAD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898531-A4D0-4CA2-BD61-461BA2699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186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07F22-674E-4D21-9C3C-096A6F030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25AA59-D5F4-498A-AAEB-15D7E206F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F2F7DE-0064-4608-B7E2-3B7D1DFD8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903E00-477D-44B4-85C2-165A03B5B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CAEC7C-8C23-4631-B133-15FA294C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22AC51-5AF6-4984-8DEE-C6F5C3415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684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6540A-6420-4774-9A9A-FD5683D0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46C41A3-ADAE-4087-A438-43771B1FD3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D12AA8-4EFB-4971-AEDA-AC568F066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4C22D3-9D20-4089-9A6B-C1BF7796B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00D397-332C-43EC-BA43-7F3D3439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C44F35-E87C-456F-BB32-2906E41C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810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0AAA77A-3C8C-4A64-87DE-46172FE6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F82B9A-367F-4E2F-B87F-6F1344C32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A11F5F-EBCD-45BE-BB86-677ED0B35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19C5-788B-4833-A333-EBCD153997EA}" type="datetimeFigureOut">
              <a:rPr lang="es-AR" smtClean="0"/>
              <a:t>11/02/2020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A25D13-5E2E-4491-9EE7-BA320F0D8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1AC0A4-12D1-49CF-98AD-D307CF37A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50051-2BE8-4DF5-BC25-331E724CDE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127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3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B658EFD6-A986-459A-9999-0DC0CE265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2" y="187401"/>
            <a:ext cx="4977976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AR" sz="2400" b="1" dirty="0">
                <a:solidFill>
                  <a:srgbClr val="000000"/>
                </a:solidFill>
              </a:rPr>
              <a:t>Curso De Oncología Torácica: Abordaje Multidisciplinario En Cáncer De Pulmón No Pequeñas Células</a:t>
            </a:r>
            <a:endParaRPr lang="es-AR" sz="2400" dirty="0">
              <a:solidFill>
                <a:srgbClr val="000000"/>
              </a:solidFill>
            </a:endParaRPr>
          </a:p>
        </p:txBody>
      </p:sp>
      <p:sp>
        <p:nvSpPr>
          <p:cNvPr id="4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" name="Marcador de contenido 12" descr="Imagen que contiene cuarto&#10;&#10;Descripción generada automáticamente">
            <a:extLst>
              <a:ext uri="{FF2B5EF4-FFF2-40B4-BE49-F238E27FC236}">
                <a16:creationId xmlns:a16="http://schemas.microsoft.com/office/drawing/2014/main" id="{02DE7D69-2A0A-4B3A-980C-5DC555683B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6" r="3397" b="-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EFA93E70-5495-4DD5-A5E1-6E485EB57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0572" y="1657655"/>
            <a:ext cx="5911137" cy="4313314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s-AR" sz="1800" noProof="1">
                <a:solidFill>
                  <a:srgbClr val="000000"/>
                </a:solidFill>
              </a:rPr>
              <a:t>ORGANIZADO POR</a:t>
            </a:r>
          </a:p>
          <a:p>
            <a:pPr marL="0" indent="0">
              <a:buNone/>
            </a:pPr>
            <a:r>
              <a:rPr lang="es-AR" sz="1800" noProof="1">
                <a:solidFill>
                  <a:srgbClr val="000000"/>
                </a:solidFill>
              </a:rPr>
              <a:t>Sección Oncologia Torácica AAMR</a:t>
            </a:r>
          </a:p>
          <a:p>
            <a:pPr marL="0" indent="0">
              <a:buNone/>
            </a:pPr>
            <a:r>
              <a:rPr lang="es-AR" sz="1800" noProof="1">
                <a:solidFill>
                  <a:srgbClr val="000000"/>
                </a:solidFill>
              </a:rPr>
              <a:t>Neumonología Sanatorio Güemes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DESTINADO A: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Especialistas y residentes en neumonología, oncología y cirugía torácica.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MODALIDAD: 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Un encuentro on line quincenal consistente en clases grabadas, bibliografía, actividades interactivas, foro de discusión, aprendizaje basado en casos clínicos.</a:t>
            </a:r>
          </a:p>
          <a:p>
            <a:pPr marL="0" indent="0">
              <a:buNone/>
            </a:pPr>
            <a:r>
              <a:rPr lang="es-AR" sz="1800" noProof="1">
                <a:solidFill>
                  <a:srgbClr val="000000"/>
                </a:solidFill>
              </a:rPr>
              <a:t>DURACIÓN</a:t>
            </a:r>
            <a:r>
              <a:rPr lang="es-AR" sz="1700" noProof="1">
                <a:solidFill>
                  <a:srgbClr val="000000"/>
                </a:solidFill>
              </a:rPr>
              <a:t>: 8 meses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Fecha de inicio: 16/3/2020</a:t>
            </a:r>
          </a:p>
          <a:p>
            <a:pPr marL="0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COORDINADORAS</a:t>
            </a:r>
          </a:p>
          <a:p>
            <a:pPr marL="0" indent="0">
              <a:buNone/>
            </a:pPr>
            <a:r>
              <a:rPr lang="es-AR" sz="1300" noProof="1">
                <a:solidFill>
                  <a:srgbClr val="000000"/>
                </a:solidFill>
              </a:rPr>
              <a:t>Dra. Iris Boyeras - Instituto de Oncologia A Roffo - UBA</a:t>
            </a:r>
          </a:p>
          <a:p>
            <a:pPr marL="0" indent="0">
              <a:buNone/>
            </a:pPr>
            <a:r>
              <a:rPr lang="es-AR" sz="1300" noProof="1">
                <a:solidFill>
                  <a:srgbClr val="000000"/>
                </a:solidFill>
              </a:rPr>
              <a:t>Dra. Marcela Heres  - Sanatorio Guemes</a:t>
            </a:r>
          </a:p>
          <a:p>
            <a:pPr marL="0" lvl="1" indent="0">
              <a:buNone/>
            </a:pPr>
            <a:r>
              <a:rPr lang="es-AR" noProof="1">
                <a:solidFill>
                  <a:srgbClr val="000000"/>
                </a:solidFill>
              </a:rPr>
              <a:t>Arancel</a:t>
            </a:r>
          </a:p>
          <a:p>
            <a:pPr marL="0" lvl="1" indent="0">
              <a:buNone/>
            </a:pPr>
            <a:r>
              <a:rPr lang="es-AR" sz="1300" noProof="1">
                <a:solidFill>
                  <a:srgbClr val="000000"/>
                </a:solidFill>
              </a:rPr>
              <a:t>Socios AAMR $4500 por cuatrimestre</a:t>
            </a:r>
          </a:p>
          <a:p>
            <a:pPr marL="0" lvl="1" indent="0">
              <a:buNone/>
            </a:pPr>
            <a:r>
              <a:rPr lang="es-AR" sz="1300" noProof="1">
                <a:solidFill>
                  <a:srgbClr val="000000"/>
                </a:solidFill>
              </a:rPr>
              <a:t>No socios AAMR $ 13500 </a:t>
            </a:r>
          </a:p>
          <a:p>
            <a:pPr marL="0" lvl="1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Otorga puntaje para recertificación </a:t>
            </a:r>
          </a:p>
          <a:p>
            <a:pPr marL="0" lvl="1" indent="0">
              <a:buNone/>
            </a:pPr>
            <a:r>
              <a:rPr lang="es-AR" sz="1700" noProof="1">
                <a:solidFill>
                  <a:srgbClr val="000000"/>
                </a:solidFill>
              </a:rPr>
              <a:t>Informes e inscripción </a:t>
            </a:r>
            <a:r>
              <a:rPr lang="es-AR" sz="1700" noProof="1" smtClean="0">
                <a:solidFill>
                  <a:srgbClr val="000000"/>
                </a:solidFill>
              </a:rPr>
              <a:t>inscripcionesaamr@gmail.com</a:t>
            </a:r>
            <a:endParaRPr lang="es-AR" sz="1700" noProof="1" smtClean="0">
              <a:solidFill>
                <a:srgbClr val="000000"/>
              </a:solidFill>
            </a:endParaRPr>
          </a:p>
          <a:p>
            <a:pPr lvl="1"/>
            <a:endParaRPr lang="es-AR" sz="1300" noProof="1">
              <a:solidFill>
                <a:srgbClr val="000000"/>
              </a:solidFill>
            </a:endParaRP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EC683AE9-F5BC-423E-9875-A817CD5CE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41" y="5826006"/>
            <a:ext cx="3489319" cy="1020063"/>
          </a:xfrm>
          <a:prstGeom prst="rect">
            <a:avLst/>
          </a:prstGeom>
        </p:spPr>
      </p:pic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E927FAFD-B612-4E23-AE72-C56D5E368726}"/>
              </a:ext>
            </a:extLst>
          </p:cNvPr>
          <p:cNvCxnSpPr/>
          <p:nvPr/>
        </p:nvCxnSpPr>
        <p:spPr>
          <a:xfrm>
            <a:off x="5999048" y="1417050"/>
            <a:ext cx="55016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469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4478</TotalTime>
  <Words>113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Curso De Oncología Torácica: Abordaje Multidisciplinario En Cáncer De Pulmón No Pequeñas Células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Oncología Torácica: Abordaje Multidisciplinario En Cáncer De Pulmón No Pequeñas Células</dc:title>
  <dc:creator>iris boyeras</dc:creator>
  <cp:lastModifiedBy>YYL</cp:lastModifiedBy>
  <cp:revision>9</cp:revision>
  <dcterms:created xsi:type="dcterms:W3CDTF">2019-12-09T20:19:20Z</dcterms:created>
  <dcterms:modified xsi:type="dcterms:W3CDTF">2020-02-11T19:35:50Z</dcterms:modified>
</cp:coreProperties>
</file>