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71" r:id="rId13"/>
    <p:sldId id="266" r:id="rId14"/>
    <p:sldId id="267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FD3B4-D45A-4B8E-90BC-8664565D25EB}" type="doc">
      <dgm:prSet loTypeId="urn:diagrams.loki3.com/BracketList+Icon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E19D1963-F25E-4759-8939-10D1EF142035}">
      <dgm:prSet phldrT="[Texto]"/>
      <dgm:spPr/>
      <dgm:t>
        <a:bodyPr/>
        <a:lstStyle/>
        <a:p>
          <a:r>
            <a:rPr lang="es-AR" dirty="0" smtClean="0"/>
            <a:t>INH</a:t>
          </a:r>
          <a:endParaRPr lang="es-AR" dirty="0"/>
        </a:p>
      </dgm:t>
    </dgm:pt>
    <dgm:pt modelId="{C03AF22A-D708-4003-9F7D-DF19F983E4E6}" type="parTrans" cxnId="{754019A9-2AB0-499A-ACEC-42F52DE9B199}">
      <dgm:prSet/>
      <dgm:spPr/>
      <dgm:t>
        <a:bodyPr/>
        <a:lstStyle/>
        <a:p>
          <a:endParaRPr lang="es-AR"/>
        </a:p>
      </dgm:t>
    </dgm:pt>
    <dgm:pt modelId="{B98A5929-840C-4741-8A8F-053B983763B6}" type="sibTrans" cxnId="{754019A9-2AB0-499A-ACEC-42F52DE9B199}">
      <dgm:prSet/>
      <dgm:spPr/>
      <dgm:t>
        <a:bodyPr/>
        <a:lstStyle/>
        <a:p>
          <a:endParaRPr lang="es-AR"/>
        </a:p>
      </dgm:t>
    </dgm:pt>
    <dgm:pt modelId="{2DF0695D-B515-4779-8A3F-010F9231CFD1}">
      <dgm:prSet phldrT="[Texto]"/>
      <dgm:spPr/>
      <dgm:t>
        <a:bodyPr/>
        <a:lstStyle/>
        <a:p>
          <a:r>
            <a:rPr lang="es-AR" dirty="0" smtClean="0"/>
            <a:t>0,56 Pesos </a:t>
          </a:r>
          <a:endParaRPr lang="es-AR" dirty="0"/>
        </a:p>
      </dgm:t>
    </dgm:pt>
    <dgm:pt modelId="{7CB12A49-BB9C-47A2-BFCD-D1E0E843B4AF}" type="parTrans" cxnId="{5D0B21D9-E539-416F-8F92-CAD7AA61812D}">
      <dgm:prSet/>
      <dgm:spPr/>
      <dgm:t>
        <a:bodyPr/>
        <a:lstStyle/>
        <a:p>
          <a:endParaRPr lang="es-AR"/>
        </a:p>
      </dgm:t>
    </dgm:pt>
    <dgm:pt modelId="{DE7B710F-4705-487A-BF51-2B0F2C6E3DEB}" type="sibTrans" cxnId="{5D0B21D9-E539-416F-8F92-CAD7AA61812D}">
      <dgm:prSet/>
      <dgm:spPr/>
      <dgm:t>
        <a:bodyPr/>
        <a:lstStyle/>
        <a:p>
          <a:endParaRPr lang="es-AR"/>
        </a:p>
      </dgm:t>
    </dgm:pt>
    <dgm:pt modelId="{4068EB71-EB4F-4F3A-BA48-E04CEBFBE035}">
      <dgm:prSet phldrT="[Texto]"/>
      <dgm:spPr/>
      <dgm:t>
        <a:bodyPr/>
        <a:lstStyle/>
        <a:p>
          <a:r>
            <a:rPr lang="es-AR" dirty="0" smtClean="0"/>
            <a:t>R</a:t>
          </a:r>
          <a:endParaRPr lang="es-AR" dirty="0"/>
        </a:p>
      </dgm:t>
    </dgm:pt>
    <dgm:pt modelId="{0C1BED5F-2156-4A04-9039-1CACCDB3ECB3}" type="parTrans" cxnId="{A54A65E8-E15B-45A5-8702-3C29C9204EA0}">
      <dgm:prSet/>
      <dgm:spPr/>
      <dgm:t>
        <a:bodyPr/>
        <a:lstStyle/>
        <a:p>
          <a:endParaRPr lang="es-AR"/>
        </a:p>
      </dgm:t>
    </dgm:pt>
    <dgm:pt modelId="{C132EECC-ADA0-4606-BF3C-84AB21E5A7B5}" type="sibTrans" cxnId="{A54A65E8-E15B-45A5-8702-3C29C9204EA0}">
      <dgm:prSet/>
      <dgm:spPr/>
      <dgm:t>
        <a:bodyPr/>
        <a:lstStyle/>
        <a:p>
          <a:endParaRPr lang="es-AR"/>
        </a:p>
      </dgm:t>
    </dgm:pt>
    <dgm:pt modelId="{98396D3A-B094-421B-A07E-B9992562DD72}">
      <dgm:prSet phldrT="[Texto]"/>
      <dgm:spPr/>
      <dgm:t>
        <a:bodyPr/>
        <a:lstStyle/>
        <a:p>
          <a:r>
            <a:rPr lang="es-AR" dirty="0" smtClean="0"/>
            <a:t>8,25 Pesos</a:t>
          </a:r>
          <a:endParaRPr lang="es-AR" dirty="0"/>
        </a:p>
      </dgm:t>
    </dgm:pt>
    <dgm:pt modelId="{79F32AF1-9F9F-4645-9664-226CA1C389CE}" type="parTrans" cxnId="{AC54AD34-91D1-421E-8570-CF711BAB60CC}">
      <dgm:prSet/>
      <dgm:spPr/>
      <dgm:t>
        <a:bodyPr/>
        <a:lstStyle/>
        <a:p>
          <a:endParaRPr lang="es-AR"/>
        </a:p>
      </dgm:t>
    </dgm:pt>
    <dgm:pt modelId="{61459554-6895-40EE-BE2A-F447B2BB9A7B}" type="sibTrans" cxnId="{AC54AD34-91D1-421E-8570-CF711BAB60CC}">
      <dgm:prSet/>
      <dgm:spPr/>
      <dgm:t>
        <a:bodyPr/>
        <a:lstStyle/>
        <a:p>
          <a:endParaRPr lang="es-AR"/>
        </a:p>
      </dgm:t>
    </dgm:pt>
    <dgm:pt modelId="{FF1E9004-61C1-4AE9-8D1D-37130D440565}" type="pres">
      <dgm:prSet presAssocID="{BE7FD3B4-D45A-4B8E-90BC-8664565D25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13A347B-7805-48E2-B58D-F1631185E4A5}" type="pres">
      <dgm:prSet presAssocID="{E19D1963-F25E-4759-8939-10D1EF142035}" presName="linNode" presStyleCnt="0"/>
      <dgm:spPr/>
    </dgm:pt>
    <dgm:pt modelId="{81C3B491-53B0-4D0E-9C5C-280BA6FA7450}" type="pres">
      <dgm:prSet presAssocID="{E19D1963-F25E-4759-8939-10D1EF142035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99F3A0B-B6D5-4D0C-9174-5F79956626E0}" type="pres">
      <dgm:prSet presAssocID="{E19D1963-F25E-4759-8939-10D1EF142035}" presName="bracket" presStyleLbl="parChTrans1D1" presStyleIdx="0" presStyleCnt="2"/>
      <dgm:spPr/>
    </dgm:pt>
    <dgm:pt modelId="{B448120C-A306-44D7-8380-C54C5F9BB14A}" type="pres">
      <dgm:prSet presAssocID="{E19D1963-F25E-4759-8939-10D1EF142035}" presName="spH" presStyleCnt="0"/>
      <dgm:spPr/>
    </dgm:pt>
    <dgm:pt modelId="{8A2D4965-5276-4D2F-9D94-13BE7304E2A5}" type="pres">
      <dgm:prSet presAssocID="{E19D1963-F25E-4759-8939-10D1EF142035}" presName="desTx" presStyleLbl="node1" presStyleIdx="0" presStyleCnt="2" custLinFactNeighborY="-235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6737241-F857-44A8-BC47-E97AA48446DB}" type="pres">
      <dgm:prSet presAssocID="{B98A5929-840C-4741-8A8F-053B983763B6}" presName="spV" presStyleCnt="0"/>
      <dgm:spPr/>
    </dgm:pt>
    <dgm:pt modelId="{C748CE9E-B8AD-4A46-8480-501DA749DC54}" type="pres">
      <dgm:prSet presAssocID="{4068EB71-EB4F-4F3A-BA48-E04CEBFBE035}" presName="linNode" presStyleCnt="0"/>
      <dgm:spPr/>
    </dgm:pt>
    <dgm:pt modelId="{C92FEC5E-3B5E-49A4-B854-8EF535F03944}" type="pres">
      <dgm:prSet presAssocID="{4068EB71-EB4F-4F3A-BA48-E04CEBFBE035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22E73AD-2C15-48A4-9145-EF309AEEB5D5}" type="pres">
      <dgm:prSet presAssocID="{4068EB71-EB4F-4F3A-BA48-E04CEBFBE035}" presName="bracket" presStyleLbl="parChTrans1D1" presStyleIdx="1" presStyleCnt="2"/>
      <dgm:spPr/>
    </dgm:pt>
    <dgm:pt modelId="{7E6BB584-0DE8-46B5-9D89-22C9445DC8AF}" type="pres">
      <dgm:prSet presAssocID="{4068EB71-EB4F-4F3A-BA48-E04CEBFBE035}" presName="spH" presStyleCnt="0"/>
      <dgm:spPr/>
    </dgm:pt>
    <dgm:pt modelId="{6AB54808-7CA6-45A3-94EC-A2908CFBA289}" type="pres">
      <dgm:prSet presAssocID="{4068EB71-EB4F-4F3A-BA48-E04CEBFBE035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1ACC79C-FE1A-4371-B8DF-E72E1D12AA7B}" type="presOf" srcId="{BE7FD3B4-D45A-4B8E-90BC-8664565D25EB}" destId="{FF1E9004-61C1-4AE9-8D1D-37130D440565}" srcOrd="0" destOrd="0" presId="urn:diagrams.loki3.com/BracketList+Icon"/>
    <dgm:cxn modelId="{5D0B21D9-E539-416F-8F92-CAD7AA61812D}" srcId="{E19D1963-F25E-4759-8939-10D1EF142035}" destId="{2DF0695D-B515-4779-8A3F-010F9231CFD1}" srcOrd="0" destOrd="0" parTransId="{7CB12A49-BB9C-47A2-BFCD-D1E0E843B4AF}" sibTransId="{DE7B710F-4705-487A-BF51-2B0F2C6E3DEB}"/>
    <dgm:cxn modelId="{EDF206DF-CE31-402D-8011-5F28223F4FBE}" type="presOf" srcId="{E19D1963-F25E-4759-8939-10D1EF142035}" destId="{81C3B491-53B0-4D0E-9C5C-280BA6FA7450}" srcOrd="0" destOrd="0" presId="urn:diagrams.loki3.com/BracketList+Icon"/>
    <dgm:cxn modelId="{2FB3DF82-BC8A-47B2-A16C-911873AA3283}" type="presOf" srcId="{4068EB71-EB4F-4F3A-BA48-E04CEBFBE035}" destId="{C92FEC5E-3B5E-49A4-B854-8EF535F03944}" srcOrd="0" destOrd="0" presId="urn:diagrams.loki3.com/BracketList+Icon"/>
    <dgm:cxn modelId="{B37F8DD0-7823-4A75-9130-15603A661FD0}" type="presOf" srcId="{98396D3A-B094-421B-A07E-B9992562DD72}" destId="{6AB54808-7CA6-45A3-94EC-A2908CFBA289}" srcOrd="0" destOrd="0" presId="urn:diagrams.loki3.com/BracketList+Icon"/>
    <dgm:cxn modelId="{A54A65E8-E15B-45A5-8702-3C29C9204EA0}" srcId="{BE7FD3B4-D45A-4B8E-90BC-8664565D25EB}" destId="{4068EB71-EB4F-4F3A-BA48-E04CEBFBE035}" srcOrd="1" destOrd="0" parTransId="{0C1BED5F-2156-4A04-9039-1CACCDB3ECB3}" sibTransId="{C132EECC-ADA0-4606-BF3C-84AB21E5A7B5}"/>
    <dgm:cxn modelId="{A990CA0E-4604-4057-AB0F-97F03B0624E6}" type="presOf" srcId="{2DF0695D-B515-4779-8A3F-010F9231CFD1}" destId="{8A2D4965-5276-4D2F-9D94-13BE7304E2A5}" srcOrd="0" destOrd="0" presId="urn:diagrams.loki3.com/BracketList+Icon"/>
    <dgm:cxn modelId="{754019A9-2AB0-499A-ACEC-42F52DE9B199}" srcId="{BE7FD3B4-D45A-4B8E-90BC-8664565D25EB}" destId="{E19D1963-F25E-4759-8939-10D1EF142035}" srcOrd="0" destOrd="0" parTransId="{C03AF22A-D708-4003-9F7D-DF19F983E4E6}" sibTransId="{B98A5929-840C-4741-8A8F-053B983763B6}"/>
    <dgm:cxn modelId="{AC54AD34-91D1-421E-8570-CF711BAB60CC}" srcId="{4068EB71-EB4F-4F3A-BA48-E04CEBFBE035}" destId="{98396D3A-B094-421B-A07E-B9992562DD72}" srcOrd="0" destOrd="0" parTransId="{79F32AF1-9F9F-4645-9664-226CA1C389CE}" sibTransId="{61459554-6895-40EE-BE2A-F447B2BB9A7B}"/>
    <dgm:cxn modelId="{D6A9123D-B497-4186-B430-FD44A45C994E}" type="presParOf" srcId="{FF1E9004-61C1-4AE9-8D1D-37130D440565}" destId="{E13A347B-7805-48E2-B58D-F1631185E4A5}" srcOrd="0" destOrd="0" presId="urn:diagrams.loki3.com/BracketList+Icon"/>
    <dgm:cxn modelId="{41DE4FA2-6BAA-4B4F-990C-EBC5BC366E37}" type="presParOf" srcId="{E13A347B-7805-48E2-B58D-F1631185E4A5}" destId="{81C3B491-53B0-4D0E-9C5C-280BA6FA7450}" srcOrd="0" destOrd="0" presId="urn:diagrams.loki3.com/BracketList+Icon"/>
    <dgm:cxn modelId="{BE897CE7-EA7A-413A-9A16-5755144A6E40}" type="presParOf" srcId="{E13A347B-7805-48E2-B58D-F1631185E4A5}" destId="{099F3A0B-B6D5-4D0C-9174-5F79956626E0}" srcOrd="1" destOrd="0" presId="urn:diagrams.loki3.com/BracketList+Icon"/>
    <dgm:cxn modelId="{9F5808B8-9FB1-43E6-9321-C42BD01FB664}" type="presParOf" srcId="{E13A347B-7805-48E2-B58D-F1631185E4A5}" destId="{B448120C-A306-44D7-8380-C54C5F9BB14A}" srcOrd="2" destOrd="0" presId="urn:diagrams.loki3.com/BracketList+Icon"/>
    <dgm:cxn modelId="{48A42023-064A-422E-AA2B-532F7D5CE5DC}" type="presParOf" srcId="{E13A347B-7805-48E2-B58D-F1631185E4A5}" destId="{8A2D4965-5276-4D2F-9D94-13BE7304E2A5}" srcOrd="3" destOrd="0" presId="urn:diagrams.loki3.com/BracketList+Icon"/>
    <dgm:cxn modelId="{4E254FBE-E9B7-4EB7-9CBD-DC7776DB03DA}" type="presParOf" srcId="{FF1E9004-61C1-4AE9-8D1D-37130D440565}" destId="{36737241-F857-44A8-BC47-E97AA48446DB}" srcOrd="1" destOrd="0" presId="urn:diagrams.loki3.com/BracketList+Icon"/>
    <dgm:cxn modelId="{A7A0E448-D7DE-4677-B8AF-2B7B32824995}" type="presParOf" srcId="{FF1E9004-61C1-4AE9-8D1D-37130D440565}" destId="{C748CE9E-B8AD-4A46-8480-501DA749DC54}" srcOrd="2" destOrd="0" presId="urn:diagrams.loki3.com/BracketList+Icon"/>
    <dgm:cxn modelId="{300047D5-17C0-4B51-A4D1-2C53F42E0EDE}" type="presParOf" srcId="{C748CE9E-B8AD-4A46-8480-501DA749DC54}" destId="{C92FEC5E-3B5E-49A4-B854-8EF535F03944}" srcOrd="0" destOrd="0" presId="urn:diagrams.loki3.com/BracketList+Icon"/>
    <dgm:cxn modelId="{D2865CFA-B503-48AC-9A94-B5E1D27EBBAB}" type="presParOf" srcId="{C748CE9E-B8AD-4A46-8480-501DA749DC54}" destId="{F22E73AD-2C15-48A4-9145-EF309AEEB5D5}" srcOrd="1" destOrd="0" presId="urn:diagrams.loki3.com/BracketList+Icon"/>
    <dgm:cxn modelId="{51F5AAFC-4A31-4F24-B6A3-D0166CA455D6}" type="presParOf" srcId="{C748CE9E-B8AD-4A46-8480-501DA749DC54}" destId="{7E6BB584-0DE8-46B5-9D89-22C9445DC8AF}" srcOrd="2" destOrd="0" presId="urn:diagrams.loki3.com/BracketList+Icon"/>
    <dgm:cxn modelId="{FBA6DFDF-E785-4D96-9F56-0E04B89FC7FB}" type="presParOf" srcId="{C748CE9E-B8AD-4A46-8480-501DA749DC54}" destId="{6AB54808-7CA6-45A3-94EC-A2908CFBA289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F2EE3-3569-435B-A558-441C7793A071}" type="doc">
      <dgm:prSet loTypeId="urn:diagrams.loki3.com/BracketList+Icon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BF9B2020-8D90-4A95-98EF-781CB958471B}">
      <dgm:prSet phldrT="[Texto]"/>
      <dgm:spPr/>
      <dgm:t>
        <a:bodyPr/>
        <a:lstStyle/>
        <a:p>
          <a:r>
            <a:rPr lang="es-AR" dirty="0" smtClean="0"/>
            <a:t>INH 6 M</a:t>
          </a:r>
          <a:endParaRPr lang="es-AR" dirty="0"/>
        </a:p>
      </dgm:t>
    </dgm:pt>
    <dgm:pt modelId="{9E6BE208-0C59-44E2-905D-70D83ED913F9}" type="parTrans" cxnId="{C833FC0D-45C4-443B-87C9-787C6B2EEF26}">
      <dgm:prSet/>
      <dgm:spPr/>
      <dgm:t>
        <a:bodyPr/>
        <a:lstStyle/>
        <a:p>
          <a:endParaRPr lang="es-AR"/>
        </a:p>
      </dgm:t>
    </dgm:pt>
    <dgm:pt modelId="{F8B8B9F4-72BB-4C58-B161-641EB3265F6B}" type="sibTrans" cxnId="{C833FC0D-45C4-443B-87C9-787C6B2EEF26}">
      <dgm:prSet/>
      <dgm:spPr/>
      <dgm:t>
        <a:bodyPr/>
        <a:lstStyle/>
        <a:p>
          <a:endParaRPr lang="es-AR"/>
        </a:p>
      </dgm:t>
    </dgm:pt>
    <dgm:pt modelId="{71F733E3-FC8C-415D-ACEF-CA52257BE1DA}">
      <dgm:prSet phldrT="[Texto]"/>
      <dgm:spPr/>
      <dgm:t>
        <a:bodyPr/>
        <a:lstStyle/>
        <a:p>
          <a:r>
            <a:rPr lang="es-AR" dirty="0" smtClean="0"/>
            <a:t>100 Pesos</a:t>
          </a:r>
          <a:endParaRPr lang="es-AR" dirty="0"/>
        </a:p>
      </dgm:t>
    </dgm:pt>
    <dgm:pt modelId="{EB84ED12-995E-43A6-A142-5BACB5C9499A}" type="parTrans" cxnId="{B14B7C76-E9BB-4F59-9173-076C14C3CF12}">
      <dgm:prSet/>
      <dgm:spPr/>
      <dgm:t>
        <a:bodyPr/>
        <a:lstStyle/>
        <a:p>
          <a:endParaRPr lang="es-AR"/>
        </a:p>
      </dgm:t>
    </dgm:pt>
    <dgm:pt modelId="{F2ACA729-5656-4071-86BB-69502B5DCF7E}" type="sibTrans" cxnId="{B14B7C76-E9BB-4F59-9173-076C14C3CF12}">
      <dgm:prSet/>
      <dgm:spPr/>
      <dgm:t>
        <a:bodyPr/>
        <a:lstStyle/>
        <a:p>
          <a:endParaRPr lang="es-AR"/>
        </a:p>
      </dgm:t>
    </dgm:pt>
    <dgm:pt modelId="{CF0392DB-DFAB-46DD-9ABC-6D7661CBE4E7}">
      <dgm:prSet phldrT="[Texto]"/>
      <dgm:spPr/>
      <dgm:t>
        <a:bodyPr/>
        <a:lstStyle/>
        <a:p>
          <a:r>
            <a:rPr lang="es-AR" dirty="0" smtClean="0"/>
            <a:t>INH + R 3m  </a:t>
          </a:r>
          <a:endParaRPr lang="es-AR" dirty="0"/>
        </a:p>
      </dgm:t>
    </dgm:pt>
    <dgm:pt modelId="{4D0267AF-B7B9-4300-A646-B90F40FF4D49}" type="parTrans" cxnId="{A15FBEEC-9FC2-4133-A641-D8B91EB9846D}">
      <dgm:prSet/>
      <dgm:spPr/>
      <dgm:t>
        <a:bodyPr/>
        <a:lstStyle/>
        <a:p>
          <a:endParaRPr lang="es-AR"/>
        </a:p>
      </dgm:t>
    </dgm:pt>
    <dgm:pt modelId="{F5976437-1638-46D3-8276-6B0515FC9313}" type="sibTrans" cxnId="{A15FBEEC-9FC2-4133-A641-D8B91EB9846D}">
      <dgm:prSet/>
      <dgm:spPr/>
      <dgm:t>
        <a:bodyPr/>
        <a:lstStyle/>
        <a:p>
          <a:endParaRPr lang="es-AR"/>
        </a:p>
      </dgm:t>
    </dgm:pt>
    <dgm:pt modelId="{DDC66BFF-326E-4FF1-A85C-18D24456F990}">
      <dgm:prSet phldrT="[Texto]"/>
      <dgm:spPr/>
      <dgm:t>
        <a:bodyPr/>
        <a:lstStyle/>
        <a:p>
          <a:r>
            <a:rPr lang="es-AR" dirty="0" smtClean="0"/>
            <a:t>2000 Pesos</a:t>
          </a:r>
          <a:endParaRPr lang="es-AR" dirty="0"/>
        </a:p>
      </dgm:t>
    </dgm:pt>
    <dgm:pt modelId="{A6AD2A9F-196B-44F7-9598-2889718E3D83}" type="parTrans" cxnId="{44CDBC57-392F-4BCB-A269-730606900B7A}">
      <dgm:prSet/>
      <dgm:spPr/>
      <dgm:t>
        <a:bodyPr/>
        <a:lstStyle/>
        <a:p>
          <a:endParaRPr lang="es-AR"/>
        </a:p>
      </dgm:t>
    </dgm:pt>
    <dgm:pt modelId="{446DEB8E-57D5-414A-9062-61289E731F6E}" type="sibTrans" cxnId="{44CDBC57-392F-4BCB-A269-730606900B7A}">
      <dgm:prSet/>
      <dgm:spPr/>
      <dgm:t>
        <a:bodyPr/>
        <a:lstStyle/>
        <a:p>
          <a:endParaRPr lang="es-AR"/>
        </a:p>
      </dgm:t>
    </dgm:pt>
    <dgm:pt modelId="{51DB270E-3BCE-4EF0-B83E-C7ABED58DDEB}" type="pres">
      <dgm:prSet presAssocID="{4DDF2EE3-3569-435B-A558-441C7793A0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49C0D31-615E-48D5-A77B-0A160699ED22}" type="pres">
      <dgm:prSet presAssocID="{BF9B2020-8D90-4A95-98EF-781CB958471B}" presName="linNode" presStyleCnt="0"/>
      <dgm:spPr/>
    </dgm:pt>
    <dgm:pt modelId="{6FCDD377-387D-4C05-BE53-13174FE1007E}" type="pres">
      <dgm:prSet presAssocID="{BF9B2020-8D90-4A95-98EF-781CB958471B}" presName="parTx" presStyleLbl="revTx" presStyleIdx="0" presStyleCnt="2" custScaleX="197138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1D1E10-86A2-448A-A357-F22C19A9D571}" type="pres">
      <dgm:prSet presAssocID="{BF9B2020-8D90-4A95-98EF-781CB958471B}" presName="bracket" presStyleLbl="parChTrans1D1" presStyleIdx="0" presStyleCnt="2"/>
      <dgm:spPr/>
    </dgm:pt>
    <dgm:pt modelId="{03C367CE-E11D-4AE6-B024-26B317099C5F}" type="pres">
      <dgm:prSet presAssocID="{BF9B2020-8D90-4A95-98EF-781CB958471B}" presName="spH" presStyleCnt="0"/>
      <dgm:spPr/>
    </dgm:pt>
    <dgm:pt modelId="{B0DC175A-3BF4-4F52-9944-9A1D1A294587}" type="pres">
      <dgm:prSet presAssocID="{BF9B2020-8D90-4A95-98EF-781CB958471B}" presName="desTx" presStyleLbl="node1" presStyleIdx="0" presStyleCnt="2" custScaleX="6121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F1C00EC-6601-4345-9F60-5ED85E87D28E}" type="pres">
      <dgm:prSet presAssocID="{F8B8B9F4-72BB-4C58-B161-641EB3265F6B}" presName="spV" presStyleCnt="0"/>
      <dgm:spPr/>
    </dgm:pt>
    <dgm:pt modelId="{B9F01899-60F2-44C6-AA52-ACBA32F9A6BA}" type="pres">
      <dgm:prSet presAssocID="{CF0392DB-DFAB-46DD-9ABC-6D7661CBE4E7}" presName="linNode" presStyleCnt="0"/>
      <dgm:spPr/>
    </dgm:pt>
    <dgm:pt modelId="{C5BE9070-B0ED-49F9-8DC1-A9BA682276E0}" type="pres">
      <dgm:prSet presAssocID="{CF0392DB-DFAB-46DD-9ABC-6D7661CBE4E7}" presName="parTx" presStyleLbl="revTx" presStyleIdx="1" presStyleCnt="2" custScaleX="19641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7EC9DC0-7C4E-404A-92B5-376D582F2BBE}" type="pres">
      <dgm:prSet presAssocID="{CF0392DB-DFAB-46DD-9ABC-6D7661CBE4E7}" presName="bracket" presStyleLbl="parChTrans1D1" presStyleIdx="1" presStyleCnt="2"/>
      <dgm:spPr/>
    </dgm:pt>
    <dgm:pt modelId="{BAC6564A-944B-4E79-9207-7D85FC76DA18}" type="pres">
      <dgm:prSet presAssocID="{CF0392DB-DFAB-46DD-9ABC-6D7661CBE4E7}" presName="spH" presStyleCnt="0"/>
      <dgm:spPr/>
    </dgm:pt>
    <dgm:pt modelId="{235AF801-415A-4935-BB2C-2AE5E1423C95}" type="pres">
      <dgm:prSet presAssocID="{CF0392DB-DFAB-46DD-9ABC-6D7661CBE4E7}" presName="desTx" presStyleLbl="node1" presStyleIdx="1" presStyleCnt="2" custScaleX="62284" custLinFactNeighborX="-4279" custLinFactNeighborY="-290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14B7C76-E9BB-4F59-9173-076C14C3CF12}" srcId="{BF9B2020-8D90-4A95-98EF-781CB958471B}" destId="{71F733E3-FC8C-415D-ACEF-CA52257BE1DA}" srcOrd="0" destOrd="0" parTransId="{EB84ED12-995E-43A6-A142-5BACB5C9499A}" sibTransId="{F2ACA729-5656-4071-86BB-69502B5DCF7E}"/>
    <dgm:cxn modelId="{4BE88A4F-3A8C-4931-B223-B13B3690F3AF}" type="presOf" srcId="{CF0392DB-DFAB-46DD-9ABC-6D7661CBE4E7}" destId="{C5BE9070-B0ED-49F9-8DC1-A9BA682276E0}" srcOrd="0" destOrd="0" presId="urn:diagrams.loki3.com/BracketList+Icon"/>
    <dgm:cxn modelId="{C833FC0D-45C4-443B-87C9-787C6B2EEF26}" srcId="{4DDF2EE3-3569-435B-A558-441C7793A071}" destId="{BF9B2020-8D90-4A95-98EF-781CB958471B}" srcOrd="0" destOrd="0" parTransId="{9E6BE208-0C59-44E2-905D-70D83ED913F9}" sibTransId="{F8B8B9F4-72BB-4C58-B161-641EB3265F6B}"/>
    <dgm:cxn modelId="{82CC47AA-3174-4F3E-BAFE-5D060F6DBDFD}" type="presOf" srcId="{71F733E3-FC8C-415D-ACEF-CA52257BE1DA}" destId="{B0DC175A-3BF4-4F52-9944-9A1D1A294587}" srcOrd="0" destOrd="0" presId="urn:diagrams.loki3.com/BracketList+Icon"/>
    <dgm:cxn modelId="{A15FBEEC-9FC2-4133-A641-D8B91EB9846D}" srcId="{4DDF2EE3-3569-435B-A558-441C7793A071}" destId="{CF0392DB-DFAB-46DD-9ABC-6D7661CBE4E7}" srcOrd="1" destOrd="0" parTransId="{4D0267AF-B7B9-4300-A646-B90F40FF4D49}" sibTransId="{F5976437-1638-46D3-8276-6B0515FC9313}"/>
    <dgm:cxn modelId="{D7E43C5B-2C9A-4E2A-8266-092CE52994F0}" type="presOf" srcId="{DDC66BFF-326E-4FF1-A85C-18D24456F990}" destId="{235AF801-415A-4935-BB2C-2AE5E1423C95}" srcOrd="0" destOrd="0" presId="urn:diagrams.loki3.com/BracketList+Icon"/>
    <dgm:cxn modelId="{44CDBC57-392F-4BCB-A269-730606900B7A}" srcId="{CF0392DB-DFAB-46DD-9ABC-6D7661CBE4E7}" destId="{DDC66BFF-326E-4FF1-A85C-18D24456F990}" srcOrd="0" destOrd="0" parTransId="{A6AD2A9F-196B-44F7-9598-2889718E3D83}" sibTransId="{446DEB8E-57D5-414A-9062-61289E731F6E}"/>
    <dgm:cxn modelId="{4DE3465D-594B-4AD3-B04F-095FF0416DD3}" type="presOf" srcId="{BF9B2020-8D90-4A95-98EF-781CB958471B}" destId="{6FCDD377-387D-4C05-BE53-13174FE1007E}" srcOrd="0" destOrd="0" presId="urn:diagrams.loki3.com/BracketList+Icon"/>
    <dgm:cxn modelId="{0FD074C9-A725-40F4-A409-0098EFB867DD}" type="presOf" srcId="{4DDF2EE3-3569-435B-A558-441C7793A071}" destId="{51DB270E-3BCE-4EF0-B83E-C7ABED58DDEB}" srcOrd="0" destOrd="0" presId="urn:diagrams.loki3.com/BracketList+Icon"/>
    <dgm:cxn modelId="{3F52CB65-B474-424D-ADCF-6FE272653C49}" type="presParOf" srcId="{51DB270E-3BCE-4EF0-B83E-C7ABED58DDEB}" destId="{D49C0D31-615E-48D5-A77B-0A160699ED22}" srcOrd="0" destOrd="0" presId="urn:diagrams.loki3.com/BracketList+Icon"/>
    <dgm:cxn modelId="{9CF70A6D-7AFA-4FC5-B4A6-3302DB6BEEDF}" type="presParOf" srcId="{D49C0D31-615E-48D5-A77B-0A160699ED22}" destId="{6FCDD377-387D-4C05-BE53-13174FE1007E}" srcOrd="0" destOrd="0" presId="urn:diagrams.loki3.com/BracketList+Icon"/>
    <dgm:cxn modelId="{124A149E-CA0B-4556-BF18-8A81B3D937F7}" type="presParOf" srcId="{D49C0D31-615E-48D5-A77B-0A160699ED22}" destId="{9A1D1E10-86A2-448A-A357-F22C19A9D571}" srcOrd="1" destOrd="0" presId="urn:diagrams.loki3.com/BracketList+Icon"/>
    <dgm:cxn modelId="{5D0EE12A-7457-4039-B9D4-B4235DACC35A}" type="presParOf" srcId="{D49C0D31-615E-48D5-A77B-0A160699ED22}" destId="{03C367CE-E11D-4AE6-B024-26B317099C5F}" srcOrd="2" destOrd="0" presId="urn:diagrams.loki3.com/BracketList+Icon"/>
    <dgm:cxn modelId="{79BBFA21-87D4-4C79-BCE6-B76EB0F5167F}" type="presParOf" srcId="{D49C0D31-615E-48D5-A77B-0A160699ED22}" destId="{B0DC175A-3BF4-4F52-9944-9A1D1A294587}" srcOrd="3" destOrd="0" presId="urn:diagrams.loki3.com/BracketList+Icon"/>
    <dgm:cxn modelId="{A712BC57-AAEB-4E21-985E-8188BB5AF17E}" type="presParOf" srcId="{51DB270E-3BCE-4EF0-B83E-C7ABED58DDEB}" destId="{1F1C00EC-6601-4345-9F60-5ED85E87D28E}" srcOrd="1" destOrd="0" presId="urn:diagrams.loki3.com/BracketList+Icon"/>
    <dgm:cxn modelId="{AEEFA758-814C-4B5B-9B39-2B02EF83BA9D}" type="presParOf" srcId="{51DB270E-3BCE-4EF0-B83E-C7ABED58DDEB}" destId="{B9F01899-60F2-44C6-AA52-ACBA32F9A6BA}" srcOrd="2" destOrd="0" presId="urn:diagrams.loki3.com/BracketList+Icon"/>
    <dgm:cxn modelId="{381BBD97-2F0E-4B52-8A2C-BEF134006931}" type="presParOf" srcId="{B9F01899-60F2-44C6-AA52-ACBA32F9A6BA}" destId="{C5BE9070-B0ED-49F9-8DC1-A9BA682276E0}" srcOrd="0" destOrd="0" presId="urn:diagrams.loki3.com/BracketList+Icon"/>
    <dgm:cxn modelId="{A6F7A300-1FCC-4E78-AE94-B9C715331728}" type="presParOf" srcId="{B9F01899-60F2-44C6-AA52-ACBA32F9A6BA}" destId="{B7EC9DC0-7C4E-404A-92B5-376D582F2BBE}" srcOrd="1" destOrd="0" presId="urn:diagrams.loki3.com/BracketList+Icon"/>
    <dgm:cxn modelId="{9FAEE2A2-F45D-467B-9AAC-829756E8AEC4}" type="presParOf" srcId="{B9F01899-60F2-44C6-AA52-ACBA32F9A6BA}" destId="{BAC6564A-944B-4E79-9207-7D85FC76DA18}" srcOrd="2" destOrd="0" presId="urn:diagrams.loki3.com/BracketList+Icon"/>
    <dgm:cxn modelId="{E82BBD6D-BB5B-4D4C-9B00-2065B8DB80D7}" type="presParOf" srcId="{B9F01899-60F2-44C6-AA52-ACBA32F9A6BA}" destId="{235AF801-415A-4935-BB2C-2AE5E1423C9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3B491-53B0-4D0E-9C5C-280BA6FA7450}">
      <dsp:nvSpPr>
        <dsp:cNvPr id="0" name=""/>
        <dsp:cNvSpPr/>
      </dsp:nvSpPr>
      <dsp:spPr>
        <a:xfrm>
          <a:off x="1787" y="968551"/>
          <a:ext cx="914221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 smtClean="0"/>
            <a:t>INH</a:t>
          </a:r>
          <a:endParaRPr lang="es-AR" sz="2600" kern="1200" dirty="0"/>
        </a:p>
      </dsp:txBody>
      <dsp:txXfrm>
        <a:off x="1787" y="968551"/>
        <a:ext cx="914221" cy="514800"/>
      </dsp:txXfrm>
    </dsp:sp>
    <dsp:sp modelId="{099F3A0B-B6D5-4D0C-9174-5F79956626E0}">
      <dsp:nvSpPr>
        <dsp:cNvPr id="0" name=""/>
        <dsp:cNvSpPr/>
      </dsp:nvSpPr>
      <dsp:spPr>
        <a:xfrm>
          <a:off x="916009" y="952464"/>
          <a:ext cx="182844" cy="5469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D4965-5276-4D2F-9D94-13BE7304E2A5}">
      <dsp:nvSpPr>
        <dsp:cNvPr id="0" name=""/>
        <dsp:cNvSpPr/>
      </dsp:nvSpPr>
      <dsp:spPr>
        <a:xfrm>
          <a:off x="1171991" y="939583"/>
          <a:ext cx="2486683" cy="5469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600" kern="1200" dirty="0" smtClean="0"/>
            <a:t>0,56 Pesos </a:t>
          </a:r>
          <a:endParaRPr lang="es-AR" sz="2600" kern="1200" dirty="0"/>
        </a:p>
      </dsp:txBody>
      <dsp:txXfrm>
        <a:off x="1171991" y="939583"/>
        <a:ext cx="2486683" cy="546975"/>
      </dsp:txXfrm>
    </dsp:sp>
    <dsp:sp modelId="{C92FEC5E-3B5E-49A4-B854-8EF535F03944}">
      <dsp:nvSpPr>
        <dsp:cNvPr id="0" name=""/>
        <dsp:cNvSpPr/>
      </dsp:nvSpPr>
      <dsp:spPr>
        <a:xfrm>
          <a:off x="1787" y="1609126"/>
          <a:ext cx="914221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 smtClean="0"/>
            <a:t>R</a:t>
          </a:r>
          <a:endParaRPr lang="es-AR" sz="2600" kern="1200" dirty="0"/>
        </a:p>
      </dsp:txBody>
      <dsp:txXfrm>
        <a:off x="1787" y="1609126"/>
        <a:ext cx="914221" cy="514800"/>
      </dsp:txXfrm>
    </dsp:sp>
    <dsp:sp modelId="{F22E73AD-2C15-48A4-9145-EF309AEEB5D5}">
      <dsp:nvSpPr>
        <dsp:cNvPr id="0" name=""/>
        <dsp:cNvSpPr/>
      </dsp:nvSpPr>
      <dsp:spPr>
        <a:xfrm>
          <a:off x="916009" y="1593039"/>
          <a:ext cx="182844" cy="5469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54808-7CA6-45A3-94EC-A2908CFBA289}">
      <dsp:nvSpPr>
        <dsp:cNvPr id="0" name=""/>
        <dsp:cNvSpPr/>
      </dsp:nvSpPr>
      <dsp:spPr>
        <a:xfrm>
          <a:off x="1171991" y="1593039"/>
          <a:ext cx="2486683" cy="5469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600" kern="1200" dirty="0" smtClean="0"/>
            <a:t>8,25 Pesos</a:t>
          </a:r>
          <a:endParaRPr lang="es-AR" sz="2600" kern="1200" dirty="0"/>
        </a:p>
      </dsp:txBody>
      <dsp:txXfrm>
        <a:off x="1171991" y="1593039"/>
        <a:ext cx="2486683" cy="546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DD377-387D-4C05-BE53-13174FE1007E}">
      <dsp:nvSpPr>
        <dsp:cNvPr id="0" name=""/>
        <dsp:cNvSpPr/>
      </dsp:nvSpPr>
      <dsp:spPr>
        <a:xfrm>
          <a:off x="56069" y="15488"/>
          <a:ext cx="3579165" cy="1190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93980" rIns="263144" bIns="93980" numCol="1" spcCol="1270" anchor="ctr" anchorCtr="0">
          <a:noAutofit/>
        </a:bodyPr>
        <a:lstStyle/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INH 6 M</a:t>
          </a:r>
          <a:endParaRPr lang="es-AR" sz="3700" kern="1200" dirty="0"/>
        </a:p>
      </dsp:txBody>
      <dsp:txXfrm>
        <a:off x="56069" y="15488"/>
        <a:ext cx="3579165" cy="1190475"/>
      </dsp:txXfrm>
    </dsp:sp>
    <dsp:sp modelId="{9A1D1E10-86A2-448A-A357-F22C19A9D571}">
      <dsp:nvSpPr>
        <dsp:cNvPr id="0" name=""/>
        <dsp:cNvSpPr/>
      </dsp:nvSpPr>
      <dsp:spPr>
        <a:xfrm>
          <a:off x="3635234" y="15488"/>
          <a:ext cx="363112" cy="11904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C175A-3BF4-4F52-9944-9A1D1A294587}">
      <dsp:nvSpPr>
        <dsp:cNvPr id="0" name=""/>
        <dsp:cNvSpPr/>
      </dsp:nvSpPr>
      <dsp:spPr>
        <a:xfrm>
          <a:off x="4143592" y="15488"/>
          <a:ext cx="3023049" cy="11904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3700" kern="1200" dirty="0" smtClean="0"/>
            <a:t>100 Pesos</a:t>
          </a:r>
          <a:endParaRPr lang="es-AR" sz="3700" kern="1200" dirty="0"/>
        </a:p>
      </dsp:txBody>
      <dsp:txXfrm>
        <a:off x="4143592" y="15488"/>
        <a:ext cx="3023049" cy="1190475"/>
      </dsp:txXfrm>
    </dsp:sp>
    <dsp:sp modelId="{C5BE9070-B0ED-49F9-8DC1-A9BA682276E0}">
      <dsp:nvSpPr>
        <dsp:cNvPr id="0" name=""/>
        <dsp:cNvSpPr/>
      </dsp:nvSpPr>
      <dsp:spPr>
        <a:xfrm>
          <a:off x="56069" y="1339163"/>
          <a:ext cx="3565966" cy="1190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93980" rIns="263144" bIns="93980" numCol="1" spcCol="1270" anchor="ctr" anchorCtr="0">
          <a:noAutofit/>
        </a:bodyPr>
        <a:lstStyle/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INH + R 3m  </a:t>
          </a:r>
          <a:endParaRPr lang="es-AR" sz="3700" kern="1200" dirty="0"/>
        </a:p>
      </dsp:txBody>
      <dsp:txXfrm>
        <a:off x="56069" y="1339163"/>
        <a:ext cx="3565966" cy="1190475"/>
      </dsp:txXfrm>
    </dsp:sp>
    <dsp:sp modelId="{B7EC9DC0-7C4E-404A-92B5-376D582F2BBE}">
      <dsp:nvSpPr>
        <dsp:cNvPr id="0" name=""/>
        <dsp:cNvSpPr/>
      </dsp:nvSpPr>
      <dsp:spPr>
        <a:xfrm>
          <a:off x="3622035" y="1339163"/>
          <a:ext cx="363112" cy="11904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AF801-415A-4935-BB2C-2AE5E1423C95}">
      <dsp:nvSpPr>
        <dsp:cNvPr id="0" name=""/>
        <dsp:cNvSpPr/>
      </dsp:nvSpPr>
      <dsp:spPr>
        <a:xfrm>
          <a:off x="4124178" y="1304627"/>
          <a:ext cx="3075791" cy="11904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3700" kern="1200" dirty="0" smtClean="0"/>
            <a:t>2000 Pesos</a:t>
          </a:r>
          <a:endParaRPr lang="es-AR" sz="3700" kern="1200" dirty="0"/>
        </a:p>
      </dsp:txBody>
      <dsp:txXfrm>
        <a:off x="4124178" y="1304627"/>
        <a:ext cx="3075791" cy="1190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545204"/>
            <a:ext cx="11797048" cy="6074535"/>
          </a:xfrm>
        </p:spPr>
        <p:txBody>
          <a:bodyPr>
            <a:normAutofit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                     </a:t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sz="5300" dirty="0">
                <a:solidFill>
                  <a:schemeClr val="tx1"/>
                </a:solidFill>
              </a:rPr>
              <a:t> </a:t>
            </a:r>
            <a:r>
              <a:rPr lang="es-AR" sz="5300" dirty="0" smtClean="0">
                <a:solidFill>
                  <a:schemeClr val="tx1"/>
                </a:solidFill>
              </a:rPr>
              <a:t>               </a:t>
            </a:r>
            <a:r>
              <a:rPr lang="es-AR" sz="5300" u="sng" dirty="0" smtClean="0">
                <a:solidFill>
                  <a:schemeClr val="tx1"/>
                </a:solidFill>
              </a:rPr>
              <a:t>Controversias</a:t>
            </a:r>
            <a:r>
              <a:rPr lang="es-AR" sz="5300" dirty="0" smtClean="0">
                <a:solidFill>
                  <a:schemeClr val="tx1"/>
                </a:solidFill>
              </a:rPr>
              <a:t>:</a:t>
            </a:r>
            <a:r>
              <a:rPr lang="es-AR" sz="5300" dirty="0">
                <a:solidFill>
                  <a:schemeClr val="tx1"/>
                </a:solidFill>
              </a:rPr>
              <a:t/>
            </a:r>
            <a:br>
              <a:rPr lang="es-AR" sz="5300" dirty="0">
                <a:solidFill>
                  <a:schemeClr val="tx1"/>
                </a:solidFill>
              </a:rPr>
            </a:b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sz="5400" dirty="0">
                <a:solidFill>
                  <a:schemeClr val="tx1"/>
                </a:solidFill>
              </a:rPr>
              <a:t> </a:t>
            </a:r>
            <a:r>
              <a:rPr lang="es-AR" sz="5400" dirty="0" smtClean="0">
                <a:solidFill>
                  <a:schemeClr val="tx1"/>
                </a:solidFill>
              </a:rPr>
              <a:t>                      “SI”</a:t>
            </a:r>
            <a:br>
              <a:rPr lang="es-AR" sz="5400" dirty="0" smtClean="0">
                <a:solidFill>
                  <a:schemeClr val="tx1"/>
                </a:solidFill>
              </a:rPr>
            </a:b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dirty="0" smtClean="0">
                <a:solidFill>
                  <a:schemeClr val="tx1"/>
                </a:solidFill>
              </a:rPr>
              <a:t> </a:t>
            </a:r>
            <a:r>
              <a:rPr lang="es-AR" sz="4000" dirty="0" smtClean="0">
                <a:solidFill>
                  <a:schemeClr val="tx1"/>
                </a:solidFill>
              </a:rPr>
              <a:t>Profilaxis </a:t>
            </a:r>
            <a:r>
              <a:rPr lang="es-AR" sz="4000" dirty="0">
                <a:solidFill>
                  <a:schemeClr val="tx1"/>
                </a:solidFill>
              </a:rPr>
              <a:t>TBC: monoterapia vs terapia combinada</a:t>
            </a:r>
            <a:r>
              <a:rPr lang="es-AR" dirty="0">
                <a:solidFill>
                  <a:schemeClr val="tx1"/>
                </a:solidFill>
              </a:rPr>
              <a:t/>
            </a:r>
            <a:br>
              <a:rPr lang="es-AR" dirty="0">
                <a:solidFill>
                  <a:schemeClr val="tx1"/>
                </a:solidFill>
              </a:rPr>
            </a:br>
            <a:endParaRPr lang="es-A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954676504"/>
              </p:ext>
            </p:extLst>
          </p:nvPr>
        </p:nvGraphicFramePr>
        <p:xfrm>
          <a:off x="280474" y="899972"/>
          <a:ext cx="3660462" cy="3092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22220702"/>
              </p:ext>
            </p:extLst>
          </p:nvPr>
        </p:nvGraphicFramePr>
        <p:xfrm>
          <a:off x="1352282" y="3760631"/>
          <a:ext cx="7262254" cy="2545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95542" y="480811"/>
            <a:ext cx="2722689" cy="1320800"/>
          </a:xfrm>
        </p:spPr>
        <p:txBody>
          <a:bodyPr/>
          <a:lstStyle/>
          <a:p>
            <a:r>
              <a:rPr lang="es-AR" u="sng" dirty="0" smtClean="0">
                <a:solidFill>
                  <a:schemeClr val="tx1"/>
                </a:solidFill>
              </a:rPr>
              <a:t>COSTO</a:t>
            </a:r>
            <a:endParaRPr lang="es-A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824" y="2039155"/>
            <a:ext cx="8596668" cy="1320800"/>
          </a:xfrm>
        </p:spPr>
        <p:txBody>
          <a:bodyPr/>
          <a:lstStyle/>
          <a:p>
            <a:r>
              <a:rPr lang="es-AR" u="sng" dirty="0" smtClean="0">
                <a:solidFill>
                  <a:schemeClr val="tx1"/>
                </a:solidFill>
              </a:rPr>
              <a:t>Rifampicina + pyrazinamida </a:t>
            </a:r>
            <a:r>
              <a:rPr lang="es-AR" u="sng" dirty="0">
                <a:solidFill>
                  <a:schemeClr val="tx1"/>
                </a:solidFill>
              </a:rPr>
              <a:t>versus INH</a:t>
            </a:r>
          </a:p>
        </p:txBody>
      </p:sp>
    </p:spTree>
    <p:extLst>
      <p:ext uri="{BB962C8B-B14F-4D97-AF65-F5344CB8AC3E}">
        <p14:creationId xmlns:p14="http://schemas.microsoft.com/office/powerpoint/2010/main" val="141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80" y="309093"/>
            <a:ext cx="8965520" cy="5762603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3863662" y="1184856"/>
            <a:ext cx="490685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H="1">
            <a:off x="4829578" y="1983346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3618963" y="5022761"/>
            <a:ext cx="49841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271234" y="5254580"/>
            <a:ext cx="11462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618963" y="5795493"/>
            <a:ext cx="3219719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3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71" y="1067067"/>
            <a:ext cx="8301864" cy="444509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4262907" y="1622738"/>
            <a:ext cx="44045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5138670" y="2253803"/>
            <a:ext cx="25757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3683358" y="4752304"/>
            <a:ext cx="53576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3683358" y="5370490"/>
            <a:ext cx="346441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683358" y="4945487"/>
            <a:ext cx="5795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2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" y="176141"/>
            <a:ext cx="8683897" cy="567086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" y="5794691"/>
            <a:ext cx="8683897" cy="307503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 flipV="1">
            <a:off x="3902299" y="824248"/>
            <a:ext cx="4726546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4816699" y="1506828"/>
            <a:ext cx="1931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618963" y="5383369"/>
            <a:ext cx="5399784" cy="128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309870" y="5602310"/>
            <a:ext cx="5615189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618963" y="5987879"/>
            <a:ext cx="4481848" cy="386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8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9" y="97284"/>
            <a:ext cx="6992976" cy="6517083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3670479" y="618186"/>
            <a:ext cx="4095482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181082" y="798490"/>
            <a:ext cx="11267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4430332" y="1493949"/>
            <a:ext cx="2189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451538" y="5885645"/>
            <a:ext cx="3090930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538" y="6246254"/>
            <a:ext cx="4198513" cy="12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3181082" y="6400800"/>
            <a:ext cx="1970467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70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46" y="489397"/>
            <a:ext cx="8651640" cy="4986536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756079" y="4584879"/>
            <a:ext cx="2189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554569" y="4443211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4250028" y="4584879"/>
            <a:ext cx="1416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4391696" y="4443211"/>
            <a:ext cx="3863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u="sng" dirty="0" smtClean="0">
                <a:solidFill>
                  <a:schemeClr val="tx1"/>
                </a:solidFill>
              </a:rPr>
              <a:t>Conclusión</a:t>
            </a:r>
            <a:r>
              <a:rPr lang="es-AR" dirty="0" smtClean="0">
                <a:solidFill>
                  <a:schemeClr val="tx1"/>
                </a:solidFill>
              </a:rPr>
              <a:t>:</a:t>
            </a:r>
            <a:endParaRPr lang="es-AR" u="sng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 smtClean="0">
                <a:solidFill>
                  <a:schemeClr val="tx1"/>
                </a:solidFill>
              </a:rPr>
              <a:t>Regímenes cortos de Rifampicina con isoniazida no confieren beneficios adicionales y tienen un costo 20 veces mayor con respecto a isoniazida sola por 6 o 9 meses. Rifampicina combinada con </a:t>
            </a:r>
            <a:r>
              <a:rPr lang="es-AR" sz="2800" dirty="0" err="1" smtClean="0">
                <a:solidFill>
                  <a:schemeClr val="tx1"/>
                </a:solidFill>
              </a:rPr>
              <a:t>pirazinamida</a:t>
            </a:r>
            <a:r>
              <a:rPr lang="es-AR" sz="2800" smtClean="0">
                <a:solidFill>
                  <a:schemeClr val="tx1"/>
                </a:solidFill>
              </a:rPr>
              <a:t> </a:t>
            </a:r>
            <a:r>
              <a:rPr lang="es-AR" sz="2800" smtClean="0">
                <a:solidFill>
                  <a:schemeClr val="tx1"/>
                </a:solidFill>
              </a:rPr>
              <a:t>incrementa </a:t>
            </a:r>
            <a:r>
              <a:rPr lang="es-AR" sz="2800" dirty="0" smtClean="0">
                <a:solidFill>
                  <a:schemeClr val="tx1"/>
                </a:solidFill>
              </a:rPr>
              <a:t>el riesgo de hepatotoxicidad. 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5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44004" y="319825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 smtClean="0">
                <a:solidFill>
                  <a:schemeClr val="tx1"/>
                </a:solidFill>
              </a:rPr>
              <a:t>FIN</a:t>
            </a:r>
            <a:r>
              <a:rPr lang="es-AR" sz="4000" dirty="0" smtClean="0">
                <a:solidFill>
                  <a:schemeClr val="tx1"/>
                </a:solidFill>
              </a:rPr>
              <a:t>.</a:t>
            </a:r>
            <a:endParaRPr lang="es-A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82" y="253545"/>
            <a:ext cx="6982799" cy="2572109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82" y="2825654"/>
            <a:ext cx="3172268" cy="51442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72" y="3086531"/>
            <a:ext cx="4839375" cy="352474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72" y="3086531"/>
            <a:ext cx="4839375" cy="352474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4520485" y="3593206"/>
            <a:ext cx="34129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4752304" y="6297769"/>
            <a:ext cx="43015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520485" y="66112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4520485" y="6611273"/>
            <a:ext cx="27615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3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7" y="331903"/>
            <a:ext cx="6001555" cy="6147145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8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87181" y="2064912"/>
            <a:ext cx="10926531" cy="1320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        </a:t>
            </a:r>
            <a:r>
              <a:rPr lang="en-US" sz="4800" u="sng" dirty="0" smtClean="0">
                <a:solidFill>
                  <a:schemeClr val="tx1"/>
                </a:solidFill>
              </a:rPr>
              <a:t>Rifampicina + </a:t>
            </a:r>
            <a:r>
              <a:rPr lang="en-US" sz="4800" u="sng" dirty="0">
                <a:solidFill>
                  <a:schemeClr val="tx1"/>
                </a:solidFill>
              </a:rPr>
              <a:t>INH </a:t>
            </a:r>
            <a:r>
              <a:rPr lang="en-US" sz="4800" u="sng" dirty="0" smtClean="0">
                <a:solidFill>
                  <a:schemeClr val="tx1"/>
                </a:solidFill>
              </a:rPr>
              <a:t>vs. INH </a:t>
            </a:r>
            <a:endParaRPr lang="es-AR" sz="4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57" y="291746"/>
            <a:ext cx="8028873" cy="5947705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 flipV="1">
            <a:off x="4224270" y="875763"/>
            <a:ext cx="4365938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5100034" y="1506828"/>
            <a:ext cx="30909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 flipV="1">
            <a:off x="3709115" y="5512158"/>
            <a:ext cx="5259915" cy="128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709115" y="5718220"/>
            <a:ext cx="17000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709115" y="6130344"/>
            <a:ext cx="3786389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7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08" y="399246"/>
            <a:ext cx="8711560" cy="5939188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4121239" y="1017431"/>
            <a:ext cx="4971246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593206" y="1223493"/>
            <a:ext cx="10818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5061397" y="1893194"/>
            <a:ext cx="2704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850783" y="5125792"/>
            <a:ext cx="51515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593206" y="5318975"/>
            <a:ext cx="14681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850783" y="5787356"/>
            <a:ext cx="3078051" cy="81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42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62" y="888642"/>
            <a:ext cx="8976899" cy="4329366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730321" y="3361386"/>
            <a:ext cx="4250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696237" y="3361386"/>
            <a:ext cx="3734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6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55" y="331581"/>
            <a:ext cx="7847506" cy="5855291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691685" y="2485623"/>
            <a:ext cx="3734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515932" y="2485623"/>
            <a:ext cx="3734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781837" y="3709115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3515932" y="3709115"/>
            <a:ext cx="3734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2781837" y="4739425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606085" y="4739425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695459" y="4958366"/>
            <a:ext cx="21829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68" y="152752"/>
            <a:ext cx="8614064" cy="6460549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897746" y="2640169"/>
            <a:ext cx="283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734873" y="2640169"/>
            <a:ext cx="2704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897746" y="3979572"/>
            <a:ext cx="283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3734873" y="3992451"/>
            <a:ext cx="2704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2897746" y="5190186"/>
            <a:ext cx="283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734873" y="5190186"/>
            <a:ext cx="2704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528034" y="5318975"/>
            <a:ext cx="2369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5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/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387</TotalTime>
  <Words>73</Words>
  <Application>Microsoft Office PowerPoint</Application>
  <PresentationFormat>Panorámica</PresentationFormat>
  <Paragraphs>15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Faceta</vt:lpstr>
      <vt:lpstr>                                      Controversias:                         “SI”   Profilaxis TBC: monoterapia vs terapia combinada </vt:lpstr>
      <vt:lpstr>Presentación de PowerPoint</vt:lpstr>
      <vt:lpstr>Presentación de PowerPoint</vt:lpstr>
      <vt:lpstr>        Rifampicina + INH vs. INH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COSTO</vt:lpstr>
      <vt:lpstr>Rifampicina + pyrazinamida versus INH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Conclusión:</vt:lpstr>
      <vt:lpstr>FIN.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Controversias:                         “SI”   Profilaxis TBC: monoterapia vs terapia combinada</dc:title>
  <dc:creator>Daniel</dc:creator>
  <cp:lastModifiedBy>Daniel</cp:lastModifiedBy>
  <cp:revision>30</cp:revision>
  <dcterms:created xsi:type="dcterms:W3CDTF">2014-10-01T00:25:07Z</dcterms:created>
  <dcterms:modified xsi:type="dcterms:W3CDTF">2014-10-12T22:13:21Z</dcterms:modified>
</cp:coreProperties>
</file>