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0"/>
  </p:notesMasterIdLst>
  <p:sldIdLst>
    <p:sldId id="293" r:id="rId2"/>
    <p:sldId id="315" r:id="rId3"/>
    <p:sldId id="319" r:id="rId4"/>
    <p:sldId id="314" r:id="rId5"/>
    <p:sldId id="259" r:id="rId6"/>
    <p:sldId id="300" r:id="rId7"/>
    <p:sldId id="302" r:id="rId8"/>
    <p:sldId id="303" r:id="rId9"/>
    <p:sldId id="304" r:id="rId10"/>
    <p:sldId id="322" r:id="rId11"/>
    <p:sldId id="266" r:id="rId12"/>
    <p:sldId id="295" r:id="rId13"/>
    <p:sldId id="323" r:id="rId14"/>
    <p:sldId id="297" r:id="rId15"/>
    <p:sldId id="268" r:id="rId16"/>
    <p:sldId id="267" r:id="rId17"/>
    <p:sldId id="269" r:id="rId18"/>
    <p:sldId id="270" r:id="rId19"/>
    <p:sldId id="271" r:id="rId20"/>
    <p:sldId id="312" r:id="rId21"/>
    <p:sldId id="324" r:id="rId22"/>
    <p:sldId id="274" r:id="rId23"/>
    <p:sldId id="278" r:id="rId24"/>
    <p:sldId id="325" r:id="rId25"/>
    <p:sldId id="279" r:id="rId26"/>
    <p:sldId id="280" r:id="rId27"/>
    <p:sldId id="320" r:id="rId28"/>
    <p:sldId id="316" r:id="rId29"/>
    <p:sldId id="321" r:id="rId30"/>
    <p:sldId id="287" r:id="rId31"/>
    <p:sldId id="288" r:id="rId32"/>
    <p:sldId id="326" r:id="rId33"/>
    <p:sldId id="308" r:id="rId34"/>
    <p:sldId id="309" r:id="rId35"/>
    <p:sldId id="310" r:id="rId36"/>
    <p:sldId id="311" r:id="rId37"/>
    <p:sldId id="317" r:id="rId38"/>
    <p:sldId id="318" r:id="rId3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5790D5"/>
    <a:srgbClr val="FFFF99"/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4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Hoja_de_c_lculo_de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0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Hoja_de_c_lculo_de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Hoja_de_c_lculo_de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Hoja_de_c_lculo_de_Microsoft_Office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Hoja_de_c_lculo_de_Microsoft_Office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style val="3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pPr>
            <a:r>
              <a:rPr lang="es-A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NOTIFICACION</a:t>
            </a:r>
            <a:r>
              <a:rPr lang="es-AR" sz="2000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DE CASOS TB DE TODAS LAS FORMAS </a:t>
            </a:r>
            <a:r>
              <a:rPr lang="es-AR" sz="1600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ARGENTINA POR </a:t>
            </a:r>
            <a:r>
              <a:rPr lang="es-AR" sz="1600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PROVINCIA</a:t>
            </a:r>
            <a:endParaRPr lang="es-AR" sz="2000" baseline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defRPr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pPr>
            <a:r>
              <a:rPr lang="es-AR" sz="1400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s-AR" sz="1400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2013</a:t>
            </a:r>
            <a:endParaRPr lang="es-AR" sz="1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ysClr val="window" lastClr="FFFFFF"/>
            </a:gs>
            <a:gs pos="50000">
              <a:srgbClr val="F79646">
                <a:lumMod val="40000"/>
                <a:lumOff val="60000"/>
                <a:shade val="67500"/>
                <a:satMod val="115000"/>
              </a:srgbClr>
            </a:gs>
            <a:gs pos="100000">
              <a:srgbClr val="F79646">
                <a:lumMod val="40000"/>
                <a:lumOff val="60000"/>
                <a:shade val="100000"/>
                <a:satMod val="115000"/>
              </a:srgbClr>
            </a:gs>
          </a:gsLst>
          <a:lin ang="16200000" scaled="1"/>
          <a:tileRect/>
        </a:gradFill>
        <a:ln>
          <a:solidFill>
            <a:sysClr val="window" lastClr="FFFFFF"/>
          </a:solidFill>
        </a:ln>
      </c:spPr>
    </c:title>
    <c:plotArea>
      <c:layout>
        <c:manualLayout>
          <c:layoutTarget val="inner"/>
          <c:xMode val="edge"/>
          <c:yMode val="edge"/>
          <c:x val="6.1837867156585138E-2"/>
          <c:y val="0.15624075679902827"/>
          <c:w val="0.92915042173126305"/>
          <c:h val="0.69009009009009126"/>
        </c:manualLayout>
      </c:layout>
      <c:barChart>
        <c:barDir val="col"/>
        <c:grouping val="clustered"/>
        <c:ser>
          <c:idx val="0"/>
          <c:order val="0"/>
          <c:tx>
            <c:strRef>
              <c:f>Hoja1!$P$6</c:f>
              <c:strCache>
                <c:ptCount val="1"/>
                <c:pt idx="0">
                  <c:v>Tasa</c:v>
                </c:pt>
              </c:strCache>
            </c:strRef>
          </c:tx>
          <c:spPr>
            <a:solidFill>
              <a:srgbClr val="4F81BD"/>
            </a:solidFill>
          </c:spPr>
          <c:dPt>
            <c:idx val="0"/>
            <c:spPr>
              <a:solidFill>
                <a:srgbClr val="F79646"/>
              </a:solidFill>
            </c:spPr>
          </c:dPt>
          <c:dPt>
            <c:idx val="1"/>
            <c:spPr>
              <a:solidFill>
                <a:srgbClr val="F79646"/>
              </a:solidFill>
            </c:spPr>
          </c:dPt>
          <c:dPt>
            <c:idx val="15"/>
            <c:spPr>
              <a:solidFill>
                <a:srgbClr val="F79646"/>
              </a:solidFill>
            </c:spPr>
          </c:dPt>
          <c:dPt>
            <c:idx val="16"/>
            <c:spPr>
              <a:solidFill>
                <a:srgbClr val="F79646"/>
              </a:solidFill>
            </c:spPr>
          </c:dPt>
          <c:dPt>
            <c:idx val="19"/>
            <c:spPr>
              <a:solidFill>
                <a:srgbClr val="F79646"/>
              </a:solidFill>
            </c:spPr>
          </c:dPt>
          <c:dPt>
            <c:idx val="20"/>
            <c:spPr>
              <a:solidFill>
                <a:srgbClr val="F79646"/>
              </a:solidFill>
            </c:spPr>
          </c:dPt>
          <c:cat>
            <c:multiLvlStrRef>
              <c:f>Hoja1!$N$7:$O$32</c:f>
              <c:multiLvlStrCache>
                <c:ptCount val="26"/>
                <c:lvl>
                  <c:pt idx="0">
                    <c:v>432</c:v>
                  </c:pt>
                  <c:pt idx="1">
                    <c:v>657</c:v>
                  </c:pt>
                  <c:pt idx="2">
                    <c:v>211</c:v>
                  </c:pt>
                  <c:pt idx="3">
                    <c:v>960</c:v>
                  </c:pt>
                  <c:pt idx="4">
                    <c:v>341</c:v>
                  </c:pt>
                  <c:pt idx="5">
                    <c:v>83</c:v>
                  </c:pt>
                  <c:pt idx="6">
                    <c:v>4004</c:v>
                  </c:pt>
                  <c:pt idx="7">
                    <c:v>8994</c:v>
                  </c:pt>
                  <c:pt idx="8">
                    <c:v>180</c:v>
                  </c:pt>
                  <c:pt idx="9">
                    <c:v>557</c:v>
                  </c:pt>
                  <c:pt idx="10">
                    <c:v>193</c:v>
                  </c:pt>
                  <c:pt idx="11">
                    <c:v>201</c:v>
                  </c:pt>
                  <c:pt idx="12">
                    <c:v>49</c:v>
                  </c:pt>
                  <c:pt idx="13">
                    <c:v>76</c:v>
                  </c:pt>
                  <c:pt idx="14">
                    <c:v>19</c:v>
                  </c:pt>
                  <c:pt idx="15">
                    <c:v>108</c:v>
                  </c:pt>
                  <c:pt idx="16">
                    <c:v>171</c:v>
                  </c:pt>
                  <c:pt idx="17">
                    <c:v>66</c:v>
                  </c:pt>
                  <c:pt idx="18">
                    <c:v>314</c:v>
                  </c:pt>
                  <c:pt idx="19">
                    <c:v>35</c:v>
                  </c:pt>
                  <c:pt idx="20">
                    <c:v>29</c:v>
                  </c:pt>
                  <c:pt idx="21">
                    <c:v>147</c:v>
                  </c:pt>
                  <c:pt idx="22">
                    <c:v>41</c:v>
                  </c:pt>
                  <c:pt idx="23">
                    <c:v>30</c:v>
                  </c:pt>
                  <c:pt idx="24">
                    <c:v>43</c:v>
                  </c:pt>
                  <c:pt idx="25">
                    <c:v>47</c:v>
                  </c:pt>
                </c:lvl>
                <c:lvl>
                  <c:pt idx="0">
                    <c:v>JUJ</c:v>
                  </c:pt>
                  <c:pt idx="1">
                    <c:v>SAL</c:v>
                  </c:pt>
                  <c:pt idx="2">
                    <c:v>FOR</c:v>
                  </c:pt>
                  <c:pt idx="3">
                    <c:v>CABA</c:v>
                  </c:pt>
                  <c:pt idx="4">
                    <c:v>CHA</c:v>
                  </c:pt>
                  <c:pt idx="5">
                    <c:v>STU</c:v>
                  </c:pt>
                  <c:pt idx="6">
                    <c:v>BUE</c:v>
                  </c:pt>
                  <c:pt idx="7">
                    <c:v>ARG</c:v>
                  </c:pt>
                  <c:pt idx="8">
                    <c:v>COR</c:v>
                  </c:pt>
                  <c:pt idx="9">
                    <c:v>SFE</c:v>
                  </c:pt>
                  <c:pt idx="10">
                    <c:v>MIS</c:v>
                  </c:pt>
                  <c:pt idx="11">
                    <c:v>ENR</c:v>
                  </c:pt>
                  <c:pt idx="12">
                    <c:v>LPA</c:v>
                  </c:pt>
                  <c:pt idx="13">
                    <c:v>CHU</c:v>
                  </c:pt>
                  <c:pt idx="14">
                    <c:v>TFU</c:v>
                  </c:pt>
                  <c:pt idx="15">
                    <c:v>SGO</c:v>
                  </c:pt>
                  <c:pt idx="16">
                    <c:v>TUC</c:v>
                  </c:pt>
                  <c:pt idx="17">
                    <c:v>RNO</c:v>
                  </c:pt>
                  <c:pt idx="18">
                    <c:v>CBA</c:v>
                  </c:pt>
                  <c:pt idx="19">
                    <c:v>CAT</c:v>
                  </c:pt>
                  <c:pt idx="20">
                    <c:v>LAR</c:v>
                  </c:pt>
                  <c:pt idx="21">
                    <c:v>MEN</c:v>
                  </c:pt>
                  <c:pt idx="22">
                    <c:v>NEU</c:v>
                  </c:pt>
                  <c:pt idx="23">
                    <c:v>SLU</c:v>
                  </c:pt>
                  <c:pt idx="24">
                    <c:v>SJU</c:v>
                  </c:pt>
                  <c:pt idx="25">
                    <c:v>Sin Especificar</c:v>
                  </c:pt>
                </c:lvl>
              </c:multiLvlStrCache>
            </c:multiLvlStrRef>
          </c:cat>
          <c:val>
            <c:numRef>
              <c:f>Hoja1!$P$7:$P$32</c:f>
              <c:numCache>
                <c:formatCode>General</c:formatCode>
                <c:ptCount val="26"/>
                <c:pt idx="0">
                  <c:v>60.83</c:v>
                </c:pt>
                <c:pt idx="1">
                  <c:v>50.7</c:v>
                </c:pt>
                <c:pt idx="2">
                  <c:v>37.130000000000003</c:v>
                </c:pt>
                <c:pt idx="3">
                  <c:v>31.54</c:v>
                </c:pt>
                <c:pt idx="4">
                  <c:v>30.5</c:v>
                </c:pt>
                <c:pt idx="5">
                  <c:v>27.45</c:v>
                </c:pt>
                <c:pt idx="6">
                  <c:v>24.58</c:v>
                </c:pt>
                <c:pt idx="7">
                  <c:v>21.310000000000024</c:v>
                </c:pt>
                <c:pt idx="8">
                  <c:v>17.149999999999999</c:v>
                </c:pt>
                <c:pt idx="9">
                  <c:v>16.670000000000005</c:v>
                </c:pt>
                <c:pt idx="10">
                  <c:v>16.649999999999999</c:v>
                </c:pt>
                <c:pt idx="11">
                  <c:v>15.52</c:v>
                </c:pt>
                <c:pt idx="12">
                  <c:v>14.55</c:v>
                </c:pt>
                <c:pt idx="13">
                  <c:v>13.93</c:v>
                </c:pt>
                <c:pt idx="14">
                  <c:v>13.2</c:v>
                </c:pt>
                <c:pt idx="15">
                  <c:v>11.89</c:v>
                </c:pt>
                <c:pt idx="16">
                  <c:v>11.02</c:v>
                </c:pt>
                <c:pt idx="17">
                  <c:v>9.7199999999999989</c:v>
                </c:pt>
                <c:pt idx="18">
                  <c:v>9</c:v>
                </c:pt>
                <c:pt idx="19">
                  <c:v>8.99</c:v>
                </c:pt>
                <c:pt idx="20">
                  <c:v>8.11</c:v>
                </c:pt>
                <c:pt idx="21">
                  <c:v>7.98</c:v>
                </c:pt>
                <c:pt idx="22">
                  <c:v>6.8199999999999985</c:v>
                </c:pt>
                <c:pt idx="23">
                  <c:v>6.4700000000000024</c:v>
                </c:pt>
                <c:pt idx="24">
                  <c:v>5.96</c:v>
                </c:pt>
              </c:numCache>
            </c:numRef>
          </c:val>
        </c:ser>
        <c:gapWidth val="26"/>
        <c:overlap val="1"/>
        <c:axId val="58439552"/>
        <c:axId val="59790080"/>
      </c:barChart>
      <c:catAx>
        <c:axId val="584395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AR"/>
                  <a:t>CASOS</a:t>
                </a:r>
              </a:p>
            </c:rich>
          </c:tx>
          <c:layout>
            <c:manualLayout>
              <c:xMode val="edge"/>
              <c:yMode val="edge"/>
              <c:x val="1.7269449328542682E-2"/>
              <c:y val="0.85479102581464783"/>
            </c:manualLayout>
          </c:layout>
        </c:title>
        <c:tickLblPos val="nextTo"/>
        <c:crossAx val="59790080"/>
        <c:crosses val="autoZero"/>
        <c:auto val="1"/>
        <c:lblAlgn val="ctr"/>
        <c:lblOffset val="100"/>
      </c:catAx>
      <c:valAx>
        <c:axId val="597900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s-AR" sz="1000"/>
                  <a:t>TTASA</a:t>
                </a:r>
                <a:r>
                  <a:rPr lang="es-AR" sz="1000" baseline="0"/>
                  <a:t> * 100,000HAB</a:t>
                </a:r>
                <a:endParaRPr lang="es-AR" sz="1000"/>
              </a:p>
            </c:rich>
          </c:tx>
          <c:layout/>
        </c:title>
        <c:numFmt formatCode="General" sourceLinked="1"/>
        <c:tickLblPos val="nextTo"/>
        <c:crossAx val="58439552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800"/>
            </a:pPr>
            <a:endParaRPr lang="es-AR"/>
          </a:p>
        </c:txPr>
      </c:dTable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600" b="1"/>
      </a:pPr>
      <a:endParaRPr lang="es-AR"/>
    </a:p>
  </c:tx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0"/>
          <c:tx>
            <c:strRef>
              <c:f>ESTADISTICA!$M$61</c:f>
              <c:strCache>
                <c:ptCount val="1"/>
                <c:pt idx="0">
                  <c:v>%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es-AR"/>
              </a:p>
            </c:txPr>
            <c:showPercent val="1"/>
            <c:showLeaderLines val="1"/>
          </c:dLbls>
          <c:cat>
            <c:strRef>
              <c:f>ESTADISTICA!$K$62:$K$65</c:f>
              <c:strCache>
                <c:ptCount val="4"/>
                <c:pt idx="0">
                  <c:v>ÉXITO</c:v>
                </c:pt>
                <c:pt idx="1">
                  <c:v>ABANDONO</c:v>
                </c:pt>
                <c:pt idx="2">
                  <c:v>FALLECIDO</c:v>
                </c:pt>
                <c:pt idx="3">
                  <c:v>EN TRATAMIENTO</c:v>
                </c:pt>
              </c:strCache>
            </c:strRef>
          </c:cat>
          <c:val>
            <c:numRef>
              <c:f>ESTADISTICA!$M$62:$M$65</c:f>
              <c:numCache>
                <c:formatCode>General</c:formatCode>
                <c:ptCount val="4"/>
                <c:pt idx="0">
                  <c:v>50</c:v>
                </c:pt>
                <c:pt idx="1">
                  <c:v>9</c:v>
                </c:pt>
                <c:pt idx="2">
                  <c:v>14</c:v>
                </c:pt>
                <c:pt idx="3">
                  <c:v>27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400" b="1"/>
          </a:pPr>
          <a:endParaRPr lang="es-AR"/>
        </a:p>
      </c:txPr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3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AR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TENDENCIA DE LA NOTIFICACION DE CASOS DE TUBERCULOSIS</a:t>
            </a:r>
          </a:p>
          <a:p>
            <a:pPr>
              <a:defRPr sz="23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AR" sz="11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JUJUY 1990-2013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5.6069765472864255E-2"/>
          <c:y val="0.15852434030161824"/>
          <c:w val="0.90847564684526516"/>
          <c:h val="0.61224625373408759"/>
        </c:manualLayout>
      </c:layout>
      <c:lineChart>
        <c:grouping val="standard"/>
        <c:ser>
          <c:idx val="1"/>
          <c:order val="0"/>
          <c:tx>
            <c:strRef>
              <c:f>'TEND NOTIF'!$B$3</c:f>
              <c:strCache>
                <c:ptCount val="1"/>
                <c:pt idx="0">
                  <c:v>TOTAL DE CASOS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2611447730878954E-2"/>
                  <c:y val="-8.1129874458393508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txPr>
              <a:bodyPr/>
              <a:lstStyle/>
              <a:p>
                <a:pPr>
                  <a:defRPr sz="1000"/>
                </a:pPr>
                <a:endParaRPr lang="es-AR"/>
              </a:p>
            </c:txPr>
            <c:showVal val="1"/>
          </c:dLbls>
          <c:cat>
            <c:numRef>
              <c:f>'TEND NOTIF'!$A$6:$A$29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'TEND NOTIF'!$B$6:$B$29</c:f>
              <c:numCache>
                <c:formatCode>General</c:formatCode>
                <c:ptCount val="24"/>
                <c:pt idx="0">
                  <c:v>691</c:v>
                </c:pt>
                <c:pt idx="1">
                  <c:v>826</c:v>
                </c:pt>
                <c:pt idx="2">
                  <c:v>726</c:v>
                </c:pt>
                <c:pt idx="3">
                  <c:v>783</c:v>
                </c:pt>
                <c:pt idx="4">
                  <c:v>680</c:v>
                </c:pt>
                <c:pt idx="5">
                  <c:v>752</c:v>
                </c:pt>
                <c:pt idx="6">
                  <c:v>624</c:v>
                </c:pt>
                <c:pt idx="7">
                  <c:v>606</c:v>
                </c:pt>
                <c:pt idx="8">
                  <c:v>552</c:v>
                </c:pt>
                <c:pt idx="9">
                  <c:v>594</c:v>
                </c:pt>
                <c:pt idx="10">
                  <c:v>531</c:v>
                </c:pt>
                <c:pt idx="11">
                  <c:v>439</c:v>
                </c:pt>
                <c:pt idx="12">
                  <c:v>538</c:v>
                </c:pt>
                <c:pt idx="13">
                  <c:v>605</c:v>
                </c:pt>
                <c:pt idx="14">
                  <c:v>601</c:v>
                </c:pt>
                <c:pt idx="15">
                  <c:v>457</c:v>
                </c:pt>
                <c:pt idx="16">
                  <c:v>492</c:v>
                </c:pt>
                <c:pt idx="17">
                  <c:v>456</c:v>
                </c:pt>
                <c:pt idx="18">
                  <c:v>403</c:v>
                </c:pt>
                <c:pt idx="19">
                  <c:v>413</c:v>
                </c:pt>
                <c:pt idx="20">
                  <c:v>349</c:v>
                </c:pt>
                <c:pt idx="21">
                  <c:v>428</c:v>
                </c:pt>
                <c:pt idx="22">
                  <c:v>369</c:v>
                </c:pt>
                <c:pt idx="23">
                  <c:v>443</c:v>
                </c:pt>
              </c:numCache>
            </c:numRef>
          </c:val>
        </c:ser>
        <c:ser>
          <c:idx val="0"/>
          <c:order val="1"/>
          <c:tx>
            <c:strRef>
              <c:f>'TEND NOTIF'!$D$4</c:f>
              <c:strCache>
                <c:ptCount val="1"/>
                <c:pt idx="0">
                  <c:v>PULMONARES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'TEND NOTIF'!$A$6:$A$29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'TEND NOTIF'!$D$6:$D$29</c:f>
              <c:numCache>
                <c:formatCode>General</c:formatCode>
                <c:ptCount val="24"/>
                <c:pt idx="0">
                  <c:v>526</c:v>
                </c:pt>
                <c:pt idx="1">
                  <c:v>671</c:v>
                </c:pt>
                <c:pt idx="2">
                  <c:v>569</c:v>
                </c:pt>
                <c:pt idx="3">
                  <c:v>642</c:v>
                </c:pt>
                <c:pt idx="4">
                  <c:v>553</c:v>
                </c:pt>
                <c:pt idx="5">
                  <c:v>571</c:v>
                </c:pt>
                <c:pt idx="6">
                  <c:v>487</c:v>
                </c:pt>
                <c:pt idx="7">
                  <c:v>509</c:v>
                </c:pt>
                <c:pt idx="8">
                  <c:v>463</c:v>
                </c:pt>
                <c:pt idx="9">
                  <c:v>492</c:v>
                </c:pt>
                <c:pt idx="10">
                  <c:v>435</c:v>
                </c:pt>
                <c:pt idx="11">
                  <c:v>367</c:v>
                </c:pt>
                <c:pt idx="12">
                  <c:v>443</c:v>
                </c:pt>
                <c:pt idx="13">
                  <c:v>505</c:v>
                </c:pt>
                <c:pt idx="14">
                  <c:v>505</c:v>
                </c:pt>
                <c:pt idx="15">
                  <c:v>383</c:v>
                </c:pt>
                <c:pt idx="16">
                  <c:v>414</c:v>
                </c:pt>
                <c:pt idx="17">
                  <c:v>377</c:v>
                </c:pt>
                <c:pt idx="18">
                  <c:v>334</c:v>
                </c:pt>
                <c:pt idx="19">
                  <c:v>340</c:v>
                </c:pt>
                <c:pt idx="20">
                  <c:v>269</c:v>
                </c:pt>
                <c:pt idx="21">
                  <c:v>354</c:v>
                </c:pt>
                <c:pt idx="22">
                  <c:v>287</c:v>
                </c:pt>
                <c:pt idx="23">
                  <c:v>352</c:v>
                </c:pt>
              </c:numCache>
            </c:numRef>
          </c:val>
        </c:ser>
        <c:ser>
          <c:idx val="2"/>
          <c:order val="2"/>
          <c:tx>
            <c:strRef>
              <c:f>'TEND NOTIF'!$F$4</c:f>
              <c:strCache>
                <c:ptCount val="1"/>
                <c:pt idx="0">
                  <c:v>CONFIRMADOS BACTER</c:v>
                </c:pt>
              </c:strCache>
            </c:strRef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numRef>
              <c:f>'TEND NOTIF'!$A$6:$A$29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'TEND NOTIF'!$F$6:$F$29</c:f>
              <c:numCache>
                <c:formatCode>General</c:formatCode>
                <c:ptCount val="24"/>
                <c:pt idx="0">
                  <c:v>382</c:v>
                </c:pt>
                <c:pt idx="1">
                  <c:v>459</c:v>
                </c:pt>
                <c:pt idx="2">
                  <c:v>427</c:v>
                </c:pt>
                <c:pt idx="3">
                  <c:v>475</c:v>
                </c:pt>
                <c:pt idx="4">
                  <c:v>400</c:v>
                </c:pt>
                <c:pt idx="5">
                  <c:v>425</c:v>
                </c:pt>
                <c:pt idx="6">
                  <c:v>402</c:v>
                </c:pt>
                <c:pt idx="7">
                  <c:v>380</c:v>
                </c:pt>
                <c:pt idx="8">
                  <c:v>356</c:v>
                </c:pt>
                <c:pt idx="9">
                  <c:v>386</c:v>
                </c:pt>
                <c:pt idx="10">
                  <c:v>352</c:v>
                </c:pt>
                <c:pt idx="11">
                  <c:v>298</c:v>
                </c:pt>
                <c:pt idx="12">
                  <c:v>379</c:v>
                </c:pt>
                <c:pt idx="13">
                  <c:v>414</c:v>
                </c:pt>
                <c:pt idx="14">
                  <c:v>373</c:v>
                </c:pt>
                <c:pt idx="15">
                  <c:v>338</c:v>
                </c:pt>
                <c:pt idx="16">
                  <c:v>348</c:v>
                </c:pt>
                <c:pt idx="17">
                  <c:v>341</c:v>
                </c:pt>
                <c:pt idx="18">
                  <c:v>287</c:v>
                </c:pt>
                <c:pt idx="19">
                  <c:v>313</c:v>
                </c:pt>
                <c:pt idx="20">
                  <c:v>251</c:v>
                </c:pt>
                <c:pt idx="21">
                  <c:v>330</c:v>
                </c:pt>
                <c:pt idx="22">
                  <c:v>271</c:v>
                </c:pt>
                <c:pt idx="23">
                  <c:v>344</c:v>
                </c:pt>
              </c:numCache>
            </c:numRef>
          </c:val>
        </c:ser>
        <c:ser>
          <c:idx val="3"/>
          <c:order val="3"/>
          <c:tx>
            <c:strRef>
              <c:f>'TEND NOTIF'!$H$4</c:f>
              <c:strCache>
                <c:ptCount val="1"/>
                <c:pt idx="0">
                  <c:v>DIRECTO (+)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'TEND NOTIF'!$A$6:$A$29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'TEND NOTIF'!$H$6:$H$29</c:f>
              <c:numCache>
                <c:formatCode>General</c:formatCode>
                <c:ptCount val="24"/>
                <c:pt idx="0">
                  <c:v>331</c:v>
                </c:pt>
                <c:pt idx="1">
                  <c:v>411</c:v>
                </c:pt>
                <c:pt idx="2">
                  <c:v>356</c:v>
                </c:pt>
                <c:pt idx="3">
                  <c:v>406</c:v>
                </c:pt>
                <c:pt idx="4">
                  <c:v>364</c:v>
                </c:pt>
                <c:pt idx="5">
                  <c:v>392</c:v>
                </c:pt>
                <c:pt idx="6">
                  <c:v>370</c:v>
                </c:pt>
                <c:pt idx="7">
                  <c:v>332</c:v>
                </c:pt>
                <c:pt idx="8">
                  <c:v>301</c:v>
                </c:pt>
                <c:pt idx="9">
                  <c:v>284</c:v>
                </c:pt>
                <c:pt idx="10">
                  <c:v>269</c:v>
                </c:pt>
                <c:pt idx="11">
                  <c:v>244</c:v>
                </c:pt>
                <c:pt idx="12">
                  <c:v>317</c:v>
                </c:pt>
                <c:pt idx="13">
                  <c:v>319</c:v>
                </c:pt>
                <c:pt idx="14">
                  <c:v>302</c:v>
                </c:pt>
                <c:pt idx="15">
                  <c:v>255</c:v>
                </c:pt>
                <c:pt idx="16">
                  <c:v>293</c:v>
                </c:pt>
                <c:pt idx="17">
                  <c:v>253</c:v>
                </c:pt>
                <c:pt idx="18">
                  <c:v>225</c:v>
                </c:pt>
                <c:pt idx="19">
                  <c:v>265</c:v>
                </c:pt>
                <c:pt idx="20">
                  <c:v>193</c:v>
                </c:pt>
                <c:pt idx="21">
                  <c:v>245</c:v>
                </c:pt>
                <c:pt idx="22">
                  <c:v>225</c:v>
                </c:pt>
                <c:pt idx="23">
                  <c:v>234</c:v>
                </c:pt>
              </c:numCache>
            </c:numRef>
          </c:val>
        </c:ser>
        <c:marker val="1"/>
        <c:axId val="63796352"/>
        <c:axId val="63798272"/>
      </c:lineChart>
      <c:catAx>
        <c:axId val="637963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63798272"/>
        <c:crosses val="autoZero"/>
        <c:auto val="1"/>
        <c:lblAlgn val="ctr"/>
        <c:lblOffset val="100"/>
        <c:tickLblSkip val="1"/>
        <c:tickMarkSkip val="1"/>
      </c:catAx>
      <c:valAx>
        <c:axId val="63798272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637963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5454545454545504E-3"/>
          <c:y val="0.82539857190340293"/>
          <c:w val="0.94454545454545547"/>
          <c:h val="0.11337894990200455"/>
        </c:manualLayout>
      </c:layout>
      <c:spPr>
        <a:noFill/>
        <a:ln w="25400">
          <a:noFill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A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3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A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3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AR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TENDENCIA DE LA NOTIFICACION DE CASOS DE TUBERCULOSIS</a:t>
            </a:r>
          </a:p>
          <a:p>
            <a:pPr>
              <a:defRPr sz="23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AR" sz="11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SALTA 1990-2013 (TASA 100,000HAB)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5.4415505754088433E-2"/>
          <c:y val="0.12389230566958352"/>
          <c:w val="0.90847564684526516"/>
          <c:h val="0.61224625373408759"/>
        </c:manualLayout>
      </c:layout>
      <c:lineChart>
        <c:grouping val="standard"/>
        <c:ser>
          <c:idx val="1"/>
          <c:order val="0"/>
          <c:tx>
            <c:strRef>
              <c:f>'TEND NOTIF'!$B$123</c:f>
              <c:strCache>
                <c:ptCount val="1"/>
                <c:pt idx="0">
                  <c:v>Todas las formas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txPr>
              <a:bodyPr/>
              <a:lstStyle/>
              <a:p>
                <a:pPr>
                  <a:defRPr sz="1000"/>
                </a:pPr>
                <a:endParaRPr lang="es-AR"/>
              </a:p>
            </c:txPr>
            <c:showVal val="1"/>
          </c:dLbls>
          <c:cat>
            <c:numRef>
              <c:f>'TEND NOTIF'!$A$126:$A$149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'TEND NOTIF'!$C$126:$C$149</c:f>
              <c:numCache>
                <c:formatCode>General</c:formatCode>
                <c:ptCount val="24"/>
                <c:pt idx="0">
                  <c:v>141.80000000000001</c:v>
                </c:pt>
                <c:pt idx="1">
                  <c:v>113.95</c:v>
                </c:pt>
                <c:pt idx="2">
                  <c:v>118.8</c:v>
                </c:pt>
                <c:pt idx="3">
                  <c:v>128.22</c:v>
                </c:pt>
                <c:pt idx="4">
                  <c:v>126.25</c:v>
                </c:pt>
                <c:pt idx="5">
                  <c:v>116.16999999999999</c:v>
                </c:pt>
                <c:pt idx="6">
                  <c:v>114.19</c:v>
                </c:pt>
                <c:pt idx="7">
                  <c:v>103.4</c:v>
                </c:pt>
                <c:pt idx="8">
                  <c:v>93.86</c:v>
                </c:pt>
                <c:pt idx="9">
                  <c:v>89.28</c:v>
                </c:pt>
                <c:pt idx="10">
                  <c:v>83.669999999999987</c:v>
                </c:pt>
                <c:pt idx="11">
                  <c:v>74.649999999999991</c:v>
                </c:pt>
                <c:pt idx="12">
                  <c:v>72.739999999999995</c:v>
                </c:pt>
                <c:pt idx="13">
                  <c:v>79.52</c:v>
                </c:pt>
                <c:pt idx="14">
                  <c:v>84.75</c:v>
                </c:pt>
                <c:pt idx="15">
                  <c:v>79.38</c:v>
                </c:pt>
                <c:pt idx="16">
                  <c:v>71.61999999999999</c:v>
                </c:pt>
                <c:pt idx="17">
                  <c:v>64.459999999999994</c:v>
                </c:pt>
                <c:pt idx="18">
                  <c:v>69.959999999999994</c:v>
                </c:pt>
                <c:pt idx="19">
                  <c:v>61.47</c:v>
                </c:pt>
                <c:pt idx="20">
                  <c:v>47.82</c:v>
                </c:pt>
                <c:pt idx="21">
                  <c:v>51.02</c:v>
                </c:pt>
                <c:pt idx="22">
                  <c:v>45.730000000000011</c:v>
                </c:pt>
                <c:pt idx="23" formatCode="0.00">
                  <c:v>49.477005561665123</c:v>
                </c:pt>
              </c:numCache>
            </c:numRef>
          </c:val>
        </c:ser>
        <c:ser>
          <c:idx val="0"/>
          <c:order val="1"/>
          <c:tx>
            <c:strRef>
              <c:f>'TEND NOTIF'!$D$123</c:f>
              <c:strCache>
                <c:ptCount val="1"/>
                <c:pt idx="0">
                  <c:v>Casos pulmonares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cat>
            <c:numRef>
              <c:f>'TEND NOTIF'!$A$126:$A$149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'TEND NOTIF'!$E$126:$E$149</c:f>
              <c:numCache>
                <c:formatCode>General</c:formatCode>
                <c:ptCount val="24"/>
                <c:pt idx="0">
                  <c:v>128.1</c:v>
                </c:pt>
                <c:pt idx="1">
                  <c:v>103.45</c:v>
                </c:pt>
                <c:pt idx="2">
                  <c:v>104.95</c:v>
                </c:pt>
                <c:pt idx="3">
                  <c:v>114.43</c:v>
                </c:pt>
                <c:pt idx="4">
                  <c:v>114.64999999999999</c:v>
                </c:pt>
                <c:pt idx="5">
                  <c:v>104.9</c:v>
                </c:pt>
                <c:pt idx="6">
                  <c:v>102.39</c:v>
                </c:pt>
                <c:pt idx="7">
                  <c:v>94.01</c:v>
                </c:pt>
                <c:pt idx="8">
                  <c:v>81.83</c:v>
                </c:pt>
                <c:pt idx="9">
                  <c:v>79.910000000000025</c:v>
                </c:pt>
                <c:pt idx="10">
                  <c:v>70.83</c:v>
                </c:pt>
                <c:pt idx="11">
                  <c:v>64.38</c:v>
                </c:pt>
                <c:pt idx="12">
                  <c:v>59</c:v>
                </c:pt>
                <c:pt idx="13">
                  <c:v>64.83</c:v>
                </c:pt>
                <c:pt idx="14">
                  <c:v>69.23</c:v>
                </c:pt>
                <c:pt idx="15">
                  <c:v>66.38</c:v>
                </c:pt>
                <c:pt idx="16">
                  <c:v>63.67</c:v>
                </c:pt>
                <c:pt idx="17">
                  <c:v>52.67</c:v>
                </c:pt>
                <c:pt idx="18">
                  <c:v>56.9</c:v>
                </c:pt>
                <c:pt idx="19">
                  <c:v>49.190000000000012</c:v>
                </c:pt>
                <c:pt idx="20">
                  <c:v>37.720000000000013</c:v>
                </c:pt>
                <c:pt idx="21">
                  <c:v>41.33</c:v>
                </c:pt>
                <c:pt idx="22">
                  <c:v>36.809999999999995</c:v>
                </c:pt>
                <c:pt idx="23" formatCode="0.00">
                  <c:v>41.4557334478801</c:v>
                </c:pt>
              </c:numCache>
            </c:numRef>
          </c:val>
        </c:ser>
        <c:marker val="1"/>
        <c:axId val="91728896"/>
        <c:axId val="91845376"/>
      </c:lineChart>
      <c:catAx>
        <c:axId val="917288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91845376"/>
        <c:crosses val="autoZero"/>
        <c:auto val="1"/>
        <c:lblAlgn val="ctr"/>
        <c:lblOffset val="100"/>
        <c:tickLblSkip val="1"/>
        <c:tickMarkSkip val="1"/>
      </c:catAx>
      <c:valAx>
        <c:axId val="9184537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917288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5454545454545504E-3"/>
          <c:y val="0.82539857190340293"/>
          <c:w val="0.94454545454545547"/>
          <c:h val="0.11337894990200455"/>
        </c:manualLayout>
      </c:layout>
      <c:spPr>
        <a:noFill/>
        <a:ln w="25400">
          <a:noFill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A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3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A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3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AR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TENDENCIA DE LA NOTIFICACION DE CASOS DE TUBERCULOSIS</a:t>
            </a:r>
          </a:p>
          <a:p>
            <a:pPr>
              <a:defRPr sz="23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AR" sz="11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TUCUMAN 1990-2013 (TASA 100,000HAB)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5.4415505754088433E-2"/>
          <c:y val="0.12389230566958352"/>
          <c:w val="0.90847564684526516"/>
          <c:h val="0.61224625373408759"/>
        </c:manualLayout>
      </c:layout>
      <c:lineChart>
        <c:grouping val="standard"/>
        <c:ser>
          <c:idx val="1"/>
          <c:order val="0"/>
          <c:tx>
            <c:strRef>
              <c:f>'TEND NOTIF'!$B$182</c:f>
              <c:strCache>
                <c:ptCount val="1"/>
                <c:pt idx="0">
                  <c:v>Todas las formas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'TEND NOTIF'!$A$185:$A$208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'TEND NOTIF'!$C$185:$C$208</c:f>
              <c:numCache>
                <c:formatCode>General</c:formatCode>
                <c:ptCount val="24"/>
                <c:pt idx="0">
                  <c:v>25.110000000000024</c:v>
                </c:pt>
                <c:pt idx="1">
                  <c:v>27.67</c:v>
                </c:pt>
                <c:pt idx="2">
                  <c:v>28.72</c:v>
                </c:pt>
                <c:pt idx="3">
                  <c:v>28.4</c:v>
                </c:pt>
                <c:pt idx="4">
                  <c:v>25.69</c:v>
                </c:pt>
                <c:pt idx="5">
                  <c:v>21.779999999999987</c:v>
                </c:pt>
                <c:pt idx="6">
                  <c:v>21.21</c:v>
                </c:pt>
                <c:pt idx="7">
                  <c:v>17.79</c:v>
                </c:pt>
                <c:pt idx="8">
                  <c:v>25.89</c:v>
                </c:pt>
                <c:pt idx="9">
                  <c:v>20.650000000000023</c:v>
                </c:pt>
                <c:pt idx="10">
                  <c:v>21.88</c:v>
                </c:pt>
                <c:pt idx="11">
                  <c:v>23.4</c:v>
                </c:pt>
                <c:pt idx="12">
                  <c:v>24.8</c:v>
                </c:pt>
                <c:pt idx="13">
                  <c:v>24.7</c:v>
                </c:pt>
                <c:pt idx="14">
                  <c:v>19.7</c:v>
                </c:pt>
                <c:pt idx="15">
                  <c:v>18.2</c:v>
                </c:pt>
                <c:pt idx="16">
                  <c:v>16.3</c:v>
                </c:pt>
                <c:pt idx="17">
                  <c:v>15.4</c:v>
                </c:pt>
                <c:pt idx="18">
                  <c:v>15.9</c:v>
                </c:pt>
                <c:pt idx="19">
                  <c:v>13.6</c:v>
                </c:pt>
                <c:pt idx="20">
                  <c:v>11.3</c:v>
                </c:pt>
                <c:pt idx="21">
                  <c:v>13.53</c:v>
                </c:pt>
                <c:pt idx="22">
                  <c:v>11.31</c:v>
                </c:pt>
                <c:pt idx="23" formatCode="0.00">
                  <c:v>11.049617893993926</c:v>
                </c:pt>
              </c:numCache>
            </c:numRef>
          </c:val>
        </c:ser>
        <c:ser>
          <c:idx val="0"/>
          <c:order val="1"/>
          <c:tx>
            <c:strRef>
              <c:f>'TEND NOTIF'!$D$182</c:f>
              <c:strCache>
                <c:ptCount val="1"/>
                <c:pt idx="0">
                  <c:v>Casos pulmonares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cat>
            <c:numRef>
              <c:f>'TEND NOTIF'!$A$185:$A$208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'TEND NOTIF'!$E$185:$E$208</c:f>
              <c:numCache>
                <c:formatCode>General</c:formatCode>
                <c:ptCount val="24"/>
                <c:pt idx="0">
                  <c:v>18.110000000000024</c:v>
                </c:pt>
                <c:pt idx="1">
                  <c:v>21.71</c:v>
                </c:pt>
                <c:pt idx="2">
                  <c:v>18.82</c:v>
                </c:pt>
                <c:pt idx="3">
                  <c:v>18.059999999999999</c:v>
                </c:pt>
                <c:pt idx="4">
                  <c:v>16.110000000000024</c:v>
                </c:pt>
                <c:pt idx="5">
                  <c:v>14.8</c:v>
                </c:pt>
                <c:pt idx="6">
                  <c:v>16.36</c:v>
                </c:pt>
                <c:pt idx="7">
                  <c:v>14.03</c:v>
                </c:pt>
                <c:pt idx="8">
                  <c:v>22.17</c:v>
                </c:pt>
                <c:pt idx="9">
                  <c:v>17.45</c:v>
                </c:pt>
                <c:pt idx="10">
                  <c:v>18.87</c:v>
                </c:pt>
                <c:pt idx="11">
                  <c:v>20.6</c:v>
                </c:pt>
                <c:pt idx="12">
                  <c:v>22</c:v>
                </c:pt>
                <c:pt idx="13">
                  <c:v>21.2</c:v>
                </c:pt>
                <c:pt idx="14">
                  <c:v>15.7</c:v>
                </c:pt>
                <c:pt idx="15">
                  <c:v>15.3</c:v>
                </c:pt>
                <c:pt idx="16">
                  <c:v>13.6</c:v>
                </c:pt>
                <c:pt idx="17">
                  <c:v>12.8</c:v>
                </c:pt>
                <c:pt idx="18">
                  <c:v>13.3</c:v>
                </c:pt>
                <c:pt idx="19">
                  <c:v>11.9</c:v>
                </c:pt>
                <c:pt idx="20">
                  <c:v>9.7000000000000011</c:v>
                </c:pt>
                <c:pt idx="21">
                  <c:v>11.77</c:v>
                </c:pt>
                <c:pt idx="22">
                  <c:v>9.18</c:v>
                </c:pt>
                <c:pt idx="23" formatCode="0.00">
                  <c:v>9.5805935497057266</c:v>
                </c:pt>
              </c:numCache>
            </c:numRef>
          </c:val>
        </c:ser>
        <c:marker val="1"/>
        <c:axId val="122311040"/>
        <c:axId val="122312576"/>
      </c:lineChart>
      <c:catAx>
        <c:axId val="1223110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2312576"/>
        <c:crosses val="autoZero"/>
        <c:auto val="1"/>
        <c:lblAlgn val="ctr"/>
        <c:lblOffset val="100"/>
        <c:tickLblSkip val="1"/>
        <c:tickMarkSkip val="1"/>
      </c:catAx>
      <c:valAx>
        <c:axId val="12231257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23110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5454545454545504E-3"/>
          <c:y val="0.82539857190340293"/>
          <c:w val="0.94454545454545547"/>
          <c:h val="0.11337894990200455"/>
        </c:manualLayout>
      </c:layout>
      <c:spPr>
        <a:noFill/>
        <a:ln w="25400">
          <a:noFill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A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3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AR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3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AR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TENDENCIA DE LA NOTIFICACION DE CASOS DE TUBERCULOSIS</a:t>
            </a:r>
          </a:p>
          <a:p>
            <a:pPr>
              <a:defRPr sz="23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AR" sz="11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SANTIAGO DEL ESTERO 1990-2013 (TASA 100,000HAB)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5.4415505754088433E-2"/>
          <c:y val="0.12389230566958352"/>
          <c:w val="0.90847564684526516"/>
          <c:h val="0.61224625373408759"/>
        </c:manualLayout>
      </c:layout>
      <c:lineChart>
        <c:grouping val="standard"/>
        <c:ser>
          <c:idx val="1"/>
          <c:order val="0"/>
          <c:tx>
            <c:strRef>
              <c:f>'TEND NOTIF'!$O$123</c:f>
              <c:strCache>
                <c:ptCount val="1"/>
                <c:pt idx="0">
                  <c:v>Todas las formas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'TEND NOTIF'!$N$126:$N$149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'TEND NOTIF'!$P$126:$P$149</c:f>
              <c:numCache>
                <c:formatCode>General</c:formatCode>
                <c:ptCount val="24"/>
                <c:pt idx="0">
                  <c:v>23.630000000000024</c:v>
                </c:pt>
                <c:pt idx="1">
                  <c:v>21.88</c:v>
                </c:pt>
                <c:pt idx="2">
                  <c:v>22.17</c:v>
                </c:pt>
                <c:pt idx="3">
                  <c:v>21.2</c:v>
                </c:pt>
                <c:pt idx="4">
                  <c:v>21.64</c:v>
                </c:pt>
                <c:pt idx="5">
                  <c:v>17.14</c:v>
                </c:pt>
                <c:pt idx="6">
                  <c:v>30</c:v>
                </c:pt>
                <c:pt idx="7">
                  <c:v>18.43</c:v>
                </c:pt>
                <c:pt idx="8">
                  <c:v>20.95</c:v>
                </c:pt>
                <c:pt idx="9">
                  <c:v>15.53</c:v>
                </c:pt>
                <c:pt idx="10">
                  <c:v>14.33</c:v>
                </c:pt>
                <c:pt idx="11">
                  <c:v>14.78</c:v>
                </c:pt>
                <c:pt idx="12">
                  <c:v>12.78</c:v>
                </c:pt>
                <c:pt idx="13">
                  <c:v>22.830000000000005</c:v>
                </c:pt>
                <c:pt idx="14">
                  <c:v>20.27</c:v>
                </c:pt>
                <c:pt idx="15">
                  <c:v>23.22</c:v>
                </c:pt>
                <c:pt idx="16">
                  <c:v>23.22</c:v>
                </c:pt>
                <c:pt idx="17">
                  <c:v>24.150000000000023</c:v>
                </c:pt>
                <c:pt idx="18">
                  <c:v>17.779999999999987</c:v>
                </c:pt>
                <c:pt idx="19">
                  <c:v>16.8</c:v>
                </c:pt>
                <c:pt idx="20">
                  <c:v>14.83</c:v>
                </c:pt>
                <c:pt idx="21">
                  <c:v>14.11</c:v>
                </c:pt>
                <c:pt idx="22">
                  <c:v>12.97</c:v>
                </c:pt>
                <c:pt idx="23" formatCode="0.00">
                  <c:v>12.287357406314369</c:v>
                </c:pt>
              </c:numCache>
            </c:numRef>
          </c:val>
        </c:ser>
        <c:ser>
          <c:idx val="0"/>
          <c:order val="1"/>
          <c:tx>
            <c:strRef>
              <c:f>'TEND NOTIF'!$Q$123</c:f>
              <c:strCache>
                <c:ptCount val="1"/>
                <c:pt idx="0">
                  <c:v>Casos pulmonares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cat>
            <c:numRef>
              <c:f>'TEND NOTIF'!$N$126:$N$149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'TEND NOTIF'!$R$126:$R$149</c:f>
              <c:numCache>
                <c:formatCode>General</c:formatCode>
                <c:ptCount val="24"/>
                <c:pt idx="0">
                  <c:v>21.650000000000023</c:v>
                </c:pt>
                <c:pt idx="1">
                  <c:v>18.899999999999999</c:v>
                </c:pt>
                <c:pt idx="2">
                  <c:v>19.2</c:v>
                </c:pt>
                <c:pt idx="3">
                  <c:v>16.41</c:v>
                </c:pt>
                <c:pt idx="4">
                  <c:v>19.309999999999999</c:v>
                </c:pt>
                <c:pt idx="5">
                  <c:v>14</c:v>
                </c:pt>
                <c:pt idx="6">
                  <c:v>27.419999999999987</c:v>
                </c:pt>
                <c:pt idx="7">
                  <c:v>17.309999999999999</c:v>
                </c:pt>
                <c:pt idx="8">
                  <c:v>19.7</c:v>
                </c:pt>
                <c:pt idx="9">
                  <c:v>13.3</c:v>
                </c:pt>
                <c:pt idx="10">
                  <c:v>12.12</c:v>
                </c:pt>
                <c:pt idx="11">
                  <c:v>13</c:v>
                </c:pt>
                <c:pt idx="12">
                  <c:v>11.28</c:v>
                </c:pt>
                <c:pt idx="13">
                  <c:v>18.239999999999988</c:v>
                </c:pt>
                <c:pt idx="14">
                  <c:v>17.579999999999988</c:v>
                </c:pt>
                <c:pt idx="15">
                  <c:v>20.959999999999987</c:v>
                </c:pt>
                <c:pt idx="16">
                  <c:v>21.330000000000005</c:v>
                </c:pt>
                <c:pt idx="17">
                  <c:v>21.459999999999987</c:v>
                </c:pt>
                <c:pt idx="18">
                  <c:v>14.9</c:v>
                </c:pt>
                <c:pt idx="19">
                  <c:v>13.83</c:v>
                </c:pt>
                <c:pt idx="20">
                  <c:v>13.129999999999999</c:v>
                </c:pt>
                <c:pt idx="21">
                  <c:v>11.76</c:v>
                </c:pt>
                <c:pt idx="22">
                  <c:v>11.19</c:v>
                </c:pt>
                <c:pt idx="23" formatCode="0.00">
                  <c:v>10.861146278795772</c:v>
                </c:pt>
              </c:numCache>
            </c:numRef>
          </c:val>
        </c:ser>
        <c:marker val="1"/>
        <c:axId val="122636928"/>
        <c:axId val="124748160"/>
      </c:lineChart>
      <c:catAx>
        <c:axId val="1226369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4748160"/>
        <c:crosses val="autoZero"/>
        <c:auto val="1"/>
        <c:lblAlgn val="ctr"/>
        <c:lblOffset val="100"/>
        <c:tickLblSkip val="1"/>
        <c:tickMarkSkip val="1"/>
      </c:catAx>
      <c:valAx>
        <c:axId val="124748160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26369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5454545454545504E-3"/>
          <c:y val="0.82539857190340293"/>
          <c:w val="0.94454545454545547"/>
          <c:h val="0.11337894990200455"/>
        </c:manualLayout>
      </c:layout>
      <c:spPr>
        <a:noFill/>
        <a:ln w="25400">
          <a:noFill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A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3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AR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3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AR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TENDENCIA DE LA NOTIFICACION DE CASOS DE TUBERCULOSIS</a:t>
            </a:r>
          </a:p>
          <a:p>
            <a:pPr>
              <a:defRPr sz="23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AR" sz="11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CATAMARCA 1990-2013 (TASA 100,000HAB)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5.4415505754088433E-2"/>
          <c:y val="0.12389230566958352"/>
          <c:w val="0.90847564684526516"/>
          <c:h val="0.61224625373408759"/>
        </c:manualLayout>
      </c:layout>
      <c:lineChart>
        <c:grouping val="standard"/>
        <c:ser>
          <c:idx val="1"/>
          <c:order val="0"/>
          <c:tx>
            <c:strRef>
              <c:f>'TEND NOTIF'!$O$3</c:f>
              <c:strCache>
                <c:ptCount val="1"/>
                <c:pt idx="0">
                  <c:v>TOTAL DE CASOS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'H:\PROGRAMA DE TBC\1ARCHIVOS PARA ESTADISTICA\[DATOS ANUALES.xls]general-06'!$A$16:$A$39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'TEND NOTIF'!$P$6:$P$29</c:f>
              <c:numCache>
                <c:formatCode>General</c:formatCode>
                <c:ptCount val="24"/>
                <c:pt idx="0">
                  <c:v>26.03</c:v>
                </c:pt>
                <c:pt idx="1">
                  <c:v>20.439999999999987</c:v>
                </c:pt>
                <c:pt idx="2">
                  <c:v>14.76</c:v>
                </c:pt>
                <c:pt idx="3">
                  <c:v>19.47</c:v>
                </c:pt>
                <c:pt idx="4">
                  <c:v>14.78</c:v>
                </c:pt>
                <c:pt idx="5">
                  <c:v>21.779999999999987</c:v>
                </c:pt>
                <c:pt idx="6">
                  <c:v>22.82</c:v>
                </c:pt>
                <c:pt idx="7">
                  <c:v>22.62</c:v>
                </c:pt>
                <c:pt idx="8">
                  <c:v>13.38</c:v>
                </c:pt>
                <c:pt idx="9">
                  <c:v>17.610000000000024</c:v>
                </c:pt>
                <c:pt idx="10">
                  <c:v>14.46</c:v>
                </c:pt>
                <c:pt idx="11">
                  <c:v>17.279999999999987</c:v>
                </c:pt>
                <c:pt idx="12">
                  <c:v>23.93</c:v>
                </c:pt>
                <c:pt idx="13">
                  <c:v>23.8</c:v>
                </c:pt>
                <c:pt idx="14">
                  <c:v>20.75</c:v>
                </c:pt>
                <c:pt idx="15">
                  <c:v>11.5</c:v>
                </c:pt>
                <c:pt idx="16">
                  <c:v>13.129999999999999</c:v>
                </c:pt>
                <c:pt idx="17">
                  <c:v>11.55</c:v>
                </c:pt>
                <c:pt idx="18">
                  <c:v>10.81</c:v>
                </c:pt>
                <c:pt idx="19">
                  <c:v>10.09</c:v>
                </c:pt>
                <c:pt idx="20">
                  <c:v>9.4</c:v>
                </c:pt>
                <c:pt idx="21">
                  <c:v>8.7299999999999986</c:v>
                </c:pt>
                <c:pt idx="22">
                  <c:v>7.85</c:v>
                </c:pt>
                <c:pt idx="23" formatCode="0.00">
                  <c:v>8.4021845679877032</c:v>
                </c:pt>
              </c:numCache>
            </c:numRef>
          </c:val>
        </c:ser>
        <c:ser>
          <c:idx val="0"/>
          <c:order val="1"/>
          <c:tx>
            <c:strRef>
              <c:f>'TEND NOTIF'!$Q$4</c:f>
              <c:strCache>
                <c:ptCount val="1"/>
                <c:pt idx="0">
                  <c:v>PULMONARES</c:v>
                </c:pt>
              </c:strCache>
            </c:strRef>
          </c:tx>
          <c:spPr>
            <a:ln w="12700">
              <a:solidFill>
                <a:srgbClr val="00B0F0"/>
              </a:solidFill>
              <a:prstDash val="solid"/>
            </a:ln>
          </c:spPr>
          <c:marker>
            <c:spPr>
              <a:solidFill>
                <a:srgbClr val="00B0F0"/>
              </a:solidFill>
            </c:spPr>
          </c:marker>
          <c:cat>
            <c:numRef>
              <c:f>'H:\PROGRAMA DE TBC\1ARCHIVOS PARA ESTADISTICA\[DATOS ANUALES.xls]general-06'!$A$16:$A$39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'TEND NOTIF'!$R$6:$R$29</c:f>
              <c:numCache>
                <c:formatCode>General</c:formatCode>
                <c:ptCount val="24"/>
                <c:pt idx="0">
                  <c:v>25.21</c:v>
                </c:pt>
                <c:pt idx="1">
                  <c:v>19.68</c:v>
                </c:pt>
                <c:pt idx="2">
                  <c:v>14</c:v>
                </c:pt>
                <c:pt idx="3">
                  <c:v>15.860000000000012</c:v>
                </c:pt>
                <c:pt idx="4">
                  <c:v>13.7</c:v>
                </c:pt>
                <c:pt idx="5">
                  <c:v>18.329999999999988</c:v>
                </c:pt>
                <c:pt idx="6">
                  <c:v>21.779999999999987</c:v>
                </c:pt>
                <c:pt idx="7">
                  <c:v>22.62</c:v>
                </c:pt>
                <c:pt idx="8">
                  <c:v>12.729999999999999</c:v>
                </c:pt>
                <c:pt idx="9">
                  <c:v>16.7</c:v>
                </c:pt>
                <c:pt idx="10">
                  <c:v>12.57</c:v>
                </c:pt>
                <c:pt idx="11">
                  <c:v>16.04</c:v>
                </c:pt>
                <c:pt idx="12">
                  <c:v>23.02</c:v>
                </c:pt>
                <c:pt idx="13">
                  <c:v>22.01</c:v>
                </c:pt>
                <c:pt idx="14">
                  <c:v>20.170000000000005</c:v>
                </c:pt>
                <c:pt idx="15">
                  <c:v>11.219999999999999</c:v>
                </c:pt>
                <c:pt idx="16">
                  <c:v>12.6</c:v>
                </c:pt>
                <c:pt idx="17">
                  <c:v>10.239999999999998</c:v>
                </c:pt>
                <c:pt idx="18">
                  <c:v>9.52</c:v>
                </c:pt>
                <c:pt idx="19">
                  <c:v>9.33</c:v>
                </c:pt>
                <c:pt idx="20">
                  <c:v>9.4</c:v>
                </c:pt>
                <c:pt idx="21">
                  <c:v>8.49</c:v>
                </c:pt>
                <c:pt idx="22">
                  <c:v>7.37</c:v>
                </c:pt>
                <c:pt idx="23" formatCode="0.00">
                  <c:v>7.9353965364328074</c:v>
                </c:pt>
              </c:numCache>
            </c:numRef>
          </c:val>
        </c:ser>
        <c:marker val="1"/>
        <c:axId val="129382272"/>
        <c:axId val="129415424"/>
      </c:lineChart>
      <c:catAx>
        <c:axId val="1293822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9415424"/>
        <c:crosses val="autoZero"/>
        <c:auto val="1"/>
        <c:lblAlgn val="ctr"/>
        <c:lblOffset val="100"/>
        <c:tickLblSkip val="1"/>
        <c:tickMarkSkip val="1"/>
      </c:catAx>
      <c:valAx>
        <c:axId val="129415424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93822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5454545454545504E-3"/>
          <c:y val="0.82539857190340293"/>
          <c:w val="0.94454545454545547"/>
          <c:h val="0.11337894990200455"/>
        </c:manualLayout>
      </c:layout>
      <c:spPr>
        <a:noFill/>
        <a:ln w="25400">
          <a:noFill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A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3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AR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3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AR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TENDENCIA DE LA NOTIFICACION DE CASOS DE TUBERCULOSIS</a:t>
            </a:r>
          </a:p>
          <a:p>
            <a:pPr>
              <a:defRPr sz="23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AR" sz="11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LA RIOJA 1990-2013 (TASA 100,000HAB)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5.4415505754088433E-2"/>
          <c:y val="0.12389230566958352"/>
          <c:w val="0.90847564684526516"/>
          <c:h val="0.61224625373408759"/>
        </c:manualLayout>
      </c:layout>
      <c:lineChart>
        <c:grouping val="standard"/>
        <c:ser>
          <c:idx val="1"/>
          <c:order val="0"/>
          <c:tx>
            <c:strRef>
              <c:f>'TEND NOTIF'!$B$63</c:f>
              <c:strCache>
                <c:ptCount val="1"/>
                <c:pt idx="0">
                  <c:v>Todas las formas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'TEND NOTIF'!$A$66:$A$89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'TEND NOTIF'!$C$66:$C$89</c:f>
              <c:numCache>
                <c:formatCode>General</c:formatCode>
                <c:ptCount val="24"/>
                <c:pt idx="0">
                  <c:v>29.29</c:v>
                </c:pt>
                <c:pt idx="1">
                  <c:v>25.37</c:v>
                </c:pt>
                <c:pt idx="2">
                  <c:v>26.279999999999987</c:v>
                </c:pt>
                <c:pt idx="3">
                  <c:v>20.059999999999999</c:v>
                </c:pt>
                <c:pt idx="4">
                  <c:v>16.649999999999999</c:v>
                </c:pt>
                <c:pt idx="5">
                  <c:v>15.75</c:v>
                </c:pt>
                <c:pt idx="6">
                  <c:v>19.79</c:v>
                </c:pt>
                <c:pt idx="7">
                  <c:v>20.36</c:v>
                </c:pt>
                <c:pt idx="8">
                  <c:v>20.99</c:v>
                </c:pt>
                <c:pt idx="9">
                  <c:v>13.53</c:v>
                </c:pt>
                <c:pt idx="10">
                  <c:v>10.709999999999999</c:v>
                </c:pt>
                <c:pt idx="11">
                  <c:v>15.32</c:v>
                </c:pt>
                <c:pt idx="12">
                  <c:v>10.870000000000006</c:v>
                </c:pt>
                <c:pt idx="13">
                  <c:v>8.9600000000000026</c:v>
                </c:pt>
                <c:pt idx="14">
                  <c:v>7.14</c:v>
                </c:pt>
                <c:pt idx="15">
                  <c:v>8.7299999999999986</c:v>
                </c:pt>
                <c:pt idx="16">
                  <c:v>6.1099999999999985</c:v>
                </c:pt>
                <c:pt idx="17">
                  <c:v>5.38</c:v>
                </c:pt>
                <c:pt idx="18">
                  <c:v>5.8599999999999985</c:v>
                </c:pt>
                <c:pt idx="19">
                  <c:v>6.03</c:v>
                </c:pt>
                <c:pt idx="20">
                  <c:v>5.91</c:v>
                </c:pt>
                <c:pt idx="21">
                  <c:v>5.52</c:v>
                </c:pt>
                <c:pt idx="22">
                  <c:v>7.3</c:v>
                </c:pt>
                <c:pt idx="23" formatCode="0.00">
                  <c:v>7.6922872883626301</c:v>
                </c:pt>
              </c:numCache>
            </c:numRef>
          </c:val>
        </c:ser>
        <c:ser>
          <c:idx val="0"/>
          <c:order val="1"/>
          <c:tx>
            <c:strRef>
              <c:f>'TEND NOTIF'!$D$63</c:f>
              <c:strCache>
                <c:ptCount val="1"/>
                <c:pt idx="0">
                  <c:v>Casos pulmonares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cat>
            <c:numRef>
              <c:f>'TEND NOTIF'!$A$66:$A$89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'TEND NOTIF'!$E$66:$E$89</c:f>
              <c:numCache>
                <c:formatCode>General</c:formatCode>
                <c:ptCount val="24"/>
                <c:pt idx="0">
                  <c:v>27.779999999999987</c:v>
                </c:pt>
                <c:pt idx="1">
                  <c:v>23.56</c:v>
                </c:pt>
                <c:pt idx="2">
                  <c:v>24.459999999999987</c:v>
                </c:pt>
                <c:pt idx="3">
                  <c:v>19.64</c:v>
                </c:pt>
                <c:pt idx="4">
                  <c:v>15.370000000000006</c:v>
                </c:pt>
                <c:pt idx="5">
                  <c:v>14.139999999999999</c:v>
                </c:pt>
                <c:pt idx="6">
                  <c:v>16.559999999999999</c:v>
                </c:pt>
                <c:pt idx="7">
                  <c:v>19.979999999999986</c:v>
                </c:pt>
                <c:pt idx="8">
                  <c:v>19.489999999999966</c:v>
                </c:pt>
                <c:pt idx="9">
                  <c:v>13.2</c:v>
                </c:pt>
                <c:pt idx="10">
                  <c:v>8.92</c:v>
                </c:pt>
                <c:pt idx="11">
                  <c:v>14.62</c:v>
                </c:pt>
                <c:pt idx="12">
                  <c:v>10.870000000000006</c:v>
                </c:pt>
                <c:pt idx="13">
                  <c:v>6.9700000000000024</c:v>
                </c:pt>
                <c:pt idx="14">
                  <c:v>6.1599999999999975</c:v>
                </c:pt>
                <c:pt idx="15">
                  <c:v>8.11</c:v>
                </c:pt>
                <c:pt idx="16">
                  <c:v>5.1899999999999995</c:v>
                </c:pt>
                <c:pt idx="17">
                  <c:v>5.38</c:v>
                </c:pt>
                <c:pt idx="18">
                  <c:v>4.6899999999999995</c:v>
                </c:pt>
                <c:pt idx="19">
                  <c:v>5.74</c:v>
                </c:pt>
                <c:pt idx="20">
                  <c:v>4.22</c:v>
                </c:pt>
                <c:pt idx="21">
                  <c:v>4.1399999999999997</c:v>
                </c:pt>
                <c:pt idx="22">
                  <c:v>6.49</c:v>
                </c:pt>
                <c:pt idx="23" formatCode="0.00">
                  <c:v>7.1617847167514048</c:v>
                </c:pt>
              </c:numCache>
            </c:numRef>
          </c:val>
        </c:ser>
        <c:marker val="1"/>
        <c:axId val="58308096"/>
        <c:axId val="58309632"/>
      </c:lineChart>
      <c:catAx>
        <c:axId val="583080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58309632"/>
        <c:crosses val="autoZero"/>
        <c:auto val="1"/>
        <c:lblAlgn val="ctr"/>
        <c:lblOffset val="100"/>
        <c:tickLblSkip val="1"/>
        <c:tickMarkSkip val="1"/>
      </c:catAx>
      <c:valAx>
        <c:axId val="58309632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583080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5454545454545504E-3"/>
          <c:y val="0.82539857190340293"/>
          <c:w val="0.94454545454545547"/>
          <c:h val="0.11337894990200455"/>
        </c:manualLayout>
      </c:layout>
      <c:spPr>
        <a:noFill/>
        <a:ln w="25400">
          <a:noFill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A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3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AR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style val="31"/>
  <c:chart>
    <c:title>
      <c:tx>
        <c:rich>
          <a:bodyPr/>
          <a:lstStyle/>
          <a:p>
            <a:pPr>
              <a:defRPr>
                <a:solidFill>
                  <a:srgbClr val="336699"/>
                </a:solidFill>
                <a:latin typeface="Microsoft Sans Serif" pitchFamily="34" charset="0"/>
                <a:cs typeface="Microsoft Sans Serif" pitchFamily="34" charset="0"/>
              </a:defRPr>
            </a:pPr>
            <a:r>
              <a:rPr lang="es-AR" dirty="0">
                <a:solidFill>
                  <a:srgbClr val="336699"/>
                </a:solidFill>
                <a:latin typeface="Microsoft Sans Serif" pitchFamily="34" charset="0"/>
                <a:cs typeface="Microsoft Sans Serif" pitchFamily="34" charset="0"/>
              </a:rPr>
              <a:t>CASOS NUEVOS TB-VIH 2012 </a:t>
            </a:r>
          </a:p>
          <a:p>
            <a:pPr>
              <a:defRPr>
                <a:solidFill>
                  <a:srgbClr val="336699"/>
                </a:solidFill>
                <a:latin typeface="Microsoft Sans Serif" pitchFamily="34" charset="0"/>
                <a:cs typeface="Microsoft Sans Serif" pitchFamily="34" charset="0"/>
              </a:defRPr>
            </a:pPr>
            <a:r>
              <a:rPr lang="es-AR" sz="1000" dirty="0">
                <a:solidFill>
                  <a:srgbClr val="336699"/>
                </a:solidFill>
                <a:latin typeface="Microsoft Sans Serif" pitchFamily="34" charset="0"/>
                <a:cs typeface="Microsoft Sans Serif" pitchFamily="34" charset="0"/>
              </a:rPr>
              <a:t>(TASA 100,000 </a:t>
            </a:r>
            <a:r>
              <a:rPr lang="es-AR" sz="1000" dirty="0" err="1">
                <a:solidFill>
                  <a:srgbClr val="336699"/>
                </a:solidFill>
                <a:latin typeface="Microsoft Sans Serif" pitchFamily="34" charset="0"/>
                <a:cs typeface="Microsoft Sans Serif" pitchFamily="34" charset="0"/>
              </a:rPr>
              <a:t>hab</a:t>
            </a:r>
            <a:r>
              <a:rPr lang="es-AR" sz="1000" dirty="0">
                <a:solidFill>
                  <a:srgbClr val="336699"/>
                </a:solidFill>
                <a:latin typeface="Microsoft Sans Serif" pitchFamily="34" charset="0"/>
                <a:cs typeface="Microsoft Sans Serif" pitchFamily="34" charset="0"/>
              </a:rPr>
              <a:t>)</a:t>
            </a:r>
          </a:p>
        </c:rich>
      </c:tx>
      <c:layout>
        <c:manualLayout>
          <c:xMode val="edge"/>
          <c:yMode val="edge"/>
          <c:x val="0.38530660335986217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2554123115449675"/>
          <c:y val="0.13786778320927304"/>
          <c:w val="0.84245343306913578"/>
          <c:h val="0.57943132108486439"/>
        </c:manualLayout>
      </c:layout>
      <c:bar3DChart>
        <c:barDir val="col"/>
        <c:grouping val="clustered"/>
        <c:ser>
          <c:idx val="0"/>
          <c:order val="0"/>
          <c:tx>
            <c:strRef>
              <c:f>'EST TB_VIH'!$AB$3</c:f>
              <c:strCache>
                <c:ptCount val="1"/>
                <c:pt idx="0">
                  <c:v> TASA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Pt>
            <c:idx val="4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accent3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800" b="1"/>
                </a:pPr>
                <a:endParaRPr lang="es-AR"/>
              </a:p>
            </c:txPr>
            <c:showVal val="1"/>
          </c:dLbls>
          <c:cat>
            <c:multiLvlStrRef>
              <c:f>'EST TB_VIH'!$AC$4:$AD$11</c:f>
              <c:multiLvlStrCache>
                <c:ptCount val="8"/>
                <c:lvl>
                  <c:pt idx="0">
                    <c:v>TUCUMAN</c:v>
                  </c:pt>
                  <c:pt idx="1">
                    <c:v>LA RIOJA</c:v>
                  </c:pt>
                  <c:pt idx="2">
                    <c:v>SGO. DEL ESTERO</c:v>
                  </c:pt>
                  <c:pt idx="3">
                    <c:v>CATAMARCA</c:v>
                  </c:pt>
                  <c:pt idx="4">
                    <c:v>ARGENTINA</c:v>
                  </c:pt>
                  <c:pt idx="5">
                    <c:v>NOA</c:v>
                  </c:pt>
                  <c:pt idx="6">
                    <c:v>SALTA</c:v>
                  </c:pt>
                  <c:pt idx="7">
                    <c:v>JUJUY</c:v>
                  </c:pt>
                </c:lvl>
                <c:lvl>
                  <c:pt idx="0">
                    <c:v>4</c:v>
                  </c:pt>
                  <c:pt idx="1">
                    <c:v>1</c:v>
                  </c:pt>
                  <c:pt idx="2">
                    <c:v>6</c:v>
                  </c:pt>
                  <c:pt idx="3">
                    <c:v>5</c:v>
                  </c:pt>
                  <c:pt idx="4">
                    <c:v>648</c:v>
                  </c:pt>
                  <c:pt idx="5">
                    <c:v>66</c:v>
                  </c:pt>
                  <c:pt idx="6">
                    <c:v>32</c:v>
                  </c:pt>
                  <c:pt idx="7">
                    <c:v>18</c:v>
                  </c:pt>
                </c:lvl>
              </c:multiLvlStrCache>
            </c:multiLvlStrRef>
          </c:cat>
          <c:val>
            <c:numRef>
              <c:f>'EST TB_VIH'!$AB$4:$AB$11</c:f>
              <c:numCache>
                <c:formatCode>0.00</c:formatCode>
                <c:ptCount val="8"/>
                <c:pt idx="0">
                  <c:v>0.25846555461861775</c:v>
                </c:pt>
                <c:pt idx="1">
                  <c:v>0.27046983314716033</c:v>
                </c:pt>
                <c:pt idx="2">
                  <c:v>0.66514201336270429</c:v>
                </c:pt>
                <c:pt idx="3">
                  <c:v>1.1895868327012677</c:v>
                </c:pt>
                <c:pt idx="4">
                  <c:v>1.5697054217649493</c:v>
                </c:pt>
                <c:pt idx="5">
                  <c:v>1.6680664102730649</c:v>
                </c:pt>
                <c:pt idx="6">
                  <c:v>2.4399561112894452</c:v>
                </c:pt>
                <c:pt idx="7">
                  <c:v>2.5105372828733996</c:v>
                </c:pt>
              </c:numCache>
            </c:numRef>
          </c:val>
        </c:ser>
        <c:shape val="box"/>
        <c:axId val="133075328"/>
        <c:axId val="133076864"/>
        <c:axId val="0"/>
      </c:bar3DChart>
      <c:catAx>
        <c:axId val="133075328"/>
        <c:scaling>
          <c:orientation val="minMax"/>
        </c:scaling>
        <c:axPos val="b"/>
        <c:tickLblPos val="nextTo"/>
        <c:txPr>
          <a:bodyPr/>
          <a:lstStyle/>
          <a:p>
            <a:pPr>
              <a:defRPr sz="600" b="1"/>
            </a:pPr>
            <a:endParaRPr lang="es-AR"/>
          </a:p>
        </c:txPr>
        <c:crossAx val="133076864"/>
        <c:crosses val="autoZero"/>
        <c:auto val="1"/>
        <c:lblAlgn val="ctr"/>
        <c:lblOffset val="100"/>
      </c:catAx>
      <c:valAx>
        <c:axId val="133076864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b="1" i="0"/>
            </a:pPr>
            <a:endParaRPr lang="es-AR"/>
          </a:p>
        </c:txPr>
        <c:crossAx val="133075328"/>
        <c:crosses val="autoZero"/>
        <c:crossBetween val="between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style val="30"/>
  <c:chart>
    <c:title>
      <c:tx>
        <c:rich>
          <a:bodyPr/>
          <a:lstStyle/>
          <a:p>
            <a:pPr>
              <a:defRPr>
                <a:solidFill>
                  <a:srgbClr val="336699"/>
                </a:solidFill>
                <a:latin typeface="Microsoft Sans Serif" pitchFamily="34" charset="0"/>
                <a:cs typeface="Microsoft Sans Serif" pitchFamily="34" charset="0"/>
              </a:defRPr>
            </a:pPr>
            <a:r>
              <a:rPr lang="es-AR">
                <a:solidFill>
                  <a:srgbClr val="336699"/>
                </a:solidFill>
                <a:latin typeface="Microsoft Sans Serif" pitchFamily="34" charset="0"/>
                <a:cs typeface="Microsoft Sans Serif" pitchFamily="34" charset="0"/>
              </a:rPr>
              <a:t>CASOS NUEVOS TB-VIH 2013 </a:t>
            </a:r>
          </a:p>
          <a:p>
            <a:pPr>
              <a:defRPr>
                <a:solidFill>
                  <a:srgbClr val="336699"/>
                </a:solidFill>
                <a:latin typeface="Microsoft Sans Serif" pitchFamily="34" charset="0"/>
                <a:cs typeface="Microsoft Sans Serif" pitchFamily="34" charset="0"/>
              </a:defRPr>
            </a:pPr>
            <a:r>
              <a:rPr lang="es-AR" sz="1000">
                <a:solidFill>
                  <a:srgbClr val="336699"/>
                </a:solidFill>
                <a:latin typeface="Microsoft Sans Serif" pitchFamily="34" charset="0"/>
                <a:cs typeface="Microsoft Sans Serif" pitchFamily="34" charset="0"/>
              </a:rPr>
              <a:t>(TASA 100,000 HAB)</a:t>
            </a:r>
          </a:p>
          <a:p>
            <a:pPr>
              <a:defRPr>
                <a:solidFill>
                  <a:srgbClr val="336699"/>
                </a:solidFill>
                <a:latin typeface="Microsoft Sans Serif" pitchFamily="34" charset="0"/>
                <a:cs typeface="Microsoft Sans Serif" pitchFamily="34" charset="0"/>
              </a:defRPr>
            </a:pPr>
            <a:endParaRPr lang="es-AR">
              <a:solidFill>
                <a:srgbClr val="336699"/>
              </a:solidFill>
              <a:latin typeface="Microsoft Sans Serif" pitchFamily="34" charset="0"/>
              <a:cs typeface="Microsoft Sans Serif" pitchFamily="34" charset="0"/>
            </a:endParaRP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7.9918635170603797E-2"/>
          <c:y val="0.12987277631962643"/>
          <c:w val="0.89389088863892063"/>
          <c:h val="0.70302092446777564"/>
        </c:manualLayout>
      </c:layout>
      <c:bar3DChart>
        <c:barDir val="col"/>
        <c:grouping val="clustered"/>
        <c:ser>
          <c:idx val="0"/>
          <c:order val="0"/>
          <c:tx>
            <c:strRef>
              <c:f>'EST TB_VIH'!$F$3</c:f>
              <c:strCache>
                <c:ptCount val="1"/>
                <c:pt idx="0">
                  <c:v>TASA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Pt>
            <c:idx val="3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7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AR"/>
              </a:p>
            </c:txPr>
            <c:showVal val="1"/>
          </c:dLbls>
          <c:cat>
            <c:multiLvlStrRef>
              <c:f>'EST TB_VIH'!$G$4:$H$11</c:f>
              <c:multiLvlStrCache>
                <c:ptCount val="8"/>
                <c:lvl>
                  <c:pt idx="0">
                    <c:v>TUCUMAN</c:v>
                  </c:pt>
                  <c:pt idx="1">
                    <c:v>SGO. DEL ESTERO</c:v>
                  </c:pt>
                  <c:pt idx="2">
                    <c:v>ARGENTINA</c:v>
                  </c:pt>
                  <c:pt idx="3">
                    <c:v>CATAMARCA</c:v>
                  </c:pt>
                  <c:pt idx="4">
                    <c:v>LA RIOJA</c:v>
                  </c:pt>
                  <c:pt idx="5">
                    <c:v>NOA</c:v>
                  </c:pt>
                  <c:pt idx="6">
                    <c:v>JUJUY</c:v>
                  </c:pt>
                  <c:pt idx="7">
                    <c:v>SALTA</c:v>
                  </c:pt>
                </c:lvl>
                <c:lvl>
                  <c:pt idx="0">
                    <c:v>4</c:v>
                  </c:pt>
                  <c:pt idx="1">
                    <c:v>9</c:v>
                  </c:pt>
                  <c:pt idx="2">
                    <c:v>484</c:v>
                  </c:pt>
                  <c:pt idx="3">
                    <c:v>5</c:v>
                  </c:pt>
                  <c:pt idx="4">
                    <c:v>7</c:v>
                  </c:pt>
                  <c:pt idx="5">
                    <c:v>95</c:v>
                  </c:pt>
                  <c:pt idx="6">
                    <c:v>22</c:v>
                  </c:pt>
                  <c:pt idx="7">
                    <c:v>48</c:v>
                  </c:pt>
                </c:lvl>
              </c:multiLvlStrCache>
            </c:multiLvlStrRef>
          </c:cat>
          <c:val>
            <c:numRef>
              <c:f>'EST TB_VIH'!$F$4:$F$11</c:f>
              <c:numCache>
                <c:formatCode>0.00</c:formatCode>
                <c:ptCount val="8"/>
                <c:pt idx="0">
                  <c:v>0.2554824946588195</c:v>
                </c:pt>
                <c:pt idx="1">
                  <c:v>0.98737693443597729</c:v>
                </c:pt>
                <c:pt idx="2">
                  <c:v>1.1617742568443308</c:v>
                </c:pt>
                <c:pt idx="3">
                  <c:v>1.1669700788871773</c:v>
                </c:pt>
                <c:pt idx="4">
                  <c:v>1.856759000639256</c:v>
                </c:pt>
                <c:pt idx="5">
                  <c:v>2.3697444991370387</c:v>
                </c:pt>
                <c:pt idx="6">
                  <c:v>3.0293057795023435</c:v>
                </c:pt>
                <c:pt idx="7">
                  <c:v>3.598327677212021</c:v>
                </c:pt>
              </c:numCache>
            </c:numRef>
          </c:val>
        </c:ser>
        <c:gapWidth val="75"/>
        <c:shape val="box"/>
        <c:axId val="132695168"/>
        <c:axId val="132696704"/>
        <c:axId val="0"/>
      </c:bar3DChart>
      <c:catAx>
        <c:axId val="1326951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600" b="1"/>
            </a:pPr>
            <a:endParaRPr lang="es-AR"/>
          </a:p>
        </c:txPr>
        <c:crossAx val="132696704"/>
        <c:crosses val="autoZero"/>
        <c:auto val="1"/>
        <c:lblAlgn val="ctr"/>
        <c:lblOffset val="100"/>
      </c:catAx>
      <c:valAx>
        <c:axId val="132696704"/>
        <c:scaling>
          <c:orientation val="minMax"/>
        </c:scaling>
        <c:axPos val="l"/>
        <c:majorGridlines/>
        <c:numFmt formatCode="0.00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s-AR"/>
          </a:p>
        </c:txPr>
        <c:crossAx val="132695168"/>
        <c:crosses val="autoZero"/>
        <c:crossBetween val="between"/>
      </c:valAx>
    </c:plotArea>
    <c:plotVisOnly val="1"/>
    <c:dispBlanksAs val="gap"/>
  </c:chart>
  <c:externalData r:id="rId1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0.86637</cdr:x>
      <cdr:y>0.1938</cdr:y>
    </cdr:from>
    <cdr:to>
      <cdr:x>0.89928</cdr:x>
      <cdr:y>0.25404</cdr:y>
    </cdr:to>
    <cdr:sp macro="" textlink="">
      <cdr:nvSpPr>
        <cdr:cNvPr id="3" name="Freeform 186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673455" y="1074560"/>
          <a:ext cx="291489" cy="333976"/>
        </a:xfrm>
        <a:custGeom xmlns:a="http://schemas.openxmlformats.org/drawingml/2006/main">
          <a:avLst/>
          <a:gdLst>
            <a:gd name="T0" fmla="*/ 258 w 310"/>
            <a:gd name="T1" fmla="*/ 328 h 340"/>
            <a:gd name="T2" fmla="*/ 262 w 310"/>
            <a:gd name="T3" fmla="*/ 315 h 340"/>
            <a:gd name="T4" fmla="*/ 266 w 310"/>
            <a:gd name="T5" fmla="*/ 299 h 340"/>
            <a:gd name="T6" fmla="*/ 270 w 310"/>
            <a:gd name="T7" fmla="*/ 286 h 340"/>
            <a:gd name="T8" fmla="*/ 286 w 310"/>
            <a:gd name="T9" fmla="*/ 278 h 340"/>
            <a:gd name="T10" fmla="*/ 290 w 310"/>
            <a:gd name="T11" fmla="*/ 265 h 340"/>
            <a:gd name="T12" fmla="*/ 298 w 310"/>
            <a:gd name="T13" fmla="*/ 257 h 340"/>
            <a:gd name="T14" fmla="*/ 302 w 310"/>
            <a:gd name="T15" fmla="*/ 253 h 340"/>
            <a:gd name="T16" fmla="*/ 310 w 310"/>
            <a:gd name="T17" fmla="*/ 236 h 340"/>
            <a:gd name="T18" fmla="*/ 302 w 310"/>
            <a:gd name="T19" fmla="*/ 220 h 340"/>
            <a:gd name="T20" fmla="*/ 290 w 310"/>
            <a:gd name="T21" fmla="*/ 207 h 340"/>
            <a:gd name="T22" fmla="*/ 274 w 310"/>
            <a:gd name="T23" fmla="*/ 199 h 340"/>
            <a:gd name="T24" fmla="*/ 262 w 310"/>
            <a:gd name="T25" fmla="*/ 195 h 340"/>
            <a:gd name="T26" fmla="*/ 254 w 310"/>
            <a:gd name="T27" fmla="*/ 187 h 340"/>
            <a:gd name="T28" fmla="*/ 234 w 310"/>
            <a:gd name="T29" fmla="*/ 183 h 340"/>
            <a:gd name="T30" fmla="*/ 221 w 310"/>
            <a:gd name="T31" fmla="*/ 170 h 340"/>
            <a:gd name="T32" fmla="*/ 205 w 310"/>
            <a:gd name="T33" fmla="*/ 162 h 340"/>
            <a:gd name="T34" fmla="*/ 189 w 310"/>
            <a:gd name="T35" fmla="*/ 149 h 340"/>
            <a:gd name="T36" fmla="*/ 173 w 310"/>
            <a:gd name="T37" fmla="*/ 137 h 340"/>
            <a:gd name="T38" fmla="*/ 149 w 310"/>
            <a:gd name="T39" fmla="*/ 120 h 340"/>
            <a:gd name="T40" fmla="*/ 133 w 310"/>
            <a:gd name="T41" fmla="*/ 120 h 340"/>
            <a:gd name="T42" fmla="*/ 117 w 310"/>
            <a:gd name="T43" fmla="*/ 112 h 340"/>
            <a:gd name="T44" fmla="*/ 105 w 310"/>
            <a:gd name="T45" fmla="*/ 108 h 340"/>
            <a:gd name="T46" fmla="*/ 89 w 310"/>
            <a:gd name="T47" fmla="*/ 100 h 340"/>
            <a:gd name="T48" fmla="*/ 81 w 310"/>
            <a:gd name="T49" fmla="*/ 87 h 340"/>
            <a:gd name="T50" fmla="*/ 73 w 310"/>
            <a:gd name="T51" fmla="*/ 79 h 340"/>
            <a:gd name="T52" fmla="*/ 57 w 310"/>
            <a:gd name="T53" fmla="*/ 70 h 340"/>
            <a:gd name="T54" fmla="*/ 49 w 310"/>
            <a:gd name="T55" fmla="*/ 62 h 340"/>
            <a:gd name="T56" fmla="*/ 36 w 310"/>
            <a:gd name="T57" fmla="*/ 50 h 340"/>
            <a:gd name="T58" fmla="*/ 24 w 310"/>
            <a:gd name="T59" fmla="*/ 37 h 340"/>
            <a:gd name="T60" fmla="*/ 16 w 310"/>
            <a:gd name="T61" fmla="*/ 25 h 340"/>
            <a:gd name="T62" fmla="*/ 8 w 310"/>
            <a:gd name="T63" fmla="*/ 12 h 340"/>
            <a:gd name="T64" fmla="*/ 0 w 310"/>
            <a:gd name="T65" fmla="*/ 4 h 340"/>
            <a:gd name="T66" fmla="*/ 0 w 310"/>
            <a:gd name="T67" fmla="*/ 29 h 340"/>
            <a:gd name="T68" fmla="*/ 0 w 310"/>
            <a:gd name="T69" fmla="*/ 54 h 340"/>
            <a:gd name="T70" fmla="*/ 0 w 310"/>
            <a:gd name="T71" fmla="*/ 79 h 340"/>
            <a:gd name="T72" fmla="*/ 0 w 310"/>
            <a:gd name="T73" fmla="*/ 104 h 340"/>
            <a:gd name="T74" fmla="*/ 0 w 310"/>
            <a:gd name="T75" fmla="*/ 120 h 340"/>
            <a:gd name="T76" fmla="*/ 16 w 310"/>
            <a:gd name="T77" fmla="*/ 129 h 340"/>
            <a:gd name="T78" fmla="*/ 32 w 310"/>
            <a:gd name="T79" fmla="*/ 137 h 340"/>
            <a:gd name="T80" fmla="*/ 36 w 310"/>
            <a:gd name="T81" fmla="*/ 141 h 340"/>
            <a:gd name="T82" fmla="*/ 49 w 310"/>
            <a:gd name="T83" fmla="*/ 153 h 340"/>
            <a:gd name="T84" fmla="*/ 65 w 310"/>
            <a:gd name="T85" fmla="*/ 162 h 340"/>
            <a:gd name="T86" fmla="*/ 73 w 310"/>
            <a:gd name="T87" fmla="*/ 170 h 340"/>
            <a:gd name="T88" fmla="*/ 85 w 310"/>
            <a:gd name="T89" fmla="*/ 183 h 340"/>
            <a:gd name="T90" fmla="*/ 93 w 310"/>
            <a:gd name="T91" fmla="*/ 191 h 340"/>
            <a:gd name="T92" fmla="*/ 101 w 310"/>
            <a:gd name="T93" fmla="*/ 199 h 340"/>
            <a:gd name="T94" fmla="*/ 117 w 310"/>
            <a:gd name="T95" fmla="*/ 207 h 340"/>
            <a:gd name="T96" fmla="*/ 121 w 310"/>
            <a:gd name="T97" fmla="*/ 220 h 340"/>
            <a:gd name="T98" fmla="*/ 129 w 310"/>
            <a:gd name="T99" fmla="*/ 224 h 340"/>
            <a:gd name="T100" fmla="*/ 133 w 310"/>
            <a:gd name="T101" fmla="*/ 236 h 340"/>
            <a:gd name="T102" fmla="*/ 145 w 310"/>
            <a:gd name="T103" fmla="*/ 249 h 340"/>
            <a:gd name="T104" fmla="*/ 157 w 310"/>
            <a:gd name="T105" fmla="*/ 261 h 340"/>
            <a:gd name="T106" fmla="*/ 169 w 310"/>
            <a:gd name="T107" fmla="*/ 274 h 340"/>
            <a:gd name="T108" fmla="*/ 177 w 310"/>
            <a:gd name="T109" fmla="*/ 282 h 340"/>
            <a:gd name="T110" fmla="*/ 185 w 310"/>
            <a:gd name="T111" fmla="*/ 290 h 340"/>
            <a:gd name="T112" fmla="*/ 197 w 310"/>
            <a:gd name="T113" fmla="*/ 295 h 340"/>
            <a:gd name="T114" fmla="*/ 213 w 310"/>
            <a:gd name="T115" fmla="*/ 303 h 340"/>
            <a:gd name="T116" fmla="*/ 225 w 310"/>
            <a:gd name="T117" fmla="*/ 315 h 340"/>
            <a:gd name="T118" fmla="*/ 238 w 310"/>
            <a:gd name="T119" fmla="*/ 324 h 340"/>
            <a:gd name="T120" fmla="*/ 246 w 310"/>
            <a:gd name="T121" fmla="*/ 332 h 340"/>
            <a:gd name="T122" fmla="*/ 250 w 310"/>
            <a:gd name="T123" fmla="*/ 336 h 340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  <a:cxn ang="0">
              <a:pos x="T106" y="T107"/>
            </a:cxn>
            <a:cxn ang="0">
              <a:pos x="T108" y="T109"/>
            </a:cxn>
            <a:cxn ang="0">
              <a:pos x="T110" y="T111"/>
            </a:cxn>
            <a:cxn ang="0">
              <a:pos x="T112" y="T113"/>
            </a:cxn>
            <a:cxn ang="0">
              <a:pos x="T114" y="T115"/>
            </a:cxn>
            <a:cxn ang="0">
              <a:pos x="T116" y="T117"/>
            </a:cxn>
            <a:cxn ang="0">
              <a:pos x="T118" y="T119"/>
            </a:cxn>
            <a:cxn ang="0">
              <a:pos x="T120" y="T121"/>
            </a:cxn>
            <a:cxn ang="0">
              <a:pos x="T122" y="T123"/>
            </a:cxn>
          </a:cxnLst>
          <a:rect l="0" t="0" r="r" b="b"/>
          <a:pathLst>
            <a:path w="310" h="340">
              <a:moveTo>
                <a:pt x="250" y="340"/>
              </a:moveTo>
              <a:lnTo>
                <a:pt x="254" y="340"/>
              </a:lnTo>
              <a:lnTo>
                <a:pt x="254" y="336"/>
              </a:lnTo>
              <a:lnTo>
                <a:pt x="258" y="336"/>
              </a:lnTo>
              <a:lnTo>
                <a:pt x="258" y="332"/>
              </a:lnTo>
              <a:lnTo>
                <a:pt x="258" y="328"/>
              </a:lnTo>
              <a:lnTo>
                <a:pt x="258" y="324"/>
              </a:lnTo>
              <a:lnTo>
                <a:pt x="262" y="324"/>
              </a:lnTo>
              <a:lnTo>
                <a:pt x="262" y="319"/>
              </a:lnTo>
              <a:lnTo>
                <a:pt x="266" y="319"/>
              </a:lnTo>
              <a:lnTo>
                <a:pt x="262" y="319"/>
              </a:lnTo>
              <a:lnTo>
                <a:pt x="262" y="315"/>
              </a:lnTo>
              <a:lnTo>
                <a:pt x="262" y="311"/>
              </a:lnTo>
              <a:lnTo>
                <a:pt x="266" y="307"/>
              </a:lnTo>
              <a:lnTo>
                <a:pt x="262" y="307"/>
              </a:lnTo>
              <a:lnTo>
                <a:pt x="262" y="303"/>
              </a:lnTo>
              <a:lnTo>
                <a:pt x="266" y="303"/>
              </a:lnTo>
              <a:lnTo>
                <a:pt x="266" y="299"/>
              </a:lnTo>
              <a:lnTo>
                <a:pt x="266" y="295"/>
              </a:lnTo>
              <a:lnTo>
                <a:pt x="270" y="295"/>
              </a:lnTo>
              <a:lnTo>
                <a:pt x="270" y="290"/>
              </a:lnTo>
              <a:lnTo>
                <a:pt x="266" y="290"/>
              </a:lnTo>
              <a:lnTo>
                <a:pt x="270" y="290"/>
              </a:lnTo>
              <a:lnTo>
                <a:pt x="270" y="286"/>
              </a:lnTo>
              <a:lnTo>
                <a:pt x="274" y="286"/>
              </a:lnTo>
              <a:lnTo>
                <a:pt x="274" y="282"/>
              </a:lnTo>
              <a:lnTo>
                <a:pt x="278" y="282"/>
              </a:lnTo>
              <a:lnTo>
                <a:pt x="282" y="282"/>
              </a:lnTo>
              <a:lnTo>
                <a:pt x="282" y="278"/>
              </a:lnTo>
              <a:lnTo>
                <a:pt x="286" y="278"/>
              </a:lnTo>
              <a:lnTo>
                <a:pt x="286" y="274"/>
              </a:lnTo>
              <a:lnTo>
                <a:pt x="286" y="270"/>
              </a:lnTo>
              <a:lnTo>
                <a:pt x="290" y="270"/>
              </a:lnTo>
              <a:lnTo>
                <a:pt x="286" y="270"/>
              </a:lnTo>
              <a:lnTo>
                <a:pt x="286" y="265"/>
              </a:lnTo>
              <a:lnTo>
                <a:pt x="290" y="265"/>
              </a:lnTo>
              <a:lnTo>
                <a:pt x="290" y="261"/>
              </a:lnTo>
              <a:lnTo>
                <a:pt x="290" y="257"/>
              </a:lnTo>
              <a:lnTo>
                <a:pt x="294" y="257"/>
              </a:lnTo>
              <a:lnTo>
                <a:pt x="294" y="261"/>
              </a:lnTo>
              <a:lnTo>
                <a:pt x="294" y="257"/>
              </a:lnTo>
              <a:lnTo>
                <a:pt x="298" y="257"/>
              </a:lnTo>
              <a:lnTo>
                <a:pt x="294" y="257"/>
              </a:lnTo>
              <a:lnTo>
                <a:pt x="294" y="253"/>
              </a:lnTo>
              <a:lnTo>
                <a:pt x="298" y="253"/>
              </a:lnTo>
              <a:lnTo>
                <a:pt x="298" y="249"/>
              </a:lnTo>
              <a:lnTo>
                <a:pt x="298" y="253"/>
              </a:lnTo>
              <a:lnTo>
                <a:pt x="302" y="253"/>
              </a:lnTo>
              <a:lnTo>
                <a:pt x="302" y="249"/>
              </a:lnTo>
              <a:lnTo>
                <a:pt x="306" y="249"/>
              </a:lnTo>
              <a:lnTo>
                <a:pt x="306" y="245"/>
              </a:lnTo>
              <a:lnTo>
                <a:pt x="310" y="245"/>
              </a:lnTo>
              <a:lnTo>
                <a:pt x="310" y="241"/>
              </a:lnTo>
              <a:lnTo>
                <a:pt x="310" y="236"/>
              </a:lnTo>
              <a:lnTo>
                <a:pt x="310" y="232"/>
              </a:lnTo>
              <a:lnTo>
                <a:pt x="306" y="232"/>
              </a:lnTo>
              <a:lnTo>
                <a:pt x="306" y="228"/>
              </a:lnTo>
              <a:lnTo>
                <a:pt x="302" y="228"/>
              </a:lnTo>
              <a:lnTo>
                <a:pt x="302" y="224"/>
              </a:lnTo>
              <a:lnTo>
                <a:pt x="302" y="220"/>
              </a:lnTo>
              <a:lnTo>
                <a:pt x="298" y="220"/>
              </a:lnTo>
              <a:lnTo>
                <a:pt x="298" y="216"/>
              </a:lnTo>
              <a:lnTo>
                <a:pt x="298" y="212"/>
              </a:lnTo>
              <a:lnTo>
                <a:pt x="294" y="212"/>
              </a:lnTo>
              <a:lnTo>
                <a:pt x="294" y="207"/>
              </a:lnTo>
              <a:lnTo>
                <a:pt x="290" y="207"/>
              </a:lnTo>
              <a:lnTo>
                <a:pt x="286" y="207"/>
              </a:lnTo>
              <a:lnTo>
                <a:pt x="282" y="207"/>
              </a:lnTo>
              <a:lnTo>
                <a:pt x="282" y="203"/>
              </a:lnTo>
              <a:lnTo>
                <a:pt x="278" y="203"/>
              </a:lnTo>
              <a:lnTo>
                <a:pt x="274" y="203"/>
              </a:lnTo>
              <a:lnTo>
                <a:pt x="274" y="199"/>
              </a:lnTo>
              <a:lnTo>
                <a:pt x="270" y="199"/>
              </a:lnTo>
              <a:lnTo>
                <a:pt x="270" y="195"/>
              </a:lnTo>
              <a:lnTo>
                <a:pt x="266" y="195"/>
              </a:lnTo>
              <a:lnTo>
                <a:pt x="262" y="195"/>
              </a:lnTo>
              <a:lnTo>
                <a:pt x="262" y="199"/>
              </a:lnTo>
              <a:lnTo>
                <a:pt x="262" y="195"/>
              </a:lnTo>
              <a:lnTo>
                <a:pt x="258" y="195"/>
              </a:lnTo>
              <a:lnTo>
                <a:pt x="258" y="191"/>
              </a:lnTo>
              <a:lnTo>
                <a:pt x="254" y="191"/>
              </a:lnTo>
              <a:lnTo>
                <a:pt x="258" y="191"/>
              </a:lnTo>
              <a:lnTo>
                <a:pt x="254" y="191"/>
              </a:lnTo>
              <a:lnTo>
                <a:pt x="254" y="187"/>
              </a:lnTo>
              <a:lnTo>
                <a:pt x="250" y="187"/>
              </a:lnTo>
              <a:lnTo>
                <a:pt x="246" y="187"/>
              </a:lnTo>
              <a:lnTo>
                <a:pt x="242" y="187"/>
              </a:lnTo>
              <a:lnTo>
                <a:pt x="238" y="187"/>
              </a:lnTo>
              <a:lnTo>
                <a:pt x="238" y="183"/>
              </a:lnTo>
              <a:lnTo>
                <a:pt x="234" y="183"/>
              </a:lnTo>
              <a:lnTo>
                <a:pt x="229" y="183"/>
              </a:lnTo>
              <a:lnTo>
                <a:pt x="229" y="178"/>
              </a:lnTo>
              <a:lnTo>
                <a:pt x="225" y="178"/>
              </a:lnTo>
              <a:lnTo>
                <a:pt x="225" y="174"/>
              </a:lnTo>
              <a:lnTo>
                <a:pt x="221" y="174"/>
              </a:lnTo>
              <a:lnTo>
                <a:pt x="221" y="170"/>
              </a:lnTo>
              <a:lnTo>
                <a:pt x="217" y="170"/>
              </a:lnTo>
              <a:lnTo>
                <a:pt x="213" y="170"/>
              </a:lnTo>
              <a:lnTo>
                <a:pt x="209" y="170"/>
              </a:lnTo>
              <a:lnTo>
                <a:pt x="209" y="166"/>
              </a:lnTo>
              <a:lnTo>
                <a:pt x="205" y="166"/>
              </a:lnTo>
              <a:lnTo>
                <a:pt x="205" y="162"/>
              </a:lnTo>
              <a:lnTo>
                <a:pt x="201" y="162"/>
              </a:lnTo>
              <a:lnTo>
                <a:pt x="197" y="162"/>
              </a:lnTo>
              <a:lnTo>
                <a:pt x="197" y="158"/>
              </a:lnTo>
              <a:lnTo>
                <a:pt x="193" y="158"/>
              </a:lnTo>
              <a:lnTo>
                <a:pt x="193" y="153"/>
              </a:lnTo>
              <a:lnTo>
                <a:pt x="189" y="149"/>
              </a:lnTo>
              <a:lnTo>
                <a:pt x="189" y="145"/>
              </a:lnTo>
              <a:lnTo>
                <a:pt x="185" y="145"/>
              </a:lnTo>
              <a:lnTo>
                <a:pt x="181" y="141"/>
              </a:lnTo>
              <a:lnTo>
                <a:pt x="177" y="141"/>
              </a:lnTo>
              <a:lnTo>
                <a:pt x="177" y="137"/>
              </a:lnTo>
              <a:lnTo>
                <a:pt x="173" y="137"/>
              </a:lnTo>
              <a:lnTo>
                <a:pt x="169" y="133"/>
              </a:lnTo>
              <a:lnTo>
                <a:pt x="165" y="129"/>
              </a:lnTo>
              <a:lnTo>
                <a:pt x="161" y="129"/>
              </a:lnTo>
              <a:lnTo>
                <a:pt x="157" y="124"/>
              </a:lnTo>
              <a:lnTo>
                <a:pt x="153" y="120"/>
              </a:lnTo>
              <a:lnTo>
                <a:pt x="149" y="120"/>
              </a:lnTo>
              <a:lnTo>
                <a:pt x="145" y="120"/>
              </a:lnTo>
              <a:lnTo>
                <a:pt x="145" y="124"/>
              </a:lnTo>
              <a:lnTo>
                <a:pt x="141" y="124"/>
              </a:lnTo>
              <a:lnTo>
                <a:pt x="137" y="124"/>
              </a:lnTo>
              <a:lnTo>
                <a:pt x="137" y="120"/>
              </a:lnTo>
              <a:lnTo>
                <a:pt x="133" y="120"/>
              </a:lnTo>
              <a:lnTo>
                <a:pt x="129" y="120"/>
              </a:lnTo>
              <a:lnTo>
                <a:pt x="129" y="116"/>
              </a:lnTo>
              <a:lnTo>
                <a:pt x="125" y="116"/>
              </a:lnTo>
              <a:lnTo>
                <a:pt x="121" y="116"/>
              </a:lnTo>
              <a:lnTo>
                <a:pt x="117" y="116"/>
              </a:lnTo>
              <a:lnTo>
                <a:pt x="117" y="112"/>
              </a:lnTo>
              <a:lnTo>
                <a:pt x="113" y="112"/>
              </a:lnTo>
              <a:lnTo>
                <a:pt x="109" y="112"/>
              </a:lnTo>
              <a:lnTo>
                <a:pt x="109" y="108"/>
              </a:lnTo>
              <a:lnTo>
                <a:pt x="109" y="112"/>
              </a:lnTo>
              <a:lnTo>
                <a:pt x="109" y="108"/>
              </a:lnTo>
              <a:lnTo>
                <a:pt x="105" y="108"/>
              </a:lnTo>
              <a:lnTo>
                <a:pt x="101" y="108"/>
              </a:lnTo>
              <a:lnTo>
                <a:pt x="97" y="108"/>
              </a:lnTo>
              <a:lnTo>
                <a:pt x="97" y="104"/>
              </a:lnTo>
              <a:lnTo>
                <a:pt x="93" y="104"/>
              </a:lnTo>
              <a:lnTo>
                <a:pt x="89" y="104"/>
              </a:lnTo>
              <a:lnTo>
                <a:pt x="89" y="100"/>
              </a:lnTo>
              <a:lnTo>
                <a:pt x="85" y="100"/>
              </a:lnTo>
              <a:lnTo>
                <a:pt x="85" y="95"/>
              </a:lnTo>
              <a:lnTo>
                <a:pt x="85" y="91"/>
              </a:lnTo>
              <a:lnTo>
                <a:pt x="81" y="91"/>
              </a:lnTo>
              <a:lnTo>
                <a:pt x="85" y="91"/>
              </a:lnTo>
              <a:lnTo>
                <a:pt x="81" y="87"/>
              </a:lnTo>
              <a:lnTo>
                <a:pt x="85" y="87"/>
              </a:lnTo>
              <a:lnTo>
                <a:pt x="81" y="87"/>
              </a:lnTo>
              <a:lnTo>
                <a:pt x="81" y="83"/>
              </a:lnTo>
              <a:lnTo>
                <a:pt x="77" y="83"/>
              </a:lnTo>
              <a:lnTo>
                <a:pt x="73" y="83"/>
              </a:lnTo>
              <a:lnTo>
                <a:pt x="73" y="79"/>
              </a:lnTo>
              <a:lnTo>
                <a:pt x="69" y="79"/>
              </a:lnTo>
              <a:lnTo>
                <a:pt x="69" y="75"/>
              </a:lnTo>
              <a:lnTo>
                <a:pt x="65" y="75"/>
              </a:lnTo>
              <a:lnTo>
                <a:pt x="61" y="75"/>
              </a:lnTo>
              <a:lnTo>
                <a:pt x="57" y="75"/>
              </a:lnTo>
              <a:lnTo>
                <a:pt x="57" y="70"/>
              </a:lnTo>
              <a:lnTo>
                <a:pt x="53" y="70"/>
              </a:lnTo>
              <a:lnTo>
                <a:pt x="53" y="66"/>
              </a:lnTo>
              <a:lnTo>
                <a:pt x="57" y="66"/>
              </a:lnTo>
              <a:lnTo>
                <a:pt x="53" y="66"/>
              </a:lnTo>
              <a:lnTo>
                <a:pt x="53" y="62"/>
              </a:lnTo>
              <a:lnTo>
                <a:pt x="49" y="62"/>
              </a:lnTo>
              <a:lnTo>
                <a:pt x="45" y="62"/>
              </a:lnTo>
              <a:lnTo>
                <a:pt x="45" y="58"/>
              </a:lnTo>
              <a:lnTo>
                <a:pt x="40" y="58"/>
              </a:lnTo>
              <a:lnTo>
                <a:pt x="40" y="54"/>
              </a:lnTo>
              <a:lnTo>
                <a:pt x="36" y="54"/>
              </a:lnTo>
              <a:lnTo>
                <a:pt x="36" y="50"/>
              </a:lnTo>
              <a:lnTo>
                <a:pt x="32" y="50"/>
              </a:lnTo>
              <a:lnTo>
                <a:pt x="32" y="46"/>
              </a:lnTo>
              <a:lnTo>
                <a:pt x="28" y="46"/>
              </a:lnTo>
              <a:lnTo>
                <a:pt x="24" y="46"/>
              </a:lnTo>
              <a:lnTo>
                <a:pt x="24" y="41"/>
              </a:lnTo>
              <a:lnTo>
                <a:pt x="24" y="37"/>
              </a:lnTo>
              <a:lnTo>
                <a:pt x="24" y="33"/>
              </a:lnTo>
              <a:lnTo>
                <a:pt x="20" y="33"/>
              </a:lnTo>
              <a:lnTo>
                <a:pt x="24" y="33"/>
              </a:lnTo>
              <a:lnTo>
                <a:pt x="20" y="33"/>
              </a:lnTo>
              <a:lnTo>
                <a:pt x="20" y="29"/>
              </a:lnTo>
              <a:lnTo>
                <a:pt x="16" y="25"/>
              </a:lnTo>
              <a:lnTo>
                <a:pt x="12" y="21"/>
              </a:lnTo>
              <a:lnTo>
                <a:pt x="12" y="17"/>
              </a:lnTo>
              <a:lnTo>
                <a:pt x="8" y="17"/>
              </a:lnTo>
              <a:lnTo>
                <a:pt x="12" y="17"/>
              </a:lnTo>
              <a:lnTo>
                <a:pt x="12" y="12"/>
              </a:lnTo>
              <a:lnTo>
                <a:pt x="8" y="12"/>
              </a:lnTo>
              <a:lnTo>
                <a:pt x="8" y="8"/>
              </a:lnTo>
              <a:lnTo>
                <a:pt x="8" y="4"/>
              </a:lnTo>
              <a:lnTo>
                <a:pt x="4" y="4"/>
              </a:lnTo>
              <a:lnTo>
                <a:pt x="4" y="0"/>
              </a:lnTo>
              <a:lnTo>
                <a:pt x="0" y="0"/>
              </a:lnTo>
              <a:lnTo>
                <a:pt x="0" y="4"/>
              </a:lnTo>
              <a:lnTo>
                <a:pt x="0" y="8"/>
              </a:lnTo>
              <a:lnTo>
                <a:pt x="0" y="12"/>
              </a:lnTo>
              <a:lnTo>
                <a:pt x="0" y="17"/>
              </a:lnTo>
              <a:lnTo>
                <a:pt x="0" y="21"/>
              </a:lnTo>
              <a:lnTo>
                <a:pt x="0" y="25"/>
              </a:lnTo>
              <a:lnTo>
                <a:pt x="0" y="29"/>
              </a:lnTo>
              <a:lnTo>
                <a:pt x="0" y="33"/>
              </a:lnTo>
              <a:lnTo>
                <a:pt x="0" y="37"/>
              </a:lnTo>
              <a:lnTo>
                <a:pt x="0" y="41"/>
              </a:lnTo>
              <a:lnTo>
                <a:pt x="0" y="46"/>
              </a:lnTo>
              <a:lnTo>
                <a:pt x="0" y="50"/>
              </a:lnTo>
              <a:lnTo>
                <a:pt x="0" y="54"/>
              </a:lnTo>
              <a:lnTo>
                <a:pt x="0" y="58"/>
              </a:lnTo>
              <a:lnTo>
                <a:pt x="0" y="62"/>
              </a:lnTo>
              <a:lnTo>
                <a:pt x="0" y="66"/>
              </a:lnTo>
              <a:lnTo>
                <a:pt x="0" y="70"/>
              </a:lnTo>
              <a:lnTo>
                <a:pt x="0" y="75"/>
              </a:lnTo>
              <a:lnTo>
                <a:pt x="0" y="79"/>
              </a:lnTo>
              <a:lnTo>
                <a:pt x="0" y="83"/>
              </a:lnTo>
              <a:lnTo>
                <a:pt x="0" y="87"/>
              </a:lnTo>
              <a:lnTo>
                <a:pt x="0" y="91"/>
              </a:lnTo>
              <a:lnTo>
                <a:pt x="0" y="95"/>
              </a:lnTo>
              <a:lnTo>
                <a:pt x="0" y="100"/>
              </a:lnTo>
              <a:lnTo>
                <a:pt x="0" y="104"/>
              </a:lnTo>
              <a:lnTo>
                <a:pt x="0" y="108"/>
              </a:lnTo>
              <a:lnTo>
                <a:pt x="0" y="112"/>
              </a:lnTo>
              <a:lnTo>
                <a:pt x="0" y="116"/>
              </a:lnTo>
              <a:lnTo>
                <a:pt x="0" y="120"/>
              </a:lnTo>
              <a:lnTo>
                <a:pt x="0" y="124"/>
              </a:lnTo>
              <a:lnTo>
                <a:pt x="0" y="120"/>
              </a:lnTo>
              <a:lnTo>
                <a:pt x="0" y="124"/>
              </a:lnTo>
              <a:lnTo>
                <a:pt x="4" y="124"/>
              </a:lnTo>
              <a:lnTo>
                <a:pt x="8" y="124"/>
              </a:lnTo>
              <a:lnTo>
                <a:pt x="8" y="129"/>
              </a:lnTo>
              <a:lnTo>
                <a:pt x="12" y="129"/>
              </a:lnTo>
              <a:lnTo>
                <a:pt x="16" y="129"/>
              </a:lnTo>
              <a:lnTo>
                <a:pt x="16" y="133"/>
              </a:lnTo>
              <a:lnTo>
                <a:pt x="20" y="133"/>
              </a:lnTo>
              <a:lnTo>
                <a:pt x="24" y="133"/>
              </a:lnTo>
              <a:lnTo>
                <a:pt x="28" y="133"/>
              </a:lnTo>
              <a:lnTo>
                <a:pt x="28" y="137"/>
              </a:lnTo>
              <a:lnTo>
                <a:pt x="32" y="137"/>
              </a:lnTo>
              <a:lnTo>
                <a:pt x="32" y="141"/>
              </a:lnTo>
              <a:lnTo>
                <a:pt x="32" y="137"/>
              </a:lnTo>
              <a:lnTo>
                <a:pt x="32" y="141"/>
              </a:lnTo>
              <a:lnTo>
                <a:pt x="36" y="141"/>
              </a:lnTo>
              <a:lnTo>
                <a:pt x="36" y="137"/>
              </a:lnTo>
              <a:lnTo>
                <a:pt x="36" y="141"/>
              </a:lnTo>
              <a:lnTo>
                <a:pt x="40" y="141"/>
              </a:lnTo>
              <a:lnTo>
                <a:pt x="40" y="145"/>
              </a:lnTo>
              <a:lnTo>
                <a:pt x="40" y="149"/>
              </a:lnTo>
              <a:lnTo>
                <a:pt x="45" y="149"/>
              </a:lnTo>
              <a:lnTo>
                <a:pt x="49" y="149"/>
              </a:lnTo>
              <a:lnTo>
                <a:pt x="49" y="153"/>
              </a:lnTo>
              <a:lnTo>
                <a:pt x="53" y="153"/>
              </a:lnTo>
              <a:lnTo>
                <a:pt x="53" y="158"/>
              </a:lnTo>
              <a:lnTo>
                <a:pt x="57" y="158"/>
              </a:lnTo>
              <a:lnTo>
                <a:pt x="57" y="162"/>
              </a:lnTo>
              <a:lnTo>
                <a:pt x="61" y="162"/>
              </a:lnTo>
              <a:lnTo>
                <a:pt x="65" y="162"/>
              </a:lnTo>
              <a:lnTo>
                <a:pt x="65" y="166"/>
              </a:lnTo>
              <a:lnTo>
                <a:pt x="69" y="166"/>
              </a:lnTo>
              <a:lnTo>
                <a:pt x="69" y="162"/>
              </a:lnTo>
              <a:lnTo>
                <a:pt x="69" y="166"/>
              </a:lnTo>
              <a:lnTo>
                <a:pt x="73" y="166"/>
              </a:lnTo>
              <a:lnTo>
                <a:pt x="73" y="170"/>
              </a:lnTo>
              <a:lnTo>
                <a:pt x="77" y="170"/>
              </a:lnTo>
              <a:lnTo>
                <a:pt x="77" y="174"/>
              </a:lnTo>
              <a:lnTo>
                <a:pt x="77" y="178"/>
              </a:lnTo>
              <a:lnTo>
                <a:pt x="81" y="178"/>
              </a:lnTo>
              <a:lnTo>
                <a:pt x="81" y="183"/>
              </a:lnTo>
              <a:lnTo>
                <a:pt x="85" y="183"/>
              </a:lnTo>
              <a:lnTo>
                <a:pt x="85" y="187"/>
              </a:lnTo>
              <a:lnTo>
                <a:pt x="89" y="187"/>
              </a:lnTo>
              <a:lnTo>
                <a:pt x="89" y="191"/>
              </a:lnTo>
              <a:lnTo>
                <a:pt x="93" y="191"/>
              </a:lnTo>
              <a:lnTo>
                <a:pt x="89" y="191"/>
              </a:lnTo>
              <a:lnTo>
                <a:pt x="93" y="191"/>
              </a:lnTo>
              <a:lnTo>
                <a:pt x="93" y="195"/>
              </a:lnTo>
              <a:lnTo>
                <a:pt x="97" y="195"/>
              </a:lnTo>
              <a:lnTo>
                <a:pt x="93" y="195"/>
              </a:lnTo>
              <a:lnTo>
                <a:pt x="97" y="195"/>
              </a:lnTo>
              <a:lnTo>
                <a:pt x="97" y="199"/>
              </a:lnTo>
              <a:lnTo>
                <a:pt x="101" y="199"/>
              </a:lnTo>
              <a:lnTo>
                <a:pt x="105" y="199"/>
              </a:lnTo>
              <a:lnTo>
                <a:pt x="105" y="203"/>
              </a:lnTo>
              <a:lnTo>
                <a:pt x="109" y="203"/>
              </a:lnTo>
              <a:lnTo>
                <a:pt x="109" y="207"/>
              </a:lnTo>
              <a:lnTo>
                <a:pt x="113" y="207"/>
              </a:lnTo>
              <a:lnTo>
                <a:pt x="117" y="207"/>
              </a:lnTo>
              <a:lnTo>
                <a:pt x="117" y="212"/>
              </a:lnTo>
              <a:lnTo>
                <a:pt x="121" y="212"/>
              </a:lnTo>
              <a:lnTo>
                <a:pt x="121" y="216"/>
              </a:lnTo>
              <a:lnTo>
                <a:pt x="125" y="216"/>
              </a:lnTo>
              <a:lnTo>
                <a:pt x="121" y="216"/>
              </a:lnTo>
              <a:lnTo>
                <a:pt x="121" y="220"/>
              </a:lnTo>
              <a:lnTo>
                <a:pt x="125" y="216"/>
              </a:lnTo>
              <a:lnTo>
                <a:pt x="125" y="220"/>
              </a:lnTo>
              <a:lnTo>
                <a:pt x="129" y="220"/>
              </a:lnTo>
              <a:lnTo>
                <a:pt x="129" y="224"/>
              </a:lnTo>
              <a:lnTo>
                <a:pt x="125" y="224"/>
              </a:lnTo>
              <a:lnTo>
                <a:pt x="129" y="224"/>
              </a:lnTo>
              <a:lnTo>
                <a:pt x="129" y="228"/>
              </a:lnTo>
              <a:lnTo>
                <a:pt x="133" y="228"/>
              </a:lnTo>
              <a:lnTo>
                <a:pt x="129" y="228"/>
              </a:lnTo>
              <a:lnTo>
                <a:pt x="133" y="228"/>
              </a:lnTo>
              <a:lnTo>
                <a:pt x="133" y="232"/>
              </a:lnTo>
              <a:lnTo>
                <a:pt x="133" y="236"/>
              </a:lnTo>
              <a:lnTo>
                <a:pt x="137" y="236"/>
              </a:lnTo>
              <a:lnTo>
                <a:pt x="137" y="241"/>
              </a:lnTo>
              <a:lnTo>
                <a:pt x="141" y="241"/>
              </a:lnTo>
              <a:lnTo>
                <a:pt x="141" y="245"/>
              </a:lnTo>
              <a:lnTo>
                <a:pt x="145" y="245"/>
              </a:lnTo>
              <a:lnTo>
                <a:pt x="145" y="249"/>
              </a:lnTo>
              <a:lnTo>
                <a:pt x="149" y="249"/>
              </a:lnTo>
              <a:lnTo>
                <a:pt x="153" y="249"/>
              </a:lnTo>
              <a:lnTo>
                <a:pt x="153" y="253"/>
              </a:lnTo>
              <a:lnTo>
                <a:pt x="157" y="253"/>
              </a:lnTo>
              <a:lnTo>
                <a:pt x="157" y="257"/>
              </a:lnTo>
              <a:lnTo>
                <a:pt x="157" y="261"/>
              </a:lnTo>
              <a:lnTo>
                <a:pt x="161" y="261"/>
              </a:lnTo>
              <a:lnTo>
                <a:pt x="161" y="265"/>
              </a:lnTo>
              <a:lnTo>
                <a:pt x="165" y="265"/>
              </a:lnTo>
              <a:lnTo>
                <a:pt x="165" y="270"/>
              </a:lnTo>
              <a:lnTo>
                <a:pt x="169" y="270"/>
              </a:lnTo>
              <a:lnTo>
                <a:pt x="169" y="274"/>
              </a:lnTo>
              <a:lnTo>
                <a:pt x="169" y="278"/>
              </a:lnTo>
              <a:lnTo>
                <a:pt x="169" y="282"/>
              </a:lnTo>
              <a:lnTo>
                <a:pt x="169" y="278"/>
              </a:lnTo>
              <a:lnTo>
                <a:pt x="173" y="278"/>
              </a:lnTo>
              <a:lnTo>
                <a:pt x="173" y="282"/>
              </a:lnTo>
              <a:lnTo>
                <a:pt x="177" y="282"/>
              </a:lnTo>
              <a:lnTo>
                <a:pt x="181" y="282"/>
              </a:lnTo>
              <a:lnTo>
                <a:pt x="185" y="282"/>
              </a:lnTo>
              <a:lnTo>
                <a:pt x="185" y="286"/>
              </a:lnTo>
              <a:lnTo>
                <a:pt x="185" y="290"/>
              </a:lnTo>
              <a:lnTo>
                <a:pt x="189" y="290"/>
              </a:lnTo>
              <a:lnTo>
                <a:pt x="185" y="290"/>
              </a:lnTo>
              <a:lnTo>
                <a:pt x="185" y="295"/>
              </a:lnTo>
              <a:lnTo>
                <a:pt x="189" y="295"/>
              </a:lnTo>
              <a:lnTo>
                <a:pt x="193" y="295"/>
              </a:lnTo>
              <a:lnTo>
                <a:pt x="193" y="299"/>
              </a:lnTo>
              <a:lnTo>
                <a:pt x="193" y="295"/>
              </a:lnTo>
              <a:lnTo>
                <a:pt x="197" y="295"/>
              </a:lnTo>
              <a:lnTo>
                <a:pt x="201" y="295"/>
              </a:lnTo>
              <a:lnTo>
                <a:pt x="205" y="295"/>
              </a:lnTo>
              <a:lnTo>
                <a:pt x="205" y="299"/>
              </a:lnTo>
              <a:lnTo>
                <a:pt x="209" y="299"/>
              </a:lnTo>
              <a:lnTo>
                <a:pt x="213" y="299"/>
              </a:lnTo>
              <a:lnTo>
                <a:pt x="213" y="303"/>
              </a:lnTo>
              <a:lnTo>
                <a:pt x="217" y="303"/>
              </a:lnTo>
              <a:lnTo>
                <a:pt x="217" y="307"/>
              </a:lnTo>
              <a:lnTo>
                <a:pt x="221" y="307"/>
              </a:lnTo>
              <a:lnTo>
                <a:pt x="221" y="311"/>
              </a:lnTo>
              <a:lnTo>
                <a:pt x="225" y="311"/>
              </a:lnTo>
              <a:lnTo>
                <a:pt x="225" y="315"/>
              </a:lnTo>
              <a:lnTo>
                <a:pt x="225" y="319"/>
              </a:lnTo>
              <a:lnTo>
                <a:pt x="229" y="315"/>
              </a:lnTo>
              <a:lnTo>
                <a:pt x="229" y="319"/>
              </a:lnTo>
              <a:lnTo>
                <a:pt x="234" y="319"/>
              </a:lnTo>
              <a:lnTo>
                <a:pt x="234" y="324"/>
              </a:lnTo>
              <a:lnTo>
                <a:pt x="238" y="324"/>
              </a:lnTo>
              <a:lnTo>
                <a:pt x="238" y="328"/>
              </a:lnTo>
              <a:lnTo>
                <a:pt x="242" y="328"/>
              </a:lnTo>
              <a:lnTo>
                <a:pt x="242" y="332"/>
              </a:lnTo>
              <a:lnTo>
                <a:pt x="242" y="328"/>
              </a:lnTo>
              <a:lnTo>
                <a:pt x="242" y="332"/>
              </a:lnTo>
              <a:lnTo>
                <a:pt x="246" y="332"/>
              </a:lnTo>
              <a:lnTo>
                <a:pt x="242" y="332"/>
              </a:lnTo>
              <a:lnTo>
                <a:pt x="246" y="332"/>
              </a:lnTo>
              <a:lnTo>
                <a:pt x="246" y="336"/>
              </a:lnTo>
              <a:lnTo>
                <a:pt x="246" y="332"/>
              </a:lnTo>
              <a:lnTo>
                <a:pt x="246" y="336"/>
              </a:lnTo>
              <a:lnTo>
                <a:pt x="250" y="336"/>
              </a:lnTo>
              <a:lnTo>
                <a:pt x="250" y="340"/>
              </a:lnTo>
              <a:lnTo>
                <a:pt x="250" y="336"/>
              </a:lnTo>
              <a:lnTo>
                <a:pt x="250" y="340"/>
              </a:lnTo>
              <a:close/>
            </a:path>
          </a:pathLst>
        </a:custGeom>
        <a:solidFill xmlns:a="http://schemas.openxmlformats.org/drawingml/2006/main">
          <a:schemeClr val="accent1"/>
        </a:solidFill>
        <a:ln xmlns:a="http://schemas.openxmlformats.org/drawingml/2006/main" w="6350" cap="flat" cmpd="sng">
          <a:solidFill>
            <a:srgbClr val="000000"/>
          </a:solidFill>
          <a:prstDash val="solid"/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0.88263</cdr:x>
      <cdr:y>0.25935</cdr:y>
    </cdr:from>
    <cdr:to>
      <cdr:x>0.9112</cdr:x>
      <cdr:y>0.30563</cdr:y>
    </cdr:to>
    <cdr:sp macro="" textlink="">
      <cdr:nvSpPr>
        <cdr:cNvPr id="4" name="Freeform 187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817400" y="1438005"/>
          <a:ext cx="253104" cy="256621"/>
        </a:xfrm>
        <a:custGeom xmlns:a="http://schemas.openxmlformats.org/drawingml/2006/main">
          <a:avLst/>
          <a:gdLst>
            <a:gd name="T0" fmla="*/ 52 w 270"/>
            <a:gd name="T1" fmla="*/ 62 h 262"/>
            <a:gd name="T2" fmla="*/ 44 w 270"/>
            <a:gd name="T3" fmla="*/ 75 h 262"/>
            <a:gd name="T4" fmla="*/ 44 w 270"/>
            <a:gd name="T5" fmla="*/ 87 h 262"/>
            <a:gd name="T6" fmla="*/ 40 w 270"/>
            <a:gd name="T7" fmla="*/ 104 h 262"/>
            <a:gd name="T8" fmla="*/ 36 w 270"/>
            <a:gd name="T9" fmla="*/ 121 h 262"/>
            <a:gd name="T10" fmla="*/ 28 w 270"/>
            <a:gd name="T11" fmla="*/ 133 h 262"/>
            <a:gd name="T12" fmla="*/ 16 w 270"/>
            <a:gd name="T13" fmla="*/ 141 h 262"/>
            <a:gd name="T14" fmla="*/ 8 w 270"/>
            <a:gd name="T15" fmla="*/ 154 h 262"/>
            <a:gd name="T16" fmla="*/ 8 w 270"/>
            <a:gd name="T17" fmla="*/ 174 h 262"/>
            <a:gd name="T18" fmla="*/ 0 w 270"/>
            <a:gd name="T19" fmla="*/ 187 h 262"/>
            <a:gd name="T20" fmla="*/ 8 w 270"/>
            <a:gd name="T21" fmla="*/ 199 h 262"/>
            <a:gd name="T22" fmla="*/ 4 w 270"/>
            <a:gd name="T23" fmla="*/ 216 h 262"/>
            <a:gd name="T24" fmla="*/ 4 w 270"/>
            <a:gd name="T25" fmla="*/ 228 h 262"/>
            <a:gd name="T26" fmla="*/ 20 w 270"/>
            <a:gd name="T27" fmla="*/ 224 h 262"/>
            <a:gd name="T28" fmla="*/ 32 w 270"/>
            <a:gd name="T29" fmla="*/ 224 h 262"/>
            <a:gd name="T30" fmla="*/ 44 w 270"/>
            <a:gd name="T31" fmla="*/ 216 h 262"/>
            <a:gd name="T32" fmla="*/ 56 w 270"/>
            <a:gd name="T33" fmla="*/ 216 h 262"/>
            <a:gd name="T34" fmla="*/ 68 w 270"/>
            <a:gd name="T35" fmla="*/ 216 h 262"/>
            <a:gd name="T36" fmla="*/ 81 w 270"/>
            <a:gd name="T37" fmla="*/ 224 h 262"/>
            <a:gd name="T38" fmla="*/ 93 w 270"/>
            <a:gd name="T39" fmla="*/ 233 h 262"/>
            <a:gd name="T40" fmla="*/ 101 w 270"/>
            <a:gd name="T41" fmla="*/ 245 h 262"/>
            <a:gd name="T42" fmla="*/ 109 w 270"/>
            <a:gd name="T43" fmla="*/ 257 h 262"/>
            <a:gd name="T44" fmla="*/ 113 w 270"/>
            <a:gd name="T45" fmla="*/ 249 h 262"/>
            <a:gd name="T46" fmla="*/ 117 w 270"/>
            <a:gd name="T47" fmla="*/ 241 h 262"/>
            <a:gd name="T48" fmla="*/ 129 w 270"/>
            <a:gd name="T49" fmla="*/ 233 h 262"/>
            <a:gd name="T50" fmla="*/ 137 w 270"/>
            <a:gd name="T51" fmla="*/ 220 h 262"/>
            <a:gd name="T52" fmla="*/ 145 w 270"/>
            <a:gd name="T53" fmla="*/ 208 h 262"/>
            <a:gd name="T54" fmla="*/ 153 w 270"/>
            <a:gd name="T55" fmla="*/ 195 h 262"/>
            <a:gd name="T56" fmla="*/ 165 w 270"/>
            <a:gd name="T57" fmla="*/ 187 h 262"/>
            <a:gd name="T58" fmla="*/ 177 w 270"/>
            <a:gd name="T59" fmla="*/ 179 h 262"/>
            <a:gd name="T60" fmla="*/ 185 w 270"/>
            <a:gd name="T61" fmla="*/ 166 h 262"/>
            <a:gd name="T62" fmla="*/ 197 w 270"/>
            <a:gd name="T63" fmla="*/ 158 h 262"/>
            <a:gd name="T64" fmla="*/ 205 w 270"/>
            <a:gd name="T65" fmla="*/ 145 h 262"/>
            <a:gd name="T66" fmla="*/ 217 w 270"/>
            <a:gd name="T67" fmla="*/ 133 h 262"/>
            <a:gd name="T68" fmla="*/ 229 w 270"/>
            <a:gd name="T69" fmla="*/ 121 h 262"/>
            <a:gd name="T70" fmla="*/ 241 w 270"/>
            <a:gd name="T71" fmla="*/ 112 h 262"/>
            <a:gd name="T72" fmla="*/ 249 w 270"/>
            <a:gd name="T73" fmla="*/ 100 h 262"/>
            <a:gd name="T74" fmla="*/ 257 w 270"/>
            <a:gd name="T75" fmla="*/ 96 h 262"/>
            <a:gd name="T76" fmla="*/ 265 w 270"/>
            <a:gd name="T77" fmla="*/ 91 h 262"/>
            <a:gd name="T78" fmla="*/ 261 w 270"/>
            <a:gd name="T79" fmla="*/ 83 h 262"/>
            <a:gd name="T80" fmla="*/ 265 w 270"/>
            <a:gd name="T81" fmla="*/ 75 h 262"/>
            <a:gd name="T82" fmla="*/ 257 w 270"/>
            <a:gd name="T83" fmla="*/ 62 h 262"/>
            <a:gd name="T84" fmla="*/ 253 w 270"/>
            <a:gd name="T85" fmla="*/ 42 h 262"/>
            <a:gd name="T86" fmla="*/ 245 w 270"/>
            <a:gd name="T87" fmla="*/ 25 h 262"/>
            <a:gd name="T88" fmla="*/ 241 w 270"/>
            <a:gd name="T89" fmla="*/ 17 h 262"/>
            <a:gd name="T90" fmla="*/ 229 w 270"/>
            <a:gd name="T91" fmla="*/ 25 h 262"/>
            <a:gd name="T92" fmla="*/ 217 w 270"/>
            <a:gd name="T93" fmla="*/ 33 h 262"/>
            <a:gd name="T94" fmla="*/ 209 w 270"/>
            <a:gd name="T95" fmla="*/ 21 h 262"/>
            <a:gd name="T96" fmla="*/ 197 w 270"/>
            <a:gd name="T97" fmla="*/ 21 h 262"/>
            <a:gd name="T98" fmla="*/ 185 w 270"/>
            <a:gd name="T99" fmla="*/ 21 h 262"/>
            <a:gd name="T100" fmla="*/ 165 w 270"/>
            <a:gd name="T101" fmla="*/ 17 h 262"/>
            <a:gd name="T102" fmla="*/ 149 w 270"/>
            <a:gd name="T103" fmla="*/ 13 h 262"/>
            <a:gd name="T104" fmla="*/ 133 w 270"/>
            <a:gd name="T105" fmla="*/ 9 h 262"/>
            <a:gd name="T106" fmla="*/ 121 w 270"/>
            <a:gd name="T107" fmla="*/ 0 h 262"/>
            <a:gd name="T108" fmla="*/ 101 w 270"/>
            <a:gd name="T109" fmla="*/ 0 h 262"/>
            <a:gd name="T110" fmla="*/ 81 w 270"/>
            <a:gd name="T111" fmla="*/ 0 h 262"/>
            <a:gd name="T112" fmla="*/ 68 w 270"/>
            <a:gd name="T113" fmla="*/ 9 h 262"/>
            <a:gd name="T114" fmla="*/ 60 w 270"/>
            <a:gd name="T115" fmla="*/ 21 h 262"/>
            <a:gd name="T116" fmla="*/ 64 w 270"/>
            <a:gd name="T117" fmla="*/ 38 h 262"/>
            <a:gd name="T118" fmla="*/ 60 w 270"/>
            <a:gd name="T119" fmla="*/ 54 h 262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  <a:cxn ang="0">
              <a:pos x="T106" y="T107"/>
            </a:cxn>
            <a:cxn ang="0">
              <a:pos x="T108" y="T109"/>
            </a:cxn>
            <a:cxn ang="0">
              <a:pos x="T110" y="T111"/>
            </a:cxn>
            <a:cxn ang="0">
              <a:pos x="T112" y="T113"/>
            </a:cxn>
            <a:cxn ang="0">
              <a:pos x="T114" y="T115"/>
            </a:cxn>
            <a:cxn ang="0">
              <a:pos x="T116" y="T117"/>
            </a:cxn>
            <a:cxn ang="0">
              <a:pos x="T118" y="T119"/>
            </a:cxn>
          </a:cxnLst>
          <a:rect l="0" t="0" r="r" b="b"/>
          <a:pathLst>
            <a:path w="270" h="262">
              <a:moveTo>
                <a:pt x="60" y="54"/>
              </a:moveTo>
              <a:lnTo>
                <a:pt x="60" y="58"/>
              </a:lnTo>
              <a:lnTo>
                <a:pt x="56" y="58"/>
              </a:lnTo>
              <a:lnTo>
                <a:pt x="56" y="62"/>
              </a:lnTo>
              <a:lnTo>
                <a:pt x="52" y="62"/>
              </a:lnTo>
              <a:lnTo>
                <a:pt x="48" y="62"/>
              </a:lnTo>
              <a:lnTo>
                <a:pt x="48" y="67"/>
              </a:lnTo>
              <a:lnTo>
                <a:pt x="44" y="67"/>
              </a:lnTo>
              <a:lnTo>
                <a:pt x="44" y="71"/>
              </a:lnTo>
              <a:lnTo>
                <a:pt x="44" y="75"/>
              </a:lnTo>
              <a:lnTo>
                <a:pt x="44" y="79"/>
              </a:lnTo>
              <a:lnTo>
                <a:pt x="44" y="83"/>
              </a:lnTo>
              <a:lnTo>
                <a:pt x="44" y="87"/>
              </a:lnTo>
              <a:lnTo>
                <a:pt x="48" y="87"/>
              </a:lnTo>
              <a:lnTo>
                <a:pt x="44" y="87"/>
              </a:lnTo>
              <a:lnTo>
                <a:pt x="44" y="91"/>
              </a:lnTo>
              <a:lnTo>
                <a:pt x="44" y="96"/>
              </a:lnTo>
              <a:lnTo>
                <a:pt x="44" y="100"/>
              </a:lnTo>
              <a:lnTo>
                <a:pt x="44" y="104"/>
              </a:lnTo>
              <a:lnTo>
                <a:pt x="40" y="104"/>
              </a:lnTo>
              <a:lnTo>
                <a:pt x="40" y="108"/>
              </a:lnTo>
              <a:lnTo>
                <a:pt x="40" y="112"/>
              </a:lnTo>
              <a:lnTo>
                <a:pt x="36" y="112"/>
              </a:lnTo>
              <a:lnTo>
                <a:pt x="36" y="116"/>
              </a:lnTo>
              <a:lnTo>
                <a:pt x="36" y="121"/>
              </a:lnTo>
              <a:lnTo>
                <a:pt x="36" y="125"/>
              </a:lnTo>
              <a:lnTo>
                <a:pt x="36" y="129"/>
              </a:lnTo>
              <a:lnTo>
                <a:pt x="32" y="129"/>
              </a:lnTo>
              <a:lnTo>
                <a:pt x="32" y="133"/>
              </a:lnTo>
              <a:lnTo>
                <a:pt x="28" y="133"/>
              </a:lnTo>
              <a:lnTo>
                <a:pt x="24" y="133"/>
              </a:lnTo>
              <a:lnTo>
                <a:pt x="24" y="137"/>
              </a:lnTo>
              <a:lnTo>
                <a:pt x="24" y="141"/>
              </a:lnTo>
              <a:lnTo>
                <a:pt x="20" y="141"/>
              </a:lnTo>
              <a:lnTo>
                <a:pt x="16" y="141"/>
              </a:lnTo>
              <a:lnTo>
                <a:pt x="16" y="145"/>
              </a:lnTo>
              <a:lnTo>
                <a:pt x="12" y="145"/>
              </a:lnTo>
              <a:lnTo>
                <a:pt x="12" y="150"/>
              </a:lnTo>
              <a:lnTo>
                <a:pt x="8" y="150"/>
              </a:lnTo>
              <a:lnTo>
                <a:pt x="8" y="154"/>
              </a:lnTo>
              <a:lnTo>
                <a:pt x="8" y="158"/>
              </a:lnTo>
              <a:lnTo>
                <a:pt x="8" y="162"/>
              </a:lnTo>
              <a:lnTo>
                <a:pt x="8" y="166"/>
              </a:lnTo>
              <a:lnTo>
                <a:pt x="8" y="170"/>
              </a:lnTo>
              <a:lnTo>
                <a:pt x="8" y="174"/>
              </a:lnTo>
              <a:lnTo>
                <a:pt x="4" y="174"/>
              </a:lnTo>
              <a:lnTo>
                <a:pt x="4" y="179"/>
              </a:lnTo>
              <a:lnTo>
                <a:pt x="4" y="183"/>
              </a:lnTo>
              <a:lnTo>
                <a:pt x="0" y="183"/>
              </a:lnTo>
              <a:lnTo>
                <a:pt x="0" y="187"/>
              </a:lnTo>
              <a:lnTo>
                <a:pt x="4" y="187"/>
              </a:lnTo>
              <a:lnTo>
                <a:pt x="4" y="191"/>
              </a:lnTo>
              <a:lnTo>
                <a:pt x="4" y="195"/>
              </a:lnTo>
              <a:lnTo>
                <a:pt x="8" y="195"/>
              </a:lnTo>
              <a:lnTo>
                <a:pt x="8" y="199"/>
              </a:lnTo>
              <a:lnTo>
                <a:pt x="8" y="203"/>
              </a:lnTo>
              <a:lnTo>
                <a:pt x="4" y="203"/>
              </a:lnTo>
              <a:lnTo>
                <a:pt x="4" y="208"/>
              </a:lnTo>
              <a:lnTo>
                <a:pt x="4" y="212"/>
              </a:lnTo>
              <a:lnTo>
                <a:pt x="4" y="216"/>
              </a:lnTo>
              <a:lnTo>
                <a:pt x="0" y="216"/>
              </a:lnTo>
              <a:lnTo>
                <a:pt x="0" y="220"/>
              </a:lnTo>
              <a:lnTo>
                <a:pt x="0" y="224"/>
              </a:lnTo>
              <a:lnTo>
                <a:pt x="4" y="224"/>
              </a:lnTo>
              <a:lnTo>
                <a:pt x="4" y="228"/>
              </a:lnTo>
              <a:lnTo>
                <a:pt x="8" y="228"/>
              </a:lnTo>
              <a:lnTo>
                <a:pt x="8" y="224"/>
              </a:lnTo>
              <a:lnTo>
                <a:pt x="12" y="224"/>
              </a:lnTo>
              <a:lnTo>
                <a:pt x="16" y="224"/>
              </a:lnTo>
              <a:lnTo>
                <a:pt x="20" y="224"/>
              </a:lnTo>
              <a:lnTo>
                <a:pt x="24" y="224"/>
              </a:lnTo>
              <a:lnTo>
                <a:pt x="24" y="228"/>
              </a:lnTo>
              <a:lnTo>
                <a:pt x="28" y="228"/>
              </a:lnTo>
              <a:lnTo>
                <a:pt x="28" y="224"/>
              </a:lnTo>
              <a:lnTo>
                <a:pt x="32" y="224"/>
              </a:lnTo>
              <a:lnTo>
                <a:pt x="36" y="224"/>
              </a:lnTo>
              <a:lnTo>
                <a:pt x="36" y="220"/>
              </a:lnTo>
              <a:lnTo>
                <a:pt x="40" y="220"/>
              </a:lnTo>
              <a:lnTo>
                <a:pt x="40" y="216"/>
              </a:lnTo>
              <a:lnTo>
                <a:pt x="44" y="216"/>
              </a:lnTo>
              <a:lnTo>
                <a:pt x="44" y="220"/>
              </a:lnTo>
              <a:lnTo>
                <a:pt x="48" y="220"/>
              </a:lnTo>
              <a:lnTo>
                <a:pt x="52" y="220"/>
              </a:lnTo>
              <a:lnTo>
                <a:pt x="52" y="216"/>
              </a:lnTo>
              <a:lnTo>
                <a:pt x="56" y="216"/>
              </a:lnTo>
              <a:lnTo>
                <a:pt x="60" y="216"/>
              </a:lnTo>
              <a:lnTo>
                <a:pt x="64" y="216"/>
              </a:lnTo>
              <a:lnTo>
                <a:pt x="60" y="216"/>
              </a:lnTo>
              <a:lnTo>
                <a:pt x="64" y="216"/>
              </a:lnTo>
              <a:lnTo>
                <a:pt x="68" y="216"/>
              </a:lnTo>
              <a:lnTo>
                <a:pt x="72" y="216"/>
              </a:lnTo>
              <a:lnTo>
                <a:pt x="72" y="220"/>
              </a:lnTo>
              <a:lnTo>
                <a:pt x="76" y="220"/>
              </a:lnTo>
              <a:lnTo>
                <a:pt x="81" y="220"/>
              </a:lnTo>
              <a:lnTo>
                <a:pt x="81" y="224"/>
              </a:lnTo>
              <a:lnTo>
                <a:pt x="85" y="224"/>
              </a:lnTo>
              <a:lnTo>
                <a:pt x="89" y="224"/>
              </a:lnTo>
              <a:lnTo>
                <a:pt x="93" y="224"/>
              </a:lnTo>
              <a:lnTo>
                <a:pt x="93" y="228"/>
              </a:lnTo>
              <a:lnTo>
                <a:pt x="93" y="233"/>
              </a:lnTo>
              <a:lnTo>
                <a:pt x="97" y="233"/>
              </a:lnTo>
              <a:lnTo>
                <a:pt x="97" y="237"/>
              </a:lnTo>
              <a:lnTo>
                <a:pt x="101" y="237"/>
              </a:lnTo>
              <a:lnTo>
                <a:pt x="101" y="241"/>
              </a:lnTo>
              <a:lnTo>
                <a:pt x="101" y="245"/>
              </a:lnTo>
              <a:lnTo>
                <a:pt x="101" y="249"/>
              </a:lnTo>
              <a:lnTo>
                <a:pt x="105" y="249"/>
              </a:lnTo>
              <a:lnTo>
                <a:pt x="105" y="253"/>
              </a:lnTo>
              <a:lnTo>
                <a:pt x="109" y="253"/>
              </a:lnTo>
              <a:lnTo>
                <a:pt x="109" y="257"/>
              </a:lnTo>
              <a:lnTo>
                <a:pt x="113" y="257"/>
              </a:lnTo>
              <a:lnTo>
                <a:pt x="113" y="262"/>
              </a:lnTo>
              <a:lnTo>
                <a:pt x="113" y="257"/>
              </a:lnTo>
              <a:lnTo>
                <a:pt x="113" y="253"/>
              </a:lnTo>
              <a:lnTo>
                <a:pt x="113" y="249"/>
              </a:lnTo>
              <a:lnTo>
                <a:pt x="109" y="249"/>
              </a:lnTo>
              <a:lnTo>
                <a:pt x="109" y="245"/>
              </a:lnTo>
              <a:lnTo>
                <a:pt x="113" y="245"/>
              </a:lnTo>
              <a:lnTo>
                <a:pt x="113" y="241"/>
              </a:lnTo>
              <a:lnTo>
                <a:pt x="117" y="241"/>
              </a:lnTo>
              <a:lnTo>
                <a:pt x="117" y="237"/>
              </a:lnTo>
              <a:lnTo>
                <a:pt x="121" y="237"/>
              </a:lnTo>
              <a:lnTo>
                <a:pt x="125" y="237"/>
              </a:lnTo>
              <a:lnTo>
                <a:pt x="125" y="233"/>
              </a:lnTo>
              <a:lnTo>
                <a:pt x="129" y="233"/>
              </a:lnTo>
              <a:lnTo>
                <a:pt x="129" y="228"/>
              </a:lnTo>
              <a:lnTo>
                <a:pt x="129" y="224"/>
              </a:lnTo>
              <a:lnTo>
                <a:pt x="129" y="220"/>
              </a:lnTo>
              <a:lnTo>
                <a:pt x="133" y="220"/>
              </a:lnTo>
              <a:lnTo>
                <a:pt x="137" y="220"/>
              </a:lnTo>
              <a:lnTo>
                <a:pt x="137" y="216"/>
              </a:lnTo>
              <a:lnTo>
                <a:pt x="141" y="216"/>
              </a:lnTo>
              <a:lnTo>
                <a:pt x="141" y="212"/>
              </a:lnTo>
              <a:lnTo>
                <a:pt x="145" y="212"/>
              </a:lnTo>
              <a:lnTo>
                <a:pt x="145" y="208"/>
              </a:lnTo>
              <a:lnTo>
                <a:pt x="149" y="208"/>
              </a:lnTo>
              <a:lnTo>
                <a:pt x="149" y="203"/>
              </a:lnTo>
              <a:lnTo>
                <a:pt x="149" y="199"/>
              </a:lnTo>
              <a:lnTo>
                <a:pt x="149" y="195"/>
              </a:lnTo>
              <a:lnTo>
                <a:pt x="153" y="195"/>
              </a:lnTo>
              <a:lnTo>
                <a:pt x="153" y="191"/>
              </a:lnTo>
              <a:lnTo>
                <a:pt x="157" y="191"/>
              </a:lnTo>
              <a:lnTo>
                <a:pt x="161" y="191"/>
              </a:lnTo>
              <a:lnTo>
                <a:pt x="165" y="191"/>
              </a:lnTo>
              <a:lnTo>
                <a:pt x="165" y="187"/>
              </a:lnTo>
              <a:lnTo>
                <a:pt x="169" y="187"/>
              </a:lnTo>
              <a:lnTo>
                <a:pt x="169" y="183"/>
              </a:lnTo>
              <a:lnTo>
                <a:pt x="173" y="183"/>
              </a:lnTo>
              <a:lnTo>
                <a:pt x="173" y="179"/>
              </a:lnTo>
              <a:lnTo>
                <a:pt x="177" y="179"/>
              </a:lnTo>
              <a:lnTo>
                <a:pt x="177" y="174"/>
              </a:lnTo>
              <a:lnTo>
                <a:pt x="181" y="174"/>
              </a:lnTo>
              <a:lnTo>
                <a:pt x="185" y="174"/>
              </a:lnTo>
              <a:lnTo>
                <a:pt x="185" y="170"/>
              </a:lnTo>
              <a:lnTo>
                <a:pt x="185" y="166"/>
              </a:lnTo>
              <a:lnTo>
                <a:pt x="189" y="166"/>
              </a:lnTo>
              <a:lnTo>
                <a:pt x="189" y="162"/>
              </a:lnTo>
              <a:lnTo>
                <a:pt x="193" y="162"/>
              </a:lnTo>
              <a:lnTo>
                <a:pt x="193" y="158"/>
              </a:lnTo>
              <a:lnTo>
                <a:pt x="197" y="158"/>
              </a:lnTo>
              <a:lnTo>
                <a:pt x="197" y="154"/>
              </a:lnTo>
              <a:lnTo>
                <a:pt x="197" y="150"/>
              </a:lnTo>
              <a:lnTo>
                <a:pt x="201" y="150"/>
              </a:lnTo>
              <a:lnTo>
                <a:pt x="201" y="145"/>
              </a:lnTo>
              <a:lnTo>
                <a:pt x="205" y="145"/>
              </a:lnTo>
              <a:lnTo>
                <a:pt x="209" y="145"/>
              </a:lnTo>
              <a:lnTo>
                <a:pt x="213" y="141"/>
              </a:lnTo>
              <a:lnTo>
                <a:pt x="213" y="137"/>
              </a:lnTo>
              <a:lnTo>
                <a:pt x="213" y="133"/>
              </a:lnTo>
              <a:lnTo>
                <a:pt x="217" y="133"/>
              </a:lnTo>
              <a:lnTo>
                <a:pt x="221" y="129"/>
              </a:lnTo>
              <a:lnTo>
                <a:pt x="221" y="125"/>
              </a:lnTo>
              <a:lnTo>
                <a:pt x="221" y="121"/>
              </a:lnTo>
              <a:lnTo>
                <a:pt x="225" y="121"/>
              </a:lnTo>
              <a:lnTo>
                <a:pt x="229" y="121"/>
              </a:lnTo>
              <a:lnTo>
                <a:pt x="229" y="116"/>
              </a:lnTo>
              <a:lnTo>
                <a:pt x="233" y="116"/>
              </a:lnTo>
              <a:lnTo>
                <a:pt x="233" y="112"/>
              </a:lnTo>
              <a:lnTo>
                <a:pt x="237" y="112"/>
              </a:lnTo>
              <a:lnTo>
                <a:pt x="241" y="112"/>
              </a:lnTo>
              <a:lnTo>
                <a:pt x="241" y="108"/>
              </a:lnTo>
              <a:lnTo>
                <a:pt x="241" y="104"/>
              </a:lnTo>
              <a:lnTo>
                <a:pt x="245" y="104"/>
              </a:lnTo>
              <a:lnTo>
                <a:pt x="249" y="104"/>
              </a:lnTo>
              <a:lnTo>
                <a:pt x="249" y="100"/>
              </a:lnTo>
              <a:lnTo>
                <a:pt x="249" y="96"/>
              </a:lnTo>
              <a:lnTo>
                <a:pt x="249" y="91"/>
              </a:lnTo>
              <a:lnTo>
                <a:pt x="253" y="91"/>
              </a:lnTo>
              <a:lnTo>
                <a:pt x="253" y="96"/>
              </a:lnTo>
              <a:lnTo>
                <a:pt x="257" y="96"/>
              </a:lnTo>
              <a:lnTo>
                <a:pt x="257" y="100"/>
              </a:lnTo>
              <a:lnTo>
                <a:pt x="261" y="100"/>
              </a:lnTo>
              <a:lnTo>
                <a:pt x="261" y="96"/>
              </a:lnTo>
              <a:lnTo>
                <a:pt x="265" y="96"/>
              </a:lnTo>
              <a:lnTo>
                <a:pt x="265" y="91"/>
              </a:lnTo>
              <a:lnTo>
                <a:pt x="261" y="91"/>
              </a:lnTo>
              <a:lnTo>
                <a:pt x="261" y="87"/>
              </a:lnTo>
              <a:lnTo>
                <a:pt x="257" y="87"/>
              </a:lnTo>
              <a:lnTo>
                <a:pt x="257" y="83"/>
              </a:lnTo>
              <a:lnTo>
                <a:pt x="261" y="83"/>
              </a:lnTo>
              <a:lnTo>
                <a:pt x="265" y="83"/>
              </a:lnTo>
              <a:lnTo>
                <a:pt x="265" y="79"/>
              </a:lnTo>
              <a:lnTo>
                <a:pt x="270" y="79"/>
              </a:lnTo>
              <a:lnTo>
                <a:pt x="265" y="79"/>
              </a:lnTo>
              <a:lnTo>
                <a:pt x="265" y="75"/>
              </a:lnTo>
              <a:lnTo>
                <a:pt x="261" y="75"/>
              </a:lnTo>
              <a:lnTo>
                <a:pt x="261" y="71"/>
              </a:lnTo>
              <a:lnTo>
                <a:pt x="261" y="67"/>
              </a:lnTo>
              <a:lnTo>
                <a:pt x="257" y="67"/>
              </a:lnTo>
              <a:lnTo>
                <a:pt x="257" y="62"/>
              </a:lnTo>
              <a:lnTo>
                <a:pt x="257" y="58"/>
              </a:lnTo>
              <a:lnTo>
                <a:pt x="257" y="54"/>
              </a:lnTo>
              <a:lnTo>
                <a:pt x="257" y="50"/>
              </a:lnTo>
              <a:lnTo>
                <a:pt x="253" y="46"/>
              </a:lnTo>
              <a:lnTo>
                <a:pt x="253" y="42"/>
              </a:lnTo>
              <a:lnTo>
                <a:pt x="249" y="38"/>
              </a:lnTo>
              <a:lnTo>
                <a:pt x="249" y="33"/>
              </a:lnTo>
              <a:lnTo>
                <a:pt x="249" y="29"/>
              </a:lnTo>
              <a:lnTo>
                <a:pt x="245" y="29"/>
              </a:lnTo>
              <a:lnTo>
                <a:pt x="245" y="25"/>
              </a:lnTo>
              <a:lnTo>
                <a:pt x="245" y="21"/>
              </a:lnTo>
              <a:lnTo>
                <a:pt x="245" y="17"/>
              </a:lnTo>
              <a:lnTo>
                <a:pt x="245" y="13"/>
              </a:lnTo>
              <a:lnTo>
                <a:pt x="241" y="13"/>
              </a:lnTo>
              <a:lnTo>
                <a:pt x="241" y="17"/>
              </a:lnTo>
              <a:lnTo>
                <a:pt x="237" y="17"/>
              </a:lnTo>
              <a:lnTo>
                <a:pt x="233" y="17"/>
              </a:lnTo>
              <a:lnTo>
                <a:pt x="233" y="21"/>
              </a:lnTo>
              <a:lnTo>
                <a:pt x="229" y="21"/>
              </a:lnTo>
              <a:lnTo>
                <a:pt x="229" y="25"/>
              </a:lnTo>
              <a:lnTo>
                <a:pt x="229" y="29"/>
              </a:lnTo>
              <a:lnTo>
                <a:pt x="225" y="29"/>
              </a:lnTo>
              <a:lnTo>
                <a:pt x="225" y="33"/>
              </a:lnTo>
              <a:lnTo>
                <a:pt x="221" y="33"/>
              </a:lnTo>
              <a:lnTo>
                <a:pt x="217" y="33"/>
              </a:lnTo>
              <a:lnTo>
                <a:pt x="217" y="29"/>
              </a:lnTo>
              <a:lnTo>
                <a:pt x="213" y="29"/>
              </a:lnTo>
              <a:lnTo>
                <a:pt x="213" y="25"/>
              </a:lnTo>
              <a:lnTo>
                <a:pt x="213" y="21"/>
              </a:lnTo>
              <a:lnTo>
                <a:pt x="209" y="21"/>
              </a:lnTo>
              <a:lnTo>
                <a:pt x="205" y="21"/>
              </a:lnTo>
              <a:lnTo>
                <a:pt x="201" y="21"/>
              </a:lnTo>
              <a:lnTo>
                <a:pt x="201" y="25"/>
              </a:lnTo>
              <a:lnTo>
                <a:pt x="197" y="25"/>
              </a:lnTo>
              <a:lnTo>
                <a:pt x="197" y="21"/>
              </a:lnTo>
              <a:lnTo>
                <a:pt x="193" y="21"/>
              </a:lnTo>
              <a:lnTo>
                <a:pt x="189" y="21"/>
              </a:lnTo>
              <a:lnTo>
                <a:pt x="189" y="17"/>
              </a:lnTo>
              <a:lnTo>
                <a:pt x="189" y="21"/>
              </a:lnTo>
              <a:lnTo>
                <a:pt x="185" y="21"/>
              </a:lnTo>
              <a:lnTo>
                <a:pt x="181" y="21"/>
              </a:lnTo>
              <a:lnTo>
                <a:pt x="177" y="21"/>
              </a:lnTo>
              <a:lnTo>
                <a:pt x="173" y="21"/>
              </a:lnTo>
              <a:lnTo>
                <a:pt x="169" y="21"/>
              </a:lnTo>
              <a:lnTo>
                <a:pt x="165" y="17"/>
              </a:lnTo>
              <a:lnTo>
                <a:pt x="161" y="17"/>
              </a:lnTo>
              <a:lnTo>
                <a:pt x="157" y="17"/>
              </a:lnTo>
              <a:lnTo>
                <a:pt x="157" y="13"/>
              </a:lnTo>
              <a:lnTo>
                <a:pt x="153" y="13"/>
              </a:lnTo>
              <a:lnTo>
                <a:pt x="149" y="13"/>
              </a:lnTo>
              <a:lnTo>
                <a:pt x="145" y="13"/>
              </a:lnTo>
              <a:lnTo>
                <a:pt x="145" y="9"/>
              </a:lnTo>
              <a:lnTo>
                <a:pt x="141" y="9"/>
              </a:lnTo>
              <a:lnTo>
                <a:pt x="137" y="9"/>
              </a:lnTo>
              <a:lnTo>
                <a:pt x="133" y="9"/>
              </a:lnTo>
              <a:lnTo>
                <a:pt x="133" y="4"/>
              </a:lnTo>
              <a:lnTo>
                <a:pt x="129" y="4"/>
              </a:lnTo>
              <a:lnTo>
                <a:pt x="125" y="4"/>
              </a:lnTo>
              <a:lnTo>
                <a:pt x="125" y="0"/>
              </a:lnTo>
              <a:lnTo>
                <a:pt x="121" y="0"/>
              </a:lnTo>
              <a:lnTo>
                <a:pt x="117" y="0"/>
              </a:lnTo>
              <a:lnTo>
                <a:pt x="113" y="0"/>
              </a:lnTo>
              <a:lnTo>
                <a:pt x="109" y="0"/>
              </a:lnTo>
              <a:lnTo>
                <a:pt x="105" y="0"/>
              </a:lnTo>
              <a:lnTo>
                <a:pt x="101" y="0"/>
              </a:lnTo>
              <a:lnTo>
                <a:pt x="97" y="0"/>
              </a:lnTo>
              <a:lnTo>
                <a:pt x="93" y="0"/>
              </a:lnTo>
              <a:lnTo>
                <a:pt x="89" y="0"/>
              </a:lnTo>
              <a:lnTo>
                <a:pt x="85" y="0"/>
              </a:lnTo>
              <a:lnTo>
                <a:pt x="81" y="0"/>
              </a:lnTo>
              <a:lnTo>
                <a:pt x="81" y="4"/>
              </a:lnTo>
              <a:lnTo>
                <a:pt x="76" y="4"/>
              </a:lnTo>
              <a:lnTo>
                <a:pt x="72" y="4"/>
              </a:lnTo>
              <a:lnTo>
                <a:pt x="72" y="9"/>
              </a:lnTo>
              <a:lnTo>
                <a:pt x="68" y="9"/>
              </a:lnTo>
              <a:lnTo>
                <a:pt x="64" y="9"/>
              </a:lnTo>
              <a:lnTo>
                <a:pt x="64" y="13"/>
              </a:lnTo>
              <a:lnTo>
                <a:pt x="60" y="13"/>
              </a:lnTo>
              <a:lnTo>
                <a:pt x="60" y="17"/>
              </a:lnTo>
              <a:lnTo>
                <a:pt x="60" y="21"/>
              </a:lnTo>
              <a:lnTo>
                <a:pt x="60" y="25"/>
              </a:lnTo>
              <a:lnTo>
                <a:pt x="64" y="25"/>
              </a:lnTo>
              <a:lnTo>
                <a:pt x="64" y="29"/>
              </a:lnTo>
              <a:lnTo>
                <a:pt x="64" y="33"/>
              </a:lnTo>
              <a:lnTo>
                <a:pt x="64" y="38"/>
              </a:lnTo>
              <a:lnTo>
                <a:pt x="64" y="42"/>
              </a:lnTo>
              <a:lnTo>
                <a:pt x="60" y="42"/>
              </a:lnTo>
              <a:lnTo>
                <a:pt x="60" y="46"/>
              </a:lnTo>
              <a:lnTo>
                <a:pt x="60" y="50"/>
              </a:lnTo>
              <a:lnTo>
                <a:pt x="60" y="54"/>
              </a:lnTo>
              <a:close/>
            </a:path>
          </a:pathLst>
        </a:custGeom>
        <a:solidFill xmlns:a="http://schemas.openxmlformats.org/drawingml/2006/main">
          <a:schemeClr val="accent1"/>
        </a:solidFill>
        <a:ln xmlns:a="http://schemas.openxmlformats.org/drawingml/2006/main" w="6350" cap="flat" cmpd="sng">
          <a:solidFill>
            <a:srgbClr val="000000"/>
          </a:solidFill>
          <a:prstDash val="solid"/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0.82303</cdr:x>
      <cdr:y>0.18738</cdr:y>
    </cdr:from>
    <cdr:to>
      <cdr:x>0.86637</cdr:x>
      <cdr:y>0.24518</cdr:y>
    </cdr:to>
    <cdr:sp macro="" textlink="">
      <cdr:nvSpPr>
        <cdr:cNvPr id="5" name="Freeform 188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289602" y="1038952"/>
          <a:ext cx="383853" cy="320470"/>
        </a:xfrm>
        <a:custGeom xmlns:a="http://schemas.openxmlformats.org/drawingml/2006/main">
          <a:avLst/>
          <a:gdLst>
            <a:gd name="T0" fmla="*/ 278 w 410"/>
            <a:gd name="T1" fmla="*/ 286 h 327"/>
            <a:gd name="T2" fmla="*/ 298 w 410"/>
            <a:gd name="T3" fmla="*/ 278 h 327"/>
            <a:gd name="T4" fmla="*/ 322 w 410"/>
            <a:gd name="T5" fmla="*/ 273 h 327"/>
            <a:gd name="T6" fmla="*/ 346 w 410"/>
            <a:gd name="T7" fmla="*/ 257 h 327"/>
            <a:gd name="T8" fmla="*/ 366 w 410"/>
            <a:gd name="T9" fmla="*/ 232 h 327"/>
            <a:gd name="T10" fmla="*/ 386 w 410"/>
            <a:gd name="T11" fmla="*/ 211 h 327"/>
            <a:gd name="T12" fmla="*/ 406 w 410"/>
            <a:gd name="T13" fmla="*/ 186 h 327"/>
            <a:gd name="T14" fmla="*/ 410 w 410"/>
            <a:gd name="T15" fmla="*/ 149 h 327"/>
            <a:gd name="T16" fmla="*/ 410 w 410"/>
            <a:gd name="T17" fmla="*/ 112 h 327"/>
            <a:gd name="T18" fmla="*/ 410 w 410"/>
            <a:gd name="T19" fmla="*/ 74 h 327"/>
            <a:gd name="T20" fmla="*/ 410 w 410"/>
            <a:gd name="T21" fmla="*/ 37 h 327"/>
            <a:gd name="T22" fmla="*/ 394 w 410"/>
            <a:gd name="T23" fmla="*/ 20 h 327"/>
            <a:gd name="T24" fmla="*/ 374 w 410"/>
            <a:gd name="T25" fmla="*/ 4 h 327"/>
            <a:gd name="T26" fmla="*/ 330 w 410"/>
            <a:gd name="T27" fmla="*/ 0 h 327"/>
            <a:gd name="T28" fmla="*/ 302 w 410"/>
            <a:gd name="T29" fmla="*/ 4 h 327"/>
            <a:gd name="T30" fmla="*/ 294 w 410"/>
            <a:gd name="T31" fmla="*/ 33 h 327"/>
            <a:gd name="T32" fmla="*/ 282 w 410"/>
            <a:gd name="T33" fmla="*/ 58 h 327"/>
            <a:gd name="T34" fmla="*/ 274 w 410"/>
            <a:gd name="T35" fmla="*/ 45 h 327"/>
            <a:gd name="T36" fmla="*/ 261 w 410"/>
            <a:gd name="T37" fmla="*/ 20 h 327"/>
            <a:gd name="T38" fmla="*/ 245 w 410"/>
            <a:gd name="T39" fmla="*/ 8 h 327"/>
            <a:gd name="T40" fmla="*/ 221 w 410"/>
            <a:gd name="T41" fmla="*/ 12 h 327"/>
            <a:gd name="T42" fmla="*/ 213 w 410"/>
            <a:gd name="T43" fmla="*/ 45 h 327"/>
            <a:gd name="T44" fmla="*/ 217 w 410"/>
            <a:gd name="T45" fmla="*/ 70 h 327"/>
            <a:gd name="T46" fmla="*/ 233 w 410"/>
            <a:gd name="T47" fmla="*/ 91 h 327"/>
            <a:gd name="T48" fmla="*/ 249 w 410"/>
            <a:gd name="T49" fmla="*/ 112 h 327"/>
            <a:gd name="T50" fmla="*/ 270 w 410"/>
            <a:gd name="T51" fmla="*/ 120 h 327"/>
            <a:gd name="T52" fmla="*/ 290 w 410"/>
            <a:gd name="T53" fmla="*/ 112 h 327"/>
            <a:gd name="T54" fmla="*/ 290 w 410"/>
            <a:gd name="T55" fmla="*/ 149 h 327"/>
            <a:gd name="T56" fmla="*/ 282 w 410"/>
            <a:gd name="T57" fmla="*/ 178 h 327"/>
            <a:gd name="T58" fmla="*/ 257 w 410"/>
            <a:gd name="T59" fmla="*/ 190 h 327"/>
            <a:gd name="T60" fmla="*/ 241 w 410"/>
            <a:gd name="T61" fmla="*/ 186 h 327"/>
            <a:gd name="T62" fmla="*/ 225 w 410"/>
            <a:gd name="T63" fmla="*/ 182 h 327"/>
            <a:gd name="T64" fmla="*/ 201 w 410"/>
            <a:gd name="T65" fmla="*/ 178 h 327"/>
            <a:gd name="T66" fmla="*/ 185 w 410"/>
            <a:gd name="T67" fmla="*/ 166 h 327"/>
            <a:gd name="T68" fmla="*/ 177 w 410"/>
            <a:gd name="T69" fmla="*/ 145 h 327"/>
            <a:gd name="T70" fmla="*/ 169 w 410"/>
            <a:gd name="T71" fmla="*/ 128 h 327"/>
            <a:gd name="T72" fmla="*/ 153 w 410"/>
            <a:gd name="T73" fmla="*/ 103 h 327"/>
            <a:gd name="T74" fmla="*/ 141 w 410"/>
            <a:gd name="T75" fmla="*/ 112 h 327"/>
            <a:gd name="T76" fmla="*/ 145 w 410"/>
            <a:gd name="T77" fmla="*/ 149 h 327"/>
            <a:gd name="T78" fmla="*/ 133 w 410"/>
            <a:gd name="T79" fmla="*/ 161 h 327"/>
            <a:gd name="T80" fmla="*/ 105 w 410"/>
            <a:gd name="T81" fmla="*/ 145 h 327"/>
            <a:gd name="T82" fmla="*/ 89 w 410"/>
            <a:gd name="T83" fmla="*/ 124 h 327"/>
            <a:gd name="T84" fmla="*/ 72 w 410"/>
            <a:gd name="T85" fmla="*/ 153 h 327"/>
            <a:gd name="T86" fmla="*/ 44 w 410"/>
            <a:gd name="T87" fmla="*/ 166 h 327"/>
            <a:gd name="T88" fmla="*/ 16 w 410"/>
            <a:gd name="T89" fmla="*/ 182 h 327"/>
            <a:gd name="T90" fmla="*/ 8 w 410"/>
            <a:gd name="T91" fmla="*/ 195 h 327"/>
            <a:gd name="T92" fmla="*/ 4 w 410"/>
            <a:gd name="T93" fmla="*/ 215 h 327"/>
            <a:gd name="T94" fmla="*/ 8 w 410"/>
            <a:gd name="T95" fmla="*/ 232 h 327"/>
            <a:gd name="T96" fmla="*/ 40 w 410"/>
            <a:gd name="T97" fmla="*/ 240 h 327"/>
            <a:gd name="T98" fmla="*/ 76 w 410"/>
            <a:gd name="T99" fmla="*/ 244 h 327"/>
            <a:gd name="T100" fmla="*/ 117 w 410"/>
            <a:gd name="T101" fmla="*/ 244 h 327"/>
            <a:gd name="T102" fmla="*/ 133 w 410"/>
            <a:gd name="T103" fmla="*/ 265 h 327"/>
            <a:gd name="T104" fmla="*/ 113 w 410"/>
            <a:gd name="T105" fmla="*/ 282 h 327"/>
            <a:gd name="T106" fmla="*/ 129 w 410"/>
            <a:gd name="T107" fmla="*/ 302 h 327"/>
            <a:gd name="T108" fmla="*/ 141 w 410"/>
            <a:gd name="T109" fmla="*/ 327 h 327"/>
            <a:gd name="T110" fmla="*/ 157 w 410"/>
            <a:gd name="T111" fmla="*/ 307 h 327"/>
            <a:gd name="T112" fmla="*/ 177 w 410"/>
            <a:gd name="T113" fmla="*/ 319 h 327"/>
            <a:gd name="T114" fmla="*/ 193 w 410"/>
            <a:gd name="T115" fmla="*/ 307 h 327"/>
            <a:gd name="T116" fmla="*/ 213 w 410"/>
            <a:gd name="T117" fmla="*/ 311 h 327"/>
            <a:gd name="T118" fmla="*/ 241 w 410"/>
            <a:gd name="T119" fmla="*/ 315 h 327"/>
            <a:gd name="T120" fmla="*/ 261 w 410"/>
            <a:gd name="T121" fmla="*/ 315 h 327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  <a:cxn ang="0">
              <a:pos x="T106" y="T107"/>
            </a:cxn>
            <a:cxn ang="0">
              <a:pos x="T108" y="T109"/>
            </a:cxn>
            <a:cxn ang="0">
              <a:pos x="T110" y="T111"/>
            </a:cxn>
            <a:cxn ang="0">
              <a:pos x="T112" y="T113"/>
            </a:cxn>
            <a:cxn ang="0">
              <a:pos x="T114" y="T115"/>
            </a:cxn>
            <a:cxn ang="0">
              <a:pos x="T116" y="T117"/>
            </a:cxn>
            <a:cxn ang="0">
              <a:pos x="T118" y="T119"/>
            </a:cxn>
            <a:cxn ang="0">
              <a:pos x="T120" y="T121"/>
            </a:cxn>
          </a:cxnLst>
          <a:rect l="0" t="0" r="r" b="b"/>
          <a:pathLst>
            <a:path w="410" h="327">
              <a:moveTo>
                <a:pt x="266" y="315"/>
              </a:moveTo>
              <a:lnTo>
                <a:pt x="266" y="311"/>
              </a:lnTo>
              <a:lnTo>
                <a:pt x="270" y="307"/>
              </a:lnTo>
              <a:lnTo>
                <a:pt x="270" y="302"/>
              </a:lnTo>
              <a:lnTo>
                <a:pt x="270" y="298"/>
              </a:lnTo>
              <a:lnTo>
                <a:pt x="274" y="294"/>
              </a:lnTo>
              <a:lnTo>
                <a:pt x="274" y="290"/>
              </a:lnTo>
              <a:lnTo>
                <a:pt x="274" y="286"/>
              </a:lnTo>
              <a:lnTo>
                <a:pt x="278" y="286"/>
              </a:lnTo>
              <a:lnTo>
                <a:pt x="278" y="282"/>
              </a:lnTo>
              <a:lnTo>
                <a:pt x="278" y="278"/>
              </a:lnTo>
              <a:lnTo>
                <a:pt x="282" y="278"/>
              </a:lnTo>
              <a:lnTo>
                <a:pt x="286" y="278"/>
              </a:lnTo>
              <a:lnTo>
                <a:pt x="290" y="278"/>
              </a:lnTo>
              <a:lnTo>
                <a:pt x="294" y="278"/>
              </a:lnTo>
              <a:lnTo>
                <a:pt x="294" y="282"/>
              </a:lnTo>
              <a:lnTo>
                <a:pt x="294" y="278"/>
              </a:lnTo>
              <a:lnTo>
                <a:pt x="298" y="278"/>
              </a:lnTo>
              <a:lnTo>
                <a:pt x="298" y="273"/>
              </a:lnTo>
              <a:lnTo>
                <a:pt x="298" y="278"/>
              </a:lnTo>
              <a:lnTo>
                <a:pt x="302" y="278"/>
              </a:lnTo>
              <a:lnTo>
                <a:pt x="306" y="278"/>
              </a:lnTo>
              <a:lnTo>
                <a:pt x="310" y="278"/>
              </a:lnTo>
              <a:lnTo>
                <a:pt x="310" y="273"/>
              </a:lnTo>
              <a:lnTo>
                <a:pt x="314" y="273"/>
              </a:lnTo>
              <a:lnTo>
                <a:pt x="318" y="273"/>
              </a:lnTo>
              <a:lnTo>
                <a:pt x="322" y="273"/>
              </a:lnTo>
              <a:lnTo>
                <a:pt x="322" y="278"/>
              </a:lnTo>
              <a:lnTo>
                <a:pt x="326" y="278"/>
              </a:lnTo>
              <a:lnTo>
                <a:pt x="330" y="278"/>
              </a:lnTo>
              <a:lnTo>
                <a:pt x="334" y="278"/>
              </a:lnTo>
              <a:lnTo>
                <a:pt x="334" y="273"/>
              </a:lnTo>
              <a:lnTo>
                <a:pt x="338" y="269"/>
              </a:lnTo>
              <a:lnTo>
                <a:pt x="342" y="265"/>
              </a:lnTo>
              <a:lnTo>
                <a:pt x="346" y="261"/>
              </a:lnTo>
              <a:lnTo>
                <a:pt x="346" y="257"/>
              </a:lnTo>
              <a:lnTo>
                <a:pt x="350" y="257"/>
              </a:lnTo>
              <a:lnTo>
                <a:pt x="350" y="253"/>
              </a:lnTo>
              <a:lnTo>
                <a:pt x="354" y="249"/>
              </a:lnTo>
              <a:lnTo>
                <a:pt x="358" y="244"/>
              </a:lnTo>
              <a:lnTo>
                <a:pt x="358" y="240"/>
              </a:lnTo>
              <a:lnTo>
                <a:pt x="362" y="240"/>
              </a:lnTo>
              <a:lnTo>
                <a:pt x="362" y="236"/>
              </a:lnTo>
              <a:lnTo>
                <a:pt x="366" y="236"/>
              </a:lnTo>
              <a:lnTo>
                <a:pt x="366" y="232"/>
              </a:lnTo>
              <a:lnTo>
                <a:pt x="370" y="232"/>
              </a:lnTo>
              <a:lnTo>
                <a:pt x="370" y="228"/>
              </a:lnTo>
              <a:lnTo>
                <a:pt x="374" y="224"/>
              </a:lnTo>
              <a:lnTo>
                <a:pt x="374" y="220"/>
              </a:lnTo>
              <a:lnTo>
                <a:pt x="378" y="220"/>
              </a:lnTo>
              <a:lnTo>
                <a:pt x="378" y="215"/>
              </a:lnTo>
              <a:lnTo>
                <a:pt x="382" y="215"/>
              </a:lnTo>
              <a:lnTo>
                <a:pt x="382" y="211"/>
              </a:lnTo>
              <a:lnTo>
                <a:pt x="386" y="211"/>
              </a:lnTo>
              <a:lnTo>
                <a:pt x="386" y="207"/>
              </a:lnTo>
              <a:lnTo>
                <a:pt x="390" y="203"/>
              </a:lnTo>
              <a:lnTo>
                <a:pt x="394" y="199"/>
              </a:lnTo>
              <a:lnTo>
                <a:pt x="394" y="195"/>
              </a:lnTo>
              <a:lnTo>
                <a:pt x="398" y="195"/>
              </a:lnTo>
              <a:lnTo>
                <a:pt x="398" y="190"/>
              </a:lnTo>
              <a:lnTo>
                <a:pt x="402" y="190"/>
              </a:lnTo>
              <a:lnTo>
                <a:pt x="402" y="186"/>
              </a:lnTo>
              <a:lnTo>
                <a:pt x="406" y="186"/>
              </a:lnTo>
              <a:lnTo>
                <a:pt x="406" y="182"/>
              </a:lnTo>
              <a:lnTo>
                <a:pt x="406" y="178"/>
              </a:lnTo>
              <a:lnTo>
                <a:pt x="410" y="174"/>
              </a:lnTo>
              <a:lnTo>
                <a:pt x="410" y="170"/>
              </a:lnTo>
              <a:lnTo>
                <a:pt x="410" y="166"/>
              </a:lnTo>
              <a:lnTo>
                <a:pt x="410" y="161"/>
              </a:lnTo>
              <a:lnTo>
                <a:pt x="410" y="157"/>
              </a:lnTo>
              <a:lnTo>
                <a:pt x="410" y="153"/>
              </a:lnTo>
              <a:lnTo>
                <a:pt x="410" y="149"/>
              </a:lnTo>
              <a:lnTo>
                <a:pt x="410" y="145"/>
              </a:lnTo>
              <a:lnTo>
                <a:pt x="410" y="141"/>
              </a:lnTo>
              <a:lnTo>
                <a:pt x="410" y="137"/>
              </a:lnTo>
              <a:lnTo>
                <a:pt x="410" y="132"/>
              </a:lnTo>
              <a:lnTo>
                <a:pt x="410" y="128"/>
              </a:lnTo>
              <a:lnTo>
                <a:pt x="410" y="124"/>
              </a:lnTo>
              <a:lnTo>
                <a:pt x="410" y="120"/>
              </a:lnTo>
              <a:lnTo>
                <a:pt x="410" y="116"/>
              </a:lnTo>
              <a:lnTo>
                <a:pt x="410" y="112"/>
              </a:lnTo>
              <a:lnTo>
                <a:pt x="410" y="107"/>
              </a:lnTo>
              <a:lnTo>
                <a:pt x="410" y="103"/>
              </a:lnTo>
              <a:lnTo>
                <a:pt x="410" y="99"/>
              </a:lnTo>
              <a:lnTo>
                <a:pt x="410" y="95"/>
              </a:lnTo>
              <a:lnTo>
                <a:pt x="410" y="91"/>
              </a:lnTo>
              <a:lnTo>
                <a:pt x="410" y="87"/>
              </a:lnTo>
              <a:lnTo>
                <a:pt x="410" y="83"/>
              </a:lnTo>
              <a:lnTo>
                <a:pt x="410" y="78"/>
              </a:lnTo>
              <a:lnTo>
                <a:pt x="410" y="74"/>
              </a:lnTo>
              <a:lnTo>
                <a:pt x="410" y="70"/>
              </a:lnTo>
              <a:lnTo>
                <a:pt x="410" y="66"/>
              </a:lnTo>
              <a:lnTo>
                <a:pt x="410" y="62"/>
              </a:lnTo>
              <a:lnTo>
                <a:pt x="410" y="58"/>
              </a:lnTo>
              <a:lnTo>
                <a:pt x="410" y="54"/>
              </a:lnTo>
              <a:lnTo>
                <a:pt x="410" y="49"/>
              </a:lnTo>
              <a:lnTo>
                <a:pt x="410" y="45"/>
              </a:lnTo>
              <a:lnTo>
                <a:pt x="410" y="41"/>
              </a:lnTo>
              <a:lnTo>
                <a:pt x="410" y="37"/>
              </a:lnTo>
              <a:lnTo>
                <a:pt x="406" y="37"/>
              </a:lnTo>
              <a:lnTo>
                <a:pt x="406" y="33"/>
              </a:lnTo>
              <a:lnTo>
                <a:pt x="402" y="33"/>
              </a:lnTo>
              <a:lnTo>
                <a:pt x="402" y="29"/>
              </a:lnTo>
              <a:lnTo>
                <a:pt x="398" y="29"/>
              </a:lnTo>
              <a:lnTo>
                <a:pt x="394" y="25"/>
              </a:lnTo>
              <a:lnTo>
                <a:pt x="398" y="25"/>
              </a:lnTo>
              <a:lnTo>
                <a:pt x="394" y="25"/>
              </a:lnTo>
              <a:lnTo>
                <a:pt x="394" y="20"/>
              </a:lnTo>
              <a:lnTo>
                <a:pt x="390" y="20"/>
              </a:lnTo>
              <a:lnTo>
                <a:pt x="390" y="16"/>
              </a:lnTo>
              <a:lnTo>
                <a:pt x="386" y="16"/>
              </a:lnTo>
              <a:lnTo>
                <a:pt x="382" y="12"/>
              </a:lnTo>
              <a:lnTo>
                <a:pt x="382" y="16"/>
              </a:lnTo>
              <a:lnTo>
                <a:pt x="382" y="12"/>
              </a:lnTo>
              <a:lnTo>
                <a:pt x="382" y="8"/>
              </a:lnTo>
              <a:lnTo>
                <a:pt x="382" y="4"/>
              </a:lnTo>
              <a:lnTo>
                <a:pt x="374" y="4"/>
              </a:lnTo>
              <a:lnTo>
                <a:pt x="370" y="0"/>
              </a:lnTo>
              <a:lnTo>
                <a:pt x="366" y="0"/>
              </a:lnTo>
              <a:lnTo>
                <a:pt x="362" y="0"/>
              </a:lnTo>
              <a:lnTo>
                <a:pt x="358" y="0"/>
              </a:lnTo>
              <a:lnTo>
                <a:pt x="354" y="0"/>
              </a:lnTo>
              <a:lnTo>
                <a:pt x="346" y="0"/>
              </a:lnTo>
              <a:lnTo>
                <a:pt x="342" y="0"/>
              </a:lnTo>
              <a:lnTo>
                <a:pt x="338" y="0"/>
              </a:lnTo>
              <a:lnTo>
                <a:pt x="330" y="0"/>
              </a:lnTo>
              <a:lnTo>
                <a:pt x="322" y="0"/>
              </a:lnTo>
              <a:lnTo>
                <a:pt x="322" y="4"/>
              </a:lnTo>
              <a:lnTo>
                <a:pt x="318" y="4"/>
              </a:lnTo>
              <a:lnTo>
                <a:pt x="318" y="0"/>
              </a:lnTo>
              <a:lnTo>
                <a:pt x="314" y="0"/>
              </a:lnTo>
              <a:lnTo>
                <a:pt x="310" y="0"/>
              </a:lnTo>
              <a:lnTo>
                <a:pt x="306" y="0"/>
              </a:lnTo>
              <a:lnTo>
                <a:pt x="302" y="0"/>
              </a:lnTo>
              <a:lnTo>
                <a:pt x="302" y="4"/>
              </a:lnTo>
              <a:lnTo>
                <a:pt x="302" y="8"/>
              </a:lnTo>
              <a:lnTo>
                <a:pt x="302" y="12"/>
              </a:lnTo>
              <a:lnTo>
                <a:pt x="298" y="12"/>
              </a:lnTo>
              <a:lnTo>
                <a:pt x="298" y="16"/>
              </a:lnTo>
              <a:lnTo>
                <a:pt x="298" y="20"/>
              </a:lnTo>
              <a:lnTo>
                <a:pt x="294" y="20"/>
              </a:lnTo>
              <a:lnTo>
                <a:pt x="294" y="25"/>
              </a:lnTo>
              <a:lnTo>
                <a:pt x="294" y="29"/>
              </a:lnTo>
              <a:lnTo>
                <a:pt x="294" y="33"/>
              </a:lnTo>
              <a:lnTo>
                <a:pt x="290" y="33"/>
              </a:lnTo>
              <a:lnTo>
                <a:pt x="290" y="37"/>
              </a:lnTo>
              <a:lnTo>
                <a:pt x="286" y="37"/>
              </a:lnTo>
              <a:lnTo>
                <a:pt x="286" y="41"/>
              </a:lnTo>
              <a:lnTo>
                <a:pt x="286" y="45"/>
              </a:lnTo>
              <a:lnTo>
                <a:pt x="286" y="49"/>
              </a:lnTo>
              <a:lnTo>
                <a:pt x="282" y="49"/>
              </a:lnTo>
              <a:lnTo>
                <a:pt x="282" y="54"/>
              </a:lnTo>
              <a:lnTo>
                <a:pt x="282" y="58"/>
              </a:lnTo>
              <a:lnTo>
                <a:pt x="282" y="62"/>
              </a:lnTo>
              <a:lnTo>
                <a:pt x="282" y="66"/>
              </a:lnTo>
              <a:lnTo>
                <a:pt x="278" y="66"/>
              </a:lnTo>
              <a:lnTo>
                <a:pt x="278" y="62"/>
              </a:lnTo>
              <a:lnTo>
                <a:pt x="278" y="58"/>
              </a:lnTo>
              <a:lnTo>
                <a:pt x="278" y="54"/>
              </a:lnTo>
              <a:lnTo>
                <a:pt x="274" y="54"/>
              </a:lnTo>
              <a:lnTo>
                <a:pt x="274" y="49"/>
              </a:lnTo>
              <a:lnTo>
                <a:pt x="274" y="45"/>
              </a:lnTo>
              <a:lnTo>
                <a:pt x="274" y="41"/>
              </a:lnTo>
              <a:lnTo>
                <a:pt x="274" y="37"/>
              </a:lnTo>
              <a:lnTo>
                <a:pt x="270" y="37"/>
              </a:lnTo>
              <a:lnTo>
                <a:pt x="270" y="33"/>
              </a:lnTo>
              <a:lnTo>
                <a:pt x="266" y="33"/>
              </a:lnTo>
              <a:lnTo>
                <a:pt x="266" y="29"/>
              </a:lnTo>
              <a:lnTo>
                <a:pt x="266" y="25"/>
              </a:lnTo>
              <a:lnTo>
                <a:pt x="266" y="20"/>
              </a:lnTo>
              <a:lnTo>
                <a:pt x="261" y="20"/>
              </a:lnTo>
              <a:lnTo>
                <a:pt x="261" y="16"/>
              </a:lnTo>
              <a:lnTo>
                <a:pt x="257" y="16"/>
              </a:lnTo>
              <a:lnTo>
                <a:pt x="257" y="12"/>
              </a:lnTo>
              <a:lnTo>
                <a:pt x="253" y="12"/>
              </a:lnTo>
              <a:lnTo>
                <a:pt x="253" y="16"/>
              </a:lnTo>
              <a:lnTo>
                <a:pt x="253" y="12"/>
              </a:lnTo>
              <a:lnTo>
                <a:pt x="249" y="12"/>
              </a:lnTo>
              <a:lnTo>
                <a:pt x="245" y="12"/>
              </a:lnTo>
              <a:lnTo>
                <a:pt x="245" y="8"/>
              </a:lnTo>
              <a:lnTo>
                <a:pt x="241" y="8"/>
              </a:lnTo>
              <a:lnTo>
                <a:pt x="237" y="8"/>
              </a:lnTo>
              <a:lnTo>
                <a:pt x="233" y="8"/>
              </a:lnTo>
              <a:lnTo>
                <a:pt x="233" y="4"/>
              </a:lnTo>
              <a:lnTo>
                <a:pt x="233" y="8"/>
              </a:lnTo>
              <a:lnTo>
                <a:pt x="229" y="8"/>
              </a:lnTo>
              <a:lnTo>
                <a:pt x="225" y="8"/>
              </a:lnTo>
              <a:lnTo>
                <a:pt x="221" y="8"/>
              </a:lnTo>
              <a:lnTo>
                <a:pt x="221" y="12"/>
              </a:lnTo>
              <a:lnTo>
                <a:pt x="217" y="16"/>
              </a:lnTo>
              <a:lnTo>
                <a:pt x="217" y="20"/>
              </a:lnTo>
              <a:lnTo>
                <a:pt x="217" y="25"/>
              </a:lnTo>
              <a:lnTo>
                <a:pt x="217" y="29"/>
              </a:lnTo>
              <a:lnTo>
                <a:pt x="213" y="29"/>
              </a:lnTo>
              <a:lnTo>
                <a:pt x="213" y="33"/>
              </a:lnTo>
              <a:lnTo>
                <a:pt x="213" y="37"/>
              </a:lnTo>
              <a:lnTo>
                <a:pt x="213" y="41"/>
              </a:lnTo>
              <a:lnTo>
                <a:pt x="213" y="45"/>
              </a:lnTo>
              <a:lnTo>
                <a:pt x="217" y="45"/>
              </a:lnTo>
              <a:lnTo>
                <a:pt x="217" y="49"/>
              </a:lnTo>
              <a:lnTo>
                <a:pt x="213" y="49"/>
              </a:lnTo>
              <a:lnTo>
                <a:pt x="213" y="54"/>
              </a:lnTo>
              <a:lnTo>
                <a:pt x="217" y="54"/>
              </a:lnTo>
              <a:lnTo>
                <a:pt x="217" y="58"/>
              </a:lnTo>
              <a:lnTo>
                <a:pt x="217" y="62"/>
              </a:lnTo>
              <a:lnTo>
                <a:pt x="217" y="66"/>
              </a:lnTo>
              <a:lnTo>
                <a:pt x="217" y="70"/>
              </a:lnTo>
              <a:lnTo>
                <a:pt x="221" y="70"/>
              </a:lnTo>
              <a:lnTo>
                <a:pt x="221" y="74"/>
              </a:lnTo>
              <a:lnTo>
                <a:pt x="225" y="74"/>
              </a:lnTo>
              <a:lnTo>
                <a:pt x="229" y="74"/>
              </a:lnTo>
              <a:lnTo>
                <a:pt x="233" y="74"/>
              </a:lnTo>
              <a:lnTo>
                <a:pt x="233" y="78"/>
              </a:lnTo>
              <a:lnTo>
                <a:pt x="233" y="83"/>
              </a:lnTo>
              <a:lnTo>
                <a:pt x="233" y="87"/>
              </a:lnTo>
              <a:lnTo>
                <a:pt x="233" y="91"/>
              </a:lnTo>
              <a:lnTo>
                <a:pt x="233" y="95"/>
              </a:lnTo>
              <a:lnTo>
                <a:pt x="237" y="95"/>
              </a:lnTo>
              <a:lnTo>
                <a:pt x="237" y="99"/>
              </a:lnTo>
              <a:lnTo>
                <a:pt x="237" y="103"/>
              </a:lnTo>
              <a:lnTo>
                <a:pt x="241" y="103"/>
              </a:lnTo>
              <a:lnTo>
                <a:pt x="241" y="107"/>
              </a:lnTo>
              <a:lnTo>
                <a:pt x="241" y="112"/>
              </a:lnTo>
              <a:lnTo>
                <a:pt x="245" y="112"/>
              </a:lnTo>
              <a:lnTo>
                <a:pt x="249" y="112"/>
              </a:lnTo>
              <a:lnTo>
                <a:pt x="249" y="107"/>
              </a:lnTo>
              <a:lnTo>
                <a:pt x="253" y="107"/>
              </a:lnTo>
              <a:lnTo>
                <a:pt x="257" y="107"/>
              </a:lnTo>
              <a:lnTo>
                <a:pt x="257" y="112"/>
              </a:lnTo>
              <a:lnTo>
                <a:pt x="261" y="112"/>
              </a:lnTo>
              <a:lnTo>
                <a:pt x="266" y="112"/>
              </a:lnTo>
              <a:lnTo>
                <a:pt x="266" y="116"/>
              </a:lnTo>
              <a:lnTo>
                <a:pt x="270" y="116"/>
              </a:lnTo>
              <a:lnTo>
                <a:pt x="270" y="120"/>
              </a:lnTo>
              <a:lnTo>
                <a:pt x="270" y="116"/>
              </a:lnTo>
              <a:lnTo>
                <a:pt x="270" y="120"/>
              </a:lnTo>
              <a:lnTo>
                <a:pt x="274" y="120"/>
              </a:lnTo>
              <a:lnTo>
                <a:pt x="274" y="116"/>
              </a:lnTo>
              <a:lnTo>
                <a:pt x="274" y="112"/>
              </a:lnTo>
              <a:lnTo>
                <a:pt x="278" y="112"/>
              </a:lnTo>
              <a:lnTo>
                <a:pt x="282" y="112"/>
              </a:lnTo>
              <a:lnTo>
                <a:pt x="286" y="112"/>
              </a:lnTo>
              <a:lnTo>
                <a:pt x="290" y="112"/>
              </a:lnTo>
              <a:lnTo>
                <a:pt x="290" y="116"/>
              </a:lnTo>
              <a:lnTo>
                <a:pt x="290" y="120"/>
              </a:lnTo>
              <a:lnTo>
                <a:pt x="290" y="124"/>
              </a:lnTo>
              <a:lnTo>
                <a:pt x="290" y="128"/>
              </a:lnTo>
              <a:lnTo>
                <a:pt x="290" y="132"/>
              </a:lnTo>
              <a:lnTo>
                <a:pt x="290" y="137"/>
              </a:lnTo>
              <a:lnTo>
                <a:pt x="290" y="141"/>
              </a:lnTo>
              <a:lnTo>
                <a:pt x="290" y="145"/>
              </a:lnTo>
              <a:lnTo>
                <a:pt x="290" y="149"/>
              </a:lnTo>
              <a:lnTo>
                <a:pt x="290" y="153"/>
              </a:lnTo>
              <a:lnTo>
                <a:pt x="290" y="157"/>
              </a:lnTo>
              <a:lnTo>
                <a:pt x="290" y="161"/>
              </a:lnTo>
              <a:lnTo>
                <a:pt x="290" y="166"/>
              </a:lnTo>
              <a:lnTo>
                <a:pt x="290" y="170"/>
              </a:lnTo>
              <a:lnTo>
                <a:pt x="286" y="170"/>
              </a:lnTo>
              <a:lnTo>
                <a:pt x="286" y="174"/>
              </a:lnTo>
              <a:lnTo>
                <a:pt x="282" y="174"/>
              </a:lnTo>
              <a:lnTo>
                <a:pt x="282" y="178"/>
              </a:lnTo>
              <a:lnTo>
                <a:pt x="278" y="178"/>
              </a:lnTo>
              <a:lnTo>
                <a:pt x="278" y="182"/>
              </a:lnTo>
              <a:lnTo>
                <a:pt x="274" y="182"/>
              </a:lnTo>
              <a:lnTo>
                <a:pt x="270" y="182"/>
              </a:lnTo>
              <a:lnTo>
                <a:pt x="270" y="186"/>
              </a:lnTo>
              <a:lnTo>
                <a:pt x="266" y="186"/>
              </a:lnTo>
              <a:lnTo>
                <a:pt x="261" y="186"/>
              </a:lnTo>
              <a:lnTo>
                <a:pt x="261" y="190"/>
              </a:lnTo>
              <a:lnTo>
                <a:pt x="257" y="190"/>
              </a:lnTo>
              <a:lnTo>
                <a:pt x="257" y="195"/>
              </a:lnTo>
              <a:lnTo>
                <a:pt x="253" y="195"/>
              </a:lnTo>
              <a:lnTo>
                <a:pt x="253" y="190"/>
              </a:lnTo>
              <a:lnTo>
                <a:pt x="249" y="190"/>
              </a:lnTo>
              <a:lnTo>
                <a:pt x="249" y="186"/>
              </a:lnTo>
              <a:lnTo>
                <a:pt x="245" y="186"/>
              </a:lnTo>
              <a:lnTo>
                <a:pt x="245" y="182"/>
              </a:lnTo>
              <a:lnTo>
                <a:pt x="245" y="186"/>
              </a:lnTo>
              <a:lnTo>
                <a:pt x="241" y="186"/>
              </a:lnTo>
              <a:lnTo>
                <a:pt x="241" y="190"/>
              </a:lnTo>
              <a:lnTo>
                <a:pt x="241" y="195"/>
              </a:lnTo>
              <a:lnTo>
                <a:pt x="237" y="195"/>
              </a:lnTo>
              <a:lnTo>
                <a:pt x="237" y="190"/>
              </a:lnTo>
              <a:lnTo>
                <a:pt x="233" y="190"/>
              </a:lnTo>
              <a:lnTo>
                <a:pt x="229" y="190"/>
              </a:lnTo>
              <a:lnTo>
                <a:pt x="229" y="186"/>
              </a:lnTo>
              <a:lnTo>
                <a:pt x="225" y="186"/>
              </a:lnTo>
              <a:lnTo>
                <a:pt x="225" y="182"/>
              </a:lnTo>
              <a:lnTo>
                <a:pt x="221" y="182"/>
              </a:lnTo>
              <a:lnTo>
                <a:pt x="217" y="182"/>
              </a:lnTo>
              <a:lnTo>
                <a:pt x="217" y="186"/>
              </a:lnTo>
              <a:lnTo>
                <a:pt x="213" y="186"/>
              </a:lnTo>
              <a:lnTo>
                <a:pt x="209" y="186"/>
              </a:lnTo>
              <a:lnTo>
                <a:pt x="209" y="182"/>
              </a:lnTo>
              <a:lnTo>
                <a:pt x="205" y="182"/>
              </a:lnTo>
              <a:lnTo>
                <a:pt x="201" y="182"/>
              </a:lnTo>
              <a:lnTo>
                <a:pt x="201" y="178"/>
              </a:lnTo>
              <a:lnTo>
                <a:pt x="201" y="182"/>
              </a:lnTo>
              <a:lnTo>
                <a:pt x="197" y="182"/>
              </a:lnTo>
              <a:lnTo>
                <a:pt x="197" y="178"/>
              </a:lnTo>
              <a:lnTo>
                <a:pt x="193" y="178"/>
              </a:lnTo>
              <a:lnTo>
                <a:pt x="193" y="174"/>
              </a:lnTo>
              <a:lnTo>
                <a:pt x="189" y="174"/>
              </a:lnTo>
              <a:lnTo>
                <a:pt x="189" y="170"/>
              </a:lnTo>
              <a:lnTo>
                <a:pt x="189" y="166"/>
              </a:lnTo>
              <a:lnTo>
                <a:pt x="185" y="166"/>
              </a:lnTo>
              <a:lnTo>
                <a:pt x="189" y="166"/>
              </a:lnTo>
              <a:lnTo>
                <a:pt x="185" y="166"/>
              </a:lnTo>
              <a:lnTo>
                <a:pt x="185" y="161"/>
              </a:lnTo>
              <a:lnTo>
                <a:pt x="185" y="157"/>
              </a:lnTo>
              <a:lnTo>
                <a:pt x="181" y="157"/>
              </a:lnTo>
              <a:lnTo>
                <a:pt x="181" y="153"/>
              </a:lnTo>
              <a:lnTo>
                <a:pt x="181" y="149"/>
              </a:lnTo>
              <a:lnTo>
                <a:pt x="177" y="149"/>
              </a:lnTo>
              <a:lnTo>
                <a:pt x="177" y="145"/>
              </a:lnTo>
              <a:lnTo>
                <a:pt x="173" y="145"/>
              </a:lnTo>
              <a:lnTo>
                <a:pt x="173" y="149"/>
              </a:lnTo>
              <a:lnTo>
                <a:pt x="173" y="145"/>
              </a:lnTo>
              <a:lnTo>
                <a:pt x="169" y="145"/>
              </a:lnTo>
              <a:lnTo>
                <a:pt x="169" y="141"/>
              </a:lnTo>
              <a:lnTo>
                <a:pt x="165" y="137"/>
              </a:lnTo>
              <a:lnTo>
                <a:pt x="165" y="132"/>
              </a:lnTo>
              <a:lnTo>
                <a:pt x="169" y="132"/>
              </a:lnTo>
              <a:lnTo>
                <a:pt x="169" y="128"/>
              </a:lnTo>
              <a:lnTo>
                <a:pt x="169" y="124"/>
              </a:lnTo>
              <a:lnTo>
                <a:pt x="169" y="120"/>
              </a:lnTo>
              <a:lnTo>
                <a:pt x="169" y="116"/>
              </a:lnTo>
              <a:lnTo>
                <a:pt x="169" y="112"/>
              </a:lnTo>
              <a:lnTo>
                <a:pt x="165" y="112"/>
              </a:lnTo>
              <a:lnTo>
                <a:pt x="161" y="107"/>
              </a:lnTo>
              <a:lnTo>
                <a:pt x="157" y="107"/>
              </a:lnTo>
              <a:lnTo>
                <a:pt x="157" y="103"/>
              </a:lnTo>
              <a:lnTo>
                <a:pt x="153" y="103"/>
              </a:lnTo>
              <a:lnTo>
                <a:pt x="153" y="107"/>
              </a:lnTo>
              <a:lnTo>
                <a:pt x="153" y="103"/>
              </a:lnTo>
              <a:lnTo>
                <a:pt x="149" y="103"/>
              </a:lnTo>
              <a:lnTo>
                <a:pt x="145" y="103"/>
              </a:lnTo>
              <a:lnTo>
                <a:pt x="145" y="99"/>
              </a:lnTo>
              <a:lnTo>
                <a:pt x="145" y="103"/>
              </a:lnTo>
              <a:lnTo>
                <a:pt x="145" y="107"/>
              </a:lnTo>
              <a:lnTo>
                <a:pt x="141" y="107"/>
              </a:lnTo>
              <a:lnTo>
                <a:pt x="141" y="112"/>
              </a:lnTo>
              <a:lnTo>
                <a:pt x="141" y="116"/>
              </a:lnTo>
              <a:lnTo>
                <a:pt x="145" y="120"/>
              </a:lnTo>
              <a:lnTo>
                <a:pt x="145" y="124"/>
              </a:lnTo>
              <a:lnTo>
                <a:pt x="145" y="128"/>
              </a:lnTo>
              <a:lnTo>
                <a:pt x="145" y="132"/>
              </a:lnTo>
              <a:lnTo>
                <a:pt x="145" y="137"/>
              </a:lnTo>
              <a:lnTo>
                <a:pt x="145" y="141"/>
              </a:lnTo>
              <a:lnTo>
                <a:pt x="145" y="145"/>
              </a:lnTo>
              <a:lnTo>
                <a:pt x="145" y="149"/>
              </a:lnTo>
              <a:lnTo>
                <a:pt x="145" y="153"/>
              </a:lnTo>
              <a:lnTo>
                <a:pt x="141" y="153"/>
              </a:lnTo>
              <a:lnTo>
                <a:pt x="145" y="153"/>
              </a:lnTo>
              <a:lnTo>
                <a:pt x="141" y="157"/>
              </a:lnTo>
              <a:lnTo>
                <a:pt x="141" y="161"/>
              </a:lnTo>
              <a:lnTo>
                <a:pt x="137" y="161"/>
              </a:lnTo>
              <a:lnTo>
                <a:pt x="137" y="166"/>
              </a:lnTo>
              <a:lnTo>
                <a:pt x="137" y="161"/>
              </a:lnTo>
              <a:lnTo>
                <a:pt x="133" y="161"/>
              </a:lnTo>
              <a:lnTo>
                <a:pt x="129" y="161"/>
              </a:lnTo>
              <a:lnTo>
                <a:pt x="125" y="161"/>
              </a:lnTo>
              <a:lnTo>
                <a:pt x="121" y="157"/>
              </a:lnTo>
              <a:lnTo>
                <a:pt x="117" y="153"/>
              </a:lnTo>
              <a:lnTo>
                <a:pt x="113" y="153"/>
              </a:lnTo>
              <a:lnTo>
                <a:pt x="113" y="149"/>
              </a:lnTo>
              <a:lnTo>
                <a:pt x="109" y="149"/>
              </a:lnTo>
              <a:lnTo>
                <a:pt x="105" y="149"/>
              </a:lnTo>
              <a:lnTo>
                <a:pt x="105" y="145"/>
              </a:lnTo>
              <a:lnTo>
                <a:pt x="101" y="145"/>
              </a:lnTo>
              <a:lnTo>
                <a:pt x="101" y="141"/>
              </a:lnTo>
              <a:lnTo>
                <a:pt x="101" y="137"/>
              </a:lnTo>
              <a:lnTo>
                <a:pt x="97" y="137"/>
              </a:lnTo>
              <a:lnTo>
                <a:pt x="97" y="132"/>
              </a:lnTo>
              <a:lnTo>
                <a:pt x="93" y="132"/>
              </a:lnTo>
              <a:lnTo>
                <a:pt x="93" y="128"/>
              </a:lnTo>
              <a:lnTo>
                <a:pt x="89" y="128"/>
              </a:lnTo>
              <a:lnTo>
                <a:pt x="89" y="124"/>
              </a:lnTo>
              <a:lnTo>
                <a:pt x="85" y="124"/>
              </a:lnTo>
              <a:lnTo>
                <a:pt x="85" y="132"/>
              </a:lnTo>
              <a:lnTo>
                <a:pt x="85" y="137"/>
              </a:lnTo>
              <a:lnTo>
                <a:pt x="81" y="141"/>
              </a:lnTo>
              <a:lnTo>
                <a:pt x="81" y="145"/>
              </a:lnTo>
              <a:lnTo>
                <a:pt x="81" y="149"/>
              </a:lnTo>
              <a:lnTo>
                <a:pt x="81" y="153"/>
              </a:lnTo>
              <a:lnTo>
                <a:pt x="76" y="153"/>
              </a:lnTo>
              <a:lnTo>
                <a:pt x="72" y="153"/>
              </a:lnTo>
              <a:lnTo>
                <a:pt x="68" y="157"/>
              </a:lnTo>
              <a:lnTo>
                <a:pt x="64" y="157"/>
              </a:lnTo>
              <a:lnTo>
                <a:pt x="60" y="157"/>
              </a:lnTo>
              <a:lnTo>
                <a:pt x="60" y="161"/>
              </a:lnTo>
              <a:lnTo>
                <a:pt x="56" y="161"/>
              </a:lnTo>
              <a:lnTo>
                <a:pt x="52" y="161"/>
              </a:lnTo>
              <a:lnTo>
                <a:pt x="52" y="166"/>
              </a:lnTo>
              <a:lnTo>
                <a:pt x="48" y="166"/>
              </a:lnTo>
              <a:lnTo>
                <a:pt x="44" y="166"/>
              </a:lnTo>
              <a:lnTo>
                <a:pt x="40" y="170"/>
              </a:lnTo>
              <a:lnTo>
                <a:pt x="36" y="170"/>
              </a:lnTo>
              <a:lnTo>
                <a:pt x="32" y="174"/>
              </a:lnTo>
              <a:lnTo>
                <a:pt x="28" y="174"/>
              </a:lnTo>
              <a:lnTo>
                <a:pt x="24" y="174"/>
              </a:lnTo>
              <a:lnTo>
                <a:pt x="24" y="178"/>
              </a:lnTo>
              <a:lnTo>
                <a:pt x="20" y="178"/>
              </a:lnTo>
              <a:lnTo>
                <a:pt x="16" y="178"/>
              </a:lnTo>
              <a:lnTo>
                <a:pt x="16" y="182"/>
              </a:lnTo>
              <a:lnTo>
                <a:pt x="16" y="186"/>
              </a:lnTo>
              <a:lnTo>
                <a:pt x="12" y="186"/>
              </a:lnTo>
              <a:lnTo>
                <a:pt x="12" y="182"/>
              </a:lnTo>
              <a:lnTo>
                <a:pt x="12" y="186"/>
              </a:lnTo>
              <a:lnTo>
                <a:pt x="8" y="186"/>
              </a:lnTo>
              <a:lnTo>
                <a:pt x="12" y="186"/>
              </a:lnTo>
              <a:lnTo>
                <a:pt x="12" y="190"/>
              </a:lnTo>
              <a:lnTo>
                <a:pt x="8" y="190"/>
              </a:lnTo>
              <a:lnTo>
                <a:pt x="8" y="195"/>
              </a:lnTo>
              <a:lnTo>
                <a:pt x="4" y="195"/>
              </a:lnTo>
              <a:lnTo>
                <a:pt x="4" y="199"/>
              </a:lnTo>
              <a:lnTo>
                <a:pt x="4" y="195"/>
              </a:lnTo>
              <a:lnTo>
                <a:pt x="4" y="199"/>
              </a:lnTo>
              <a:lnTo>
                <a:pt x="0" y="199"/>
              </a:lnTo>
              <a:lnTo>
                <a:pt x="0" y="203"/>
              </a:lnTo>
              <a:lnTo>
                <a:pt x="0" y="207"/>
              </a:lnTo>
              <a:lnTo>
                <a:pt x="0" y="211"/>
              </a:lnTo>
              <a:lnTo>
                <a:pt x="4" y="215"/>
              </a:lnTo>
              <a:lnTo>
                <a:pt x="4" y="220"/>
              </a:lnTo>
              <a:lnTo>
                <a:pt x="8" y="220"/>
              </a:lnTo>
              <a:lnTo>
                <a:pt x="8" y="224"/>
              </a:lnTo>
              <a:lnTo>
                <a:pt x="12" y="224"/>
              </a:lnTo>
              <a:lnTo>
                <a:pt x="12" y="228"/>
              </a:lnTo>
              <a:lnTo>
                <a:pt x="12" y="232"/>
              </a:lnTo>
              <a:lnTo>
                <a:pt x="16" y="232"/>
              </a:lnTo>
              <a:lnTo>
                <a:pt x="12" y="232"/>
              </a:lnTo>
              <a:lnTo>
                <a:pt x="8" y="232"/>
              </a:lnTo>
              <a:lnTo>
                <a:pt x="4" y="232"/>
              </a:lnTo>
              <a:lnTo>
                <a:pt x="4" y="236"/>
              </a:lnTo>
              <a:lnTo>
                <a:pt x="8" y="236"/>
              </a:lnTo>
              <a:lnTo>
                <a:pt x="12" y="236"/>
              </a:lnTo>
              <a:lnTo>
                <a:pt x="20" y="236"/>
              </a:lnTo>
              <a:lnTo>
                <a:pt x="24" y="240"/>
              </a:lnTo>
              <a:lnTo>
                <a:pt x="28" y="240"/>
              </a:lnTo>
              <a:lnTo>
                <a:pt x="36" y="240"/>
              </a:lnTo>
              <a:lnTo>
                <a:pt x="40" y="240"/>
              </a:lnTo>
              <a:lnTo>
                <a:pt x="44" y="240"/>
              </a:lnTo>
              <a:lnTo>
                <a:pt x="48" y="240"/>
              </a:lnTo>
              <a:lnTo>
                <a:pt x="56" y="240"/>
              </a:lnTo>
              <a:lnTo>
                <a:pt x="60" y="240"/>
              </a:lnTo>
              <a:lnTo>
                <a:pt x="64" y="240"/>
              </a:lnTo>
              <a:lnTo>
                <a:pt x="68" y="240"/>
              </a:lnTo>
              <a:lnTo>
                <a:pt x="72" y="240"/>
              </a:lnTo>
              <a:lnTo>
                <a:pt x="76" y="240"/>
              </a:lnTo>
              <a:lnTo>
                <a:pt x="76" y="244"/>
              </a:lnTo>
              <a:lnTo>
                <a:pt x="81" y="244"/>
              </a:lnTo>
              <a:lnTo>
                <a:pt x="85" y="244"/>
              </a:lnTo>
              <a:lnTo>
                <a:pt x="89" y="244"/>
              </a:lnTo>
              <a:lnTo>
                <a:pt x="93" y="244"/>
              </a:lnTo>
              <a:lnTo>
                <a:pt x="97" y="244"/>
              </a:lnTo>
              <a:lnTo>
                <a:pt x="101" y="244"/>
              </a:lnTo>
              <a:lnTo>
                <a:pt x="105" y="244"/>
              </a:lnTo>
              <a:lnTo>
                <a:pt x="113" y="244"/>
              </a:lnTo>
              <a:lnTo>
                <a:pt x="117" y="244"/>
              </a:lnTo>
              <a:lnTo>
                <a:pt x="121" y="244"/>
              </a:lnTo>
              <a:lnTo>
                <a:pt x="125" y="244"/>
              </a:lnTo>
              <a:lnTo>
                <a:pt x="129" y="244"/>
              </a:lnTo>
              <a:lnTo>
                <a:pt x="133" y="244"/>
              </a:lnTo>
              <a:lnTo>
                <a:pt x="133" y="249"/>
              </a:lnTo>
              <a:lnTo>
                <a:pt x="133" y="253"/>
              </a:lnTo>
              <a:lnTo>
                <a:pt x="133" y="257"/>
              </a:lnTo>
              <a:lnTo>
                <a:pt x="133" y="261"/>
              </a:lnTo>
              <a:lnTo>
                <a:pt x="133" y="265"/>
              </a:lnTo>
              <a:lnTo>
                <a:pt x="133" y="269"/>
              </a:lnTo>
              <a:lnTo>
                <a:pt x="129" y="269"/>
              </a:lnTo>
              <a:lnTo>
                <a:pt x="129" y="273"/>
              </a:lnTo>
              <a:lnTo>
                <a:pt x="125" y="273"/>
              </a:lnTo>
              <a:lnTo>
                <a:pt x="121" y="273"/>
              </a:lnTo>
              <a:lnTo>
                <a:pt x="117" y="273"/>
              </a:lnTo>
              <a:lnTo>
                <a:pt x="117" y="278"/>
              </a:lnTo>
              <a:lnTo>
                <a:pt x="113" y="278"/>
              </a:lnTo>
              <a:lnTo>
                <a:pt x="113" y="282"/>
              </a:lnTo>
              <a:lnTo>
                <a:pt x="117" y="282"/>
              </a:lnTo>
              <a:lnTo>
                <a:pt x="117" y="286"/>
              </a:lnTo>
              <a:lnTo>
                <a:pt x="117" y="290"/>
              </a:lnTo>
              <a:lnTo>
                <a:pt x="117" y="294"/>
              </a:lnTo>
              <a:lnTo>
                <a:pt x="121" y="294"/>
              </a:lnTo>
              <a:lnTo>
                <a:pt x="121" y="298"/>
              </a:lnTo>
              <a:lnTo>
                <a:pt x="125" y="298"/>
              </a:lnTo>
              <a:lnTo>
                <a:pt x="125" y="302"/>
              </a:lnTo>
              <a:lnTo>
                <a:pt x="129" y="302"/>
              </a:lnTo>
              <a:lnTo>
                <a:pt x="129" y="307"/>
              </a:lnTo>
              <a:lnTo>
                <a:pt x="129" y="311"/>
              </a:lnTo>
              <a:lnTo>
                <a:pt x="133" y="311"/>
              </a:lnTo>
              <a:lnTo>
                <a:pt x="133" y="315"/>
              </a:lnTo>
              <a:lnTo>
                <a:pt x="133" y="319"/>
              </a:lnTo>
              <a:lnTo>
                <a:pt x="137" y="319"/>
              </a:lnTo>
              <a:lnTo>
                <a:pt x="137" y="323"/>
              </a:lnTo>
              <a:lnTo>
                <a:pt x="141" y="323"/>
              </a:lnTo>
              <a:lnTo>
                <a:pt x="141" y="327"/>
              </a:lnTo>
              <a:lnTo>
                <a:pt x="145" y="327"/>
              </a:lnTo>
              <a:lnTo>
                <a:pt x="145" y="323"/>
              </a:lnTo>
              <a:lnTo>
                <a:pt x="145" y="319"/>
              </a:lnTo>
              <a:lnTo>
                <a:pt x="145" y="315"/>
              </a:lnTo>
              <a:lnTo>
                <a:pt x="149" y="315"/>
              </a:lnTo>
              <a:lnTo>
                <a:pt x="149" y="311"/>
              </a:lnTo>
              <a:lnTo>
                <a:pt x="153" y="311"/>
              </a:lnTo>
              <a:lnTo>
                <a:pt x="153" y="307"/>
              </a:lnTo>
              <a:lnTo>
                <a:pt x="157" y="307"/>
              </a:lnTo>
              <a:lnTo>
                <a:pt x="161" y="307"/>
              </a:lnTo>
              <a:lnTo>
                <a:pt x="157" y="307"/>
              </a:lnTo>
              <a:lnTo>
                <a:pt x="161" y="311"/>
              </a:lnTo>
              <a:lnTo>
                <a:pt x="161" y="315"/>
              </a:lnTo>
              <a:lnTo>
                <a:pt x="165" y="315"/>
              </a:lnTo>
              <a:lnTo>
                <a:pt x="169" y="315"/>
              </a:lnTo>
              <a:lnTo>
                <a:pt x="173" y="315"/>
              </a:lnTo>
              <a:lnTo>
                <a:pt x="173" y="319"/>
              </a:lnTo>
              <a:lnTo>
                <a:pt x="177" y="319"/>
              </a:lnTo>
              <a:lnTo>
                <a:pt x="181" y="319"/>
              </a:lnTo>
              <a:lnTo>
                <a:pt x="181" y="323"/>
              </a:lnTo>
              <a:lnTo>
                <a:pt x="185" y="323"/>
              </a:lnTo>
              <a:lnTo>
                <a:pt x="185" y="319"/>
              </a:lnTo>
              <a:lnTo>
                <a:pt x="185" y="315"/>
              </a:lnTo>
              <a:lnTo>
                <a:pt x="189" y="315"/>
              </a:lnTo>
              <a:lnTo>
                <a:pt x="189" y="311"/>
              </a:lnTo>
              <a:lnTo>
                <a:pt x="189" y="307"/>
              </a:lnTo>
              <a:lnTo>
                <a:pt x="193" y="307"/>
              </a:lnTo>
              <a:lnTo>
                <a:pt x="193" y="302"/>
              </a:lnTo>
              <a:lnTo>
                <a:pt x="197" y="302"/>
              </a:lnTo>
              <a:lnTo>
                <a:pt x="201" y="302"/>
              </a:lnTo>
              <a:lnTo>
                <a:pt x="205" y="307"/>
              </a:lnTo>
              <a:lnTo>
                <a:pt x="205" y="302"/>
              </a:lnTo>
              <a:lnTo>
                <a:pt x="209" y="302"/>
              </a:lnTo>
              <a:lnTo>
                <a:pt x="213" y="302"/>
              </a:lnTo>
              <a:lnTo>
                <a:pt x="213" y="307"/>
              </a:lnTo>
              <a:lnTo>
                <a:pt x="213" y="311"/>
              </a:lnTo>
              <a:lnTo>
                <a:pt x="217" y="311"/>
              </a:lnTo>
              <a:lnTo>
                <a:pt x="221" y="311"/>
              </a:lnTo>
              <a:lnTo>
                <a:pt x="225" y="315"/>
              </a:lnTo>
              <a:lnTo>
                <a:pt x="229" y="315"/>
              </a:lnTo>
              <a:lnTo>
                <a:pt x="233" y="315"/>
              </a:lnTo>
              <a:lnTo>
                <a:pt x="233" y="319"/>
              </a:lnTo>
              <a:lnTo>
                <a:pt x="237" y="319"/>
              </a:lnTo>
              <a:lnTo>
                <a:pt x="237" y="315"/>
              </a:lnTo>
              <a:lnTo>
                <a:pt x="241" y="315"/>
              </a:lnTo>
              <a:lnTo>
                <a:pt x="241" y="311"/>
              </a:lnTo>
              <a:lnTo>
                <a:pt x="245" y="311"/>
              </a:lnTo>
              <a:lnTo>
                <a:pt x="249" y="311"/>
              </a:lnTo>
              <a:lnTo>
                <a:pt x="249" y="315"/>
              </a:lnTo>
              <a:lnTo>
                <a:pt x="253" y="315"/>
              </a:lnTo>
              <a:lnTo>
                <a:pt x="257" y="315"/>
              </a:lnTo>
              <a:lnTo>
                <a:pt x="257" y="311"/>
              </a:lnTo>
              <a:lnTo>
                <a:pt x="257" y="315"/>
              </a:lnTo>
              <a:lnTo>
                <a:pt x="261" y="315"/>
              </a:lnTo>
              <a:lnTo>
                <a:pt x="266" y="315"/>
              </a:lnTo>
              <a:close/>
            </a:path>
          </a:pathLst>
        </a:custGeom>
        <a:solidFill xmlns:a="http://schemas.openxmlformats.org/drawingml/2006/main">
          <a:schemeClr val="accent6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0.85838</cdr:x>
      <cdr:y>0.21506</cdr:y>
    </cdr:from>
    <cdr:to>
      <cdr:x>0.89292</cdr:x>
      <cdr:y>0.26887</cdr:y>
    </cdr:to>
    <cdr:sp macro="" textlink="">
      <cdr:nvSpPr>
        <cdr:cNvPr id="6" name="Freeform 189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602682" y="1192434"/>
          <a:ext cx="305882" cy="298368"/>
        </a:xfrm>
        <a:custGeom xmlns:a="http://schemas.openxmlformats.org/drawingml/2006/main">
          <a:avLst/>
          <a:gdLst>
            <a:gd name="T0" fmla="*/ 133 w 326"/>
            <a:gd name="T1" fmla="*/ 295 h 303"/>
            <a:gd name="T2" fmla="*/ 161 w 326"/>
            <a:gd name="T3" fmla="*/ 295 h 303"/>
            <a:gd name="T4" fmla="*/ 189 w 326"/>
            <a:gd name="T5" fmla="*/ 295 h 303"/>
            <a:gd name="T6" fmla="*/ 217 w 326"/>
            <a:gd name="T7" fmla="*/ 299 h 303"/>
            <a:gd name="T8" fmla="*/ 245 w 326"/>
            <a:gd name="T9" fmla="*/ 299 h 303"/>
            <a:gd name="T10" fmla="*/ 269 w 326"/>
            <a:gd name="T11" fmla="*/ 299 h 303"/>
            <a:gd name="T12" fmla="*/ 289 w 326"/>
            <a:gd name="T13" fmla="*/ 299 h 303"/>
            <a:gd name="T14" fmla="*/ 293 w 326"/>
            <a:gd name="T15" fmla="*/ 278 h 303"/>
            <a:gd name="T16" fmla="*/ 293 w 326"/>
            <a:gd name="T17" fmla="*/ 262 h 303"/>
            <a:gd name="T18" fmla="*/ 310 w 326"/>
            <a:gd name="T19" fmla="*/ 253 h 303"/>
            <a:gd name="T20" fmla="*/ 310 w 326"/>
            <a:gd name="T21" fmla="*/ 237 h 303"/>
            <a:gd name="T22" fmla="*/ 318 w 326"/>
            <a:gd name="T23" fmla="*/ 228 h 303"/>
            <a:gd name="T24" fmla="*/ 326 w 326"/>
            <a:gd name="T25" fmla="*/ 216 h 303"/>
            <a:gd name="T26" fmla="*/ 322 w 326"/>
            <a:gd name="T27" fmla="*/ 212 h 303"/>
            <a:gd name="T28" fmla="*/ 314 w 326"/>
            <a:gd name="T29" fmla="*/ 204 h 303"/>
            <a:gd name="T30" fmla="*/ 301 w 326"/>
            <a:gd name="T31" fmla="*/ 195 h 303"/>
            <a:gd name="T32" fmla="*/ 289 w 326"/>
            <a:gd name="T33" fmla="*/ 183 h 303"/>
            <a:gd name="T34" fmla="*/ 273 w 326"/>
            <a:gd name="T35" fmla="*/ 175 h 303"/>
            <a:gd name="T36" fmla="*/ 261 w 326"/>
            <a:gd name="T37" fmla="*/ 170 h 303"/>
            <a:gd name="T38" fmla="*/ 253 w 326"/>
            <a:gd name="T39" fmla="*/ 162 h 303"/>
            <a:gd name="T40" fmla="*/ 245 w 326"/>
            <a:gd name="T41" fmla="*/ 154 h 303"/>
            <a:gd name="T42" fmla="*/ 233 w 326"/>
            <a:gd name="T43" fmla="*/ 141 h 303"/>
            <a:gd name="T44" fmla="*/ 221 w 326"/>
            <a:gd name="T45" fmla="*/ 129 h 303"/>
            <a:gd name="T46" fmla="*/ 209 w 326"/>
            <a:gd name="T47" fmla="*/ 116 h 303"/>
            <a:gd name="T48" fmla="*/ 205 w 326"/>
            <a:gd name="T49" fmla="*/ 104 h 303"/>
            <a:gd name="T50" fmla="*/ 197 w 326"/>
            <a:gd name="T51" fmla="*/ 100 h 303"/>
            <a:gd name="T52" fmla="*/ 193 w 326"/>
            <a:gd name="T53" fmla="*/ 87 h 303"/>
            <a:gd name="T54" fmla="*/ 177 w 326"/>
            <a:gd name="T55" fmla="*/ 79 h 303"/>
            <a:gd name="T56" fmla="*/ 169 w 326"/>
            <a:gd name="T57" fmla="*/ 71 h 303"/>
            <a:gd name="T58" fmla="*/ 161 w 326"/>
            <a:gd name="T59" fmla="*/ 63 h 303"/>
            <a:gd name="T60" fmla="*/ 149 w 326"/>
            <a:gd name="T61" fmla="*/ 50 h 303"/>
            <a:gd name="T62" fmla="*/ 141 w 326"/>
            <a:gd name="T63" fmla="*/ 42 h 303"/>
            <a:gd name="T64" fmla="*/ 125 w 326"/>
            <a:gd name="T65" fmla="*/ 33 h 303"/>
            <a:gd name="T66" fmla="*/ 112 w 326"/>
            <a:gd name="T67" fmla="*/ 21 h 303"/>
            <a:gd name="T68" fmla="*/ 108 w 326"/>
            <a:gd name="T69" fmla="*/ 17 h 303"/>
            <a:gd name="T70" fmla="*/ 92 w 326"/>
            <a:gd name="T71" fmla="*/ 9 h 303"/>
            <a:gd name="T72" fmla="*/ 76 w 326"/>
            <a:gd name="T73" fmla="*/ 0 h 303"/>
            <a:gd name="T74" fmla="*/ 72 w 326"/>
            <a:gd name="T75" fmla="*/ 25 h 303"/>
            <a:gd name="T76" fmla="*/ 60 w 326"/>
            <a:gd name="T77" fmla="*/ 38 h 303"/>
            <a:gd name="T78" fmla="*/ 48 w 326"/>
            <a:gd name="T79" fmla="*/ 58 h 303"/>
            <a:gd name="T80" fmla="*/ 36 w 326"/>
            <a:gd name="T81" fmla="*/ 75 h 303"/>
            <a:gd name="T82" fmla="*/ 24 w 326"/>
            <a:gd name="T83" fmla="*/ 87 h 303"/>
            <a:gd name="T84" fmla="*/ 8 w 326"/>
            <a:gd name="T85" fmla="*/ 108 h 303"/>
            <a:gd name="T86" fmla="*/ 24 w 326"/>
            <a:gd name="T87" fmla="*/ 116 h 303"/>
            <a:gd name="T88" fmla="*/ 52 w 326"/>
            <a:gd name="T89" fmla="*/ 116 h 303"/>
            <a:gd name="T90" fmla="*/ 80 w 326"/>
            <a:gd name="T91" fmla="*/ 116 h 303"/>
            <a:gd name="T92" fmla="*/ 108 w 326"/>
            <a:gd name="T93" fmla="*/ 116 h 303"/>
            <a:gd name="T94" fmla="*/ 112 w 326"/>
            <a:gd name="T95" fmla="*/ 137 h 303"/>
            <a:gd name="T96" fmla="*/ 112 w 326"/>
            <a:gd name="T97" fmla="*/ 162 h 303"/>
            <a:gd name="T98" fmla="*/ 112 w 326"/>
            <a:gd name="T99" fmla="*/ 187 h 303"/>
            <a:gd name="T100" fmla="*/ 108 w 326"/>
            <a:gd name="T101" fmla="*/ 212 h 303"/>
            <a:gd name="T102" fmla="*/ 108 w 326"/>
            <a:gd name="T103" fmla="*/ 245 h 303"/>
            <a:gd name="T104" fmla="*/ 108 w 326"/>
            <a:gd name="T105" fmla="*/ 270 h 303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</a:cxnLst>
          <a:rect l="0" t="0" r="r" b="b"/>
          <a:pathLst>
            <a:path w="326" h="303">
              <a:moveTo>
                <a:pt x="108" y="291"/>
              </a:moveTo>
              <a:lnTo>
                <a:pt x="112" y="291"/>
              </a:lnTo>
              <a:lnTo>
                <a:pt x="116" y="295"/>
              </a:lnTo>
              <a:lnTo>
                <a:pt x="121" y="295"/>
              </a:lnTo>
              <a:lnTo>
                <a:pt x="125" y="295"/>
              </a:lnTo>
              <a:lnTo>
                <a:pt x="133" y="295"/>
              </a:lnTo>
              <a:lnTo>
                <a:pt x="137" y="295"/>
              </a:lnTo>
              <a:lnTo>
                <a:pt x="141" y="295"/>
              </a:lnTo>
              <a:lnTo>
                <a:pt x="149" y="295"/>
              </a:lnTo>
              <a:lnTo>
                <a:pt x="153" y="295"/>
              </a:lnTo>
              <a:lnTo>
                <a:pt x="157" y="295"/>
              </a:lnTo>
              <a:lnTo>
                <a:pt x="161" y="295"/>
              </a:lnTo>
              <a:lnTo>
                <a:pt x="165" y="295"/>
              </a:lnTo>
              <a:lnTo>
                <a:pt x="169" y="295"/>
              </a:lnTo>
              <a:lnTo>
                <a:pt x="173" y="295"/>
              </a:lnTo>
              <a:lnTo>
                <a:pt x="177" y="295"/>
              </a:lnTo>
              <a:lnTo>
                <a:pt x="185" y="295"/>
              </a:lnTo>
              <a:lnTo>
                <a:pt x="189" y="295"/>
              </a:lnTo>
              <a:lnTo>
                <a:pt x="193" y="295"/>
              </a:lnTo>
              <a:lnTo>
                <a:pt x="201" y="295"/>
              </a:lnTo>
              <a:lnTo>
                <a:pt x="205" y="295"/>
              </a:lnTo>
              <a:lnTo>
                <a:pt x="209" y="299"/>
              </a:lnTo>
              <a:lnTo>
                <a:pt x="213" y="299"/>
              </a:lnTo>
              <a:lnTo>
                <a:pt x="217" y="299"/>
              </a:lnTo>
              <a:lnTo>
                <a:pt x="221" y="299"/>
              </a:lnTo>
              <a:lnTo>
                <a:pt x="225" y="299"/>
              </a:lnTo>
              <a:lnTo>
                <a:pt x="229" y="299"/>
              </a:lnTo>
              <a:lnTo>
                <a:pt x="237" y="299"/>
              </a:lnTo>
              <a:lnTo>
                <a:pt x="241" y="299"/>
              </a:lnTo>
              <a:lnTo>
                <a:pt x="245" y="299"/>
              </a:lnTo>
              <a:lnTo>
                <a:pt x="249" y="299"/>
              </a:lnTo>
              <a:lnTo>
                <a:pt x="253" y="299"/>
              </a:lnTo>
              <a:lnTo>
                <a:pt x="257" y="299"/>
              </a:lnTo>
              <a:lnTo>
                <a:pt x="261" y="299"/>
              </a:lnTo>
              <a:lnTo>
                <a:pt x="265" y="299"/>
              </a:lnTo>
              <a:lnTo>
                <a:pt x="269" y="299"/>
              </a:lnTo>
              <a:lnTo>
                <a:pt x="273" y="299"/>
              </a:lnTo>
              <a:lnTo>
                <a:pt x="277" y="299"/>
              </a:lnTo>
              <a:lnTo>
                <a:pt x="281" y="299"/>
              </a:lnTo>
              <a:lnTo>
                <a:pt x="285" y="303"/>
              </a:lnTo>
              <a:lnTo>
                <a:pt x="289" y="303"/>
              </a:lnTo>
              <a:lnTo>
                <a:pt x="289" y="299"/>
              </a:lnTo>
              <a:lnTo>
                <a:pt x="289" y="295"/>
              </a:lnTo>
              <a:lnTo>
                <a:pt x="289" y="291"/>
              </a:lnTo>
              <a:lnTo>
                <a:pt x="293" y="291"/>
              </a:lnTo>
              <a:lnTo>
                <a:pt x="293" y="287"/>
              </a:lnTo>
              <a:lnTo>
                <a:pt x="293" y="282"/>
              </a:lnTo>
              <a:lnTo>
                <a:pt x="293" y="278"/>
              </a:lnTo>
              <a:lnTo>
                <a:pt x="293" y="274"/>
              </a:lnTo>
              <a:lnTo>
                <a:pt x="289" y="274"/>
              </a:lnTo>
              <a:lnTo>
                <a:pt x="289" y="270"/>
              </a:lnTo>
              <a:lnTo>
                <a:pt x="289" y="266"/>
              </a:lnTo>
              <a:lnTo>
                <a:pt x="289" y="262"/>
              </a:lnTo>
              <a:lnTo>
                <a:pt x="293" y="262"/>
              </a:lnTo>
              <a:lnTo>
                <a:pt x="293" y="258"/>
              </a:lnTo>
              <a:lnTo>
                <a:pt x="297" y="258"/>
              </a:lnTo>
              <a:lnTo>
                <a:pt x="301" y="258"/>
              </a:lnTo>
              <a:lnTo>
                <a:pt x="301" y="253"/>
              </a:lnTo>
              <a:lnTo>
                <a:pt x="305" y="253"/>
              </a:lnTo>
              <a:lnTo>
                <a:pt x="310" y="253"/>
              </a:lnTo>
              <a:lnTo>
                <a:pt x="310" y="249"/>
              </a:lnTo>
              <a:lnTo>
                <a:pt x="310" y="245"/>
              </a:lnTo>
              <a:lnTo>
                <a:pt x="305" y="245"/>
              </a:lnTo>
              <a:lnTo>
                <a:pt x="305" y="241"/>
              </a:lnTo>
              <a:lnTo>
                <a:pt x="305" y="237"/>
              </a:lnTo>
              <a:lnTo>
                <a:pt x="310" y="237"/>
              </a:lnTo>
              <a:lnTo>
                <a:pt x="314" y="237"/>
              </a:lnTo>
              <a:lnTo>
                <a:pt x="314" y="233"/>
              </a:lnTo>
              <a:lnTo>
                <a:pt x="318" y="233"/>
              </a:lnTo>
              <a:lnTo>
                <a:pt x="318" y="237"/>
              </a:lnTo>
              <a:lnTo>
                <a:pt x="318" y="233"/>
              </a:lnTo>
              <a:lnTo>
                <a:pt x="318" y="228"/>
              </a:lnTo>
              <a:lnTo>
                <a:pt x="318" y="224"/>
              </a:lnTo>
              <a:lnTo>
                <a:pt x="322" y="224"/>
              </a:lnTo>
              <a:lnTo>
                <a:pt x="326" y="220"/>
              </a:lnTo>
              <a:lnTo>
                <a:pt x="326" y="216"/>
              </a:lnTo>
              <a:lnTo>
                <a:pt x="326" y="220"/>
              </a:lnTo>
              <a:lnTo>
                <a:pt x="326" y="216"/>
              </a:lnTo>
              <a:lnTo>
                <a:pt x="322" y="216"/>
              </a:lnTo>
              <a:lnTo>
                <a:pt x="322" y="212"/>
              </a:lnTo>
              <a:lnTo>
                <a:pt x="322" y="216"/>
              </a:lnTo>
              <a:lnTo>
                <a:pt x="322" y="212"/>
              </a:lnTo>
              <a:lnTo>
                <a:pt x="318" y="212"/>
              </a:lnTo>
              <a:lnTo>
                <a:pt x="322" y="212"/>
              </a:lnTo>
              <a:lnTo>
                <a:pt x="318" y="212"/>
              </a:lnTo>
              <a:lnTo>
                <a:pt x="318" y="208"/>
              </a:lnTo>
              <a:lnTo>
                <a:pt x="318" y="212"/>
              </a:lnTo>
              <a:lnTo>
                <a:pt x="318" y="208"/>
              </a:lnTo>
              <a:lnTo>
                <a:pt x="314" y="208"/>
              </a:lnTo>
              <a:lnTo>
                <a:pt x="314" y="204"/>
              </a:lnTo>
              <a:lnTo>
                <a:pt x="310" y="204"/>
              </a:lnTo>
              <a:lnTo>
                <a:pt x="310" y="199"/>
              </a:lnTo>
              <a:lnTo>
                <a:pt x="305" y="199"/>
              </a:lnTo>
              <a:lnTo>
                <a:pt x="305" y="195"/>
              </a:lnTo>
              <a:lnTo>
                <a:pt x="301" y="199"/>
              </a:lnTo>
              <a:lnTo>
                <a:pt x="301" y="195"/>
              </a:lnTo>
              <a:lnTo>
                <a:pt x="301" y="191"/>
              </a:lnTo>
              <a:lnTo>
                <a:pt x="297" y="191"/>
              </a:lnTo>
              <a:lnTo>
                <a:pt x="297" y="187"/>
              </a:lnTo>
              <a:lnTo>
                <a:pt x="293" y="187"/>
              </a:lnTo>
              <a:lnTo>
                <a:pt x="293" y="183"/>
              </a:lnTo>
              <a:lnTo>
                <a:pt x="289" y="183"/>
              </a:lnTo>
              <a:lnTo>
                <a:pt x="289" y="179"/>
              </a:lnTo>
              <a:lnTo>
                <a:pt x="285" y="179"/>
              </a:lnTo>
              <a:lnTo>
                <a:pt x="281" y="179"/>
              </a:lnTo>
              <a:lnTo>
                <a:pt x="281" y="175"/>
              </a:lnTo>
              <a:lnTo>
                <a:pt x="277" y="175"/>
              </a:lnTo>
              <a:lnTo>
                <a:pt x="273" y="175"/>
              </a:lnTo>
              <a:lnTo>
                <a:pt x="269" y="175"/>
              </a:lnTo>
              <a:lnTo>
                <a:pt x="269" y="179"/>
              </a:lnTo>
              <a:lnTo>
                <a:pt x="269" y="175"/>
              </a:lnTo>
              <a:lnTo>
                <a:pt x="265" y="175"/>
              </a:lnTo>
              <a:lnTo>
                <a:pt x="261" y="175"/>
              </a:lnTo>
              <a:lnTo>
                <a:pt x="261" y="170"/>
              </a:lnTo>
              <a:lnTo>
                <a:pt x="265" y="170"/>
              </a:lnTo>
              <a:lnTo>
                <a:pt x="261" y="170"/>
              </a:lnTo>
              <a:lnTo>
                <a:pt x="261" y="166"/>
              </a:lnTo>
              <a:lnTo>
                <a:pt x="261" y="162"/>
              </a:lnTo>
              <a:lnTo>
                <a:pt x="257" y="162"/>
              </a:lnTo>
              <a:lnTo>
                <a:pt x="253" y="162"/>
              </a:lnTo>
              <a:lnTo>
                <a:pt x="249" y="162"/>
              </a:lnTo>
              <a:lnTo>
                <a:pt x="249" y="158"/>
              </a:lnTo>
              <a:lnTo>
                <a:pt x="245" y="158"/>
              </a:lnTo>
              <a:lnTo>
                <a:pt x="245" y="162"/>
              </a:lnTo>
              <a:lnTo>
                <a:pt x="245" y="158"/>
              </a:lnTo>
              <a:lnTo>
                <a:pt x="245" y="154"/>
              </a:lnTo>
              <a:lnTo>
                <a:pt x="245" y="150"/>
              </a:lnTo>
              <a:lnTo>
                <a:pt x="241" y="150"/>
              </a:lnTo>
              <a:lnTo>
                <a:pt x="241" y="145"/>
              </a:lnTo>
              <a:lnTo>
                <a:pt x="237" y="145"/>
              </a:lnTo>
              <a:lnTo>
                <a:pt x="237" y="141"/>
              </a:lnTo>
              <a:lnTo>
                <a:pt x="233" y="141"/>
              </a:lnTo>
              <a:lnTo>
                <a:pt x="233" y="137"/>
              </a:lnTo>
              <a:lnTo>
                <a:pt x="233" y="133"/>
              </a:lnTo>
              <a:lnTo>
                <a:pt x="229" y="133"/>
              </a:lnTo>
              <a:lnTo>
                <a:pt x="229" y="129"/>
              </a:lnTo>
              <a:lnTo>
                <a:pt x="225" y="129"/>
              </a:lnTo>
              <a:lnTo>
                <a:pt x="221" y="129"/>
              </a:lnTo>
              <a:lnTo>
                <a:pt x="221" y="125"/>
              </a:lnTo>
              <a:lnTo>
                <a:pt x="217" y="125"/>
              </a:lnTo>
              <a:lnTo>
                <a:pt x="217" y="121"/>
              </a:lnTo>
              <a:lnTo>
                <a:pt x="213" y="121"/>
              </a:lnTo>
              <a:lnTo>
                <a:pt x="213" y="116"/>
              </a:lnTo>
              <a:lnTo>
                <a:pt x="209" y="116"/>
              </a:lnTo>
              <a:lnTo>
                <a:pt x="209" y="112"/>
              </a:lnTo>
              <a:lnTo>
                <a:pt x="209" y="108"/>
              </a:lnTo>
              <a:lnTo>
                <a:pt x="205" y="108"/>
              </a:lnTo>
              <a:lnTo>
                <a:pt x="209" y="108"/>
              </a:lnTo>
              <a:lnTo>
                <a:pt x="205" y="108"/>
              </a:lnTo>
              <a:lnTo>
                <a:pt x="205" y="104"/>
              </a:lnTo>
              <a:lnTo>
                <a:pt x="201" y="104"/>
              </a:lnTo>
              <a:lnTo>
                <a:pt x="205" y="104"/>
              </a:lnTo>
              <a:lnTo>
                <a:pt x="205" y="100"/>
              </a:lnTo>
              <a:lnTo>
                <a:pt x="201" y="100"/>
              </a:lnTo>
              <a:lnTo>
                <a:pt x="201" y="96"/>
              </a:lnTo>
              <a:lnTo>
                <a:pt x="197" y="100"/>
              </a:lnTo>
              <a:lnTo>
                <a:pt x="197" y="96"/>
              </a:lnTo>
              <a:lnTo>
                <a:pt x="201" y="96"/>
              </a:lnTo>
              <a:lnTo>
                <a:pt x="197" y="96"/>
              </a:lnTo>
              <a:lnTo>
                <a:pt x="197" y="92"/>
              </a:lnTo>
              <a:lnTo>
                <a:pt x="193" y="92"/>
              </a:lnTo>
              <a:lnTo>
                <a:pt x="193" y="87"/>
              </a:lnTo>
              <a:lnTo>
                <a:pt x="189" y="87"/>
              </a:lnTo>
              <a:lnTo>
                <a:pt x="185" y="87"/>
              </a:lnTo>
              <a:lnTo>
                <a:pt x="185" y="83"/>
              </a:lnTo>
              <a:lnTo>
                <a:pt x="181" y="83"/>
              </a:lnTo>
              <a:lnTo>
                <a:pt x="181" y="79"/>
              </a:lnTo>
              <a:lnTo>
                <a:pt x="177" y="79"/>
              </a:lnTo>
              <a:lnTo>
                <a:pt x="173" y="79"/>
              </a:lnTo>
              <a:lnTo>
                <a:pt x="173" y="75"/>
              </a:lnTo>
              <a:lnTo>
                <a:pt x="169" y="75"/>
              </a:lnTo>
              <a:lnTo>
                <a:pt x="173" y="75"/>
              </a:lnTo>
              <a:lnTo>
                <a:pt x="169" y="75"/>
              </a:lnTo>
              <a:lnTo>
                <a:pt x="169" y="71"/>
              </a:lnTo>
              <a:lnTo>
                <a:pt x="165" y="71"/>
              </a:lnTo>
              <a:lnTo>
                <a:pt x="169" y="71"/>
              </a:lnTo>
              <a:lnTo>
                <a:pt x="165" y="71"/>
              </a:lnTo>
              <a:lnTo>
                <a:pt x="165" y="67"/>
              </a:lnTo>
              <a:lnTo>
                <a:pt x="161" y="67"/>
              </a:lnTo>
              <a:lnTo>
                <a:pt x="161" y="63"/>
              </a:lnTo>
              <a:lnTo>
                <a:pt x="157" y="63"/>
              </a:lnTo>
              <a:lnTo>
                <a:pt x="157" y="58"/>
              </a:lnTo>
              <a:lnTo>
                <a:pt x="153" y="58"/>
              </a:lnTo>
              <a:lnTo>
                <a:pt x="153" y="54"/>
              </a:lnTo>
              <a:lnTo>
                <a:pt x="153" y="50"/>
              </a:lnTo>
              <a:lnTo>
                <a:pt x="149" y="50"/>
              </a:lnTo>
              <a:lnTo>
                <a:pt x="149" y="46"/>
              </a:lnTo>
              <a:lnTo>
                <a:pt x="145" y="46"/>
              </a:lnTo>
              <a:lnTo>
                <a:pt x="145" y="42"/>
              </a:lnTo>
              <a:lnTo>
                <a:pt x="145" y="46"/>
              </a:lnTo>
              <a:lnTo>
                <a:pt x="141" y="46"/>
              </a:lnTo>
              <a:lnTo>
                <a:pt x="141" y="42"/>
              </a:lnTo>
              <a:lnTo>
                <a:pt x="137" y="42"/>
              </a:lnTo>
              <a:lnTo>
                <a:pt x="133" y="42"/>
              </a:lnTo>
              <a:lnTo>
                <a:pt x="133" y="38"/>
              </a:lnTo>
              <a:lnTo>
                <a:pt x="129" y="38"/>
              </a:lnTo>
              <a:lnTo>
                <a:pt x="129" y="33"/>
              </a:lnTo>
              <a:lnTo>
                <a:pt x="125" y="33"/>
              </a:lnTo>
              <a:lnTo>
                <a:pt x="125" y="29"/>
              </a:lnTo>
              <a:lnTo>
                <a:pt x="121" y="29"/>
              </a:lnTo>
              <a:lnTo>
                <a:pt x="116" y="29"/>
              </a:lnTo>
              <a:lnTo>
                <a:pt x="116" y="25"/>
              </a:lnTo>
              <a:lnTo>
                <a:pt x="116" y="21"/>
              </a:lnTo>
              <a:lnTo>
                <a:pt x="112" y="21"/>
              </a:lnTo>
              <a:lnTo>
                <a:pt x="112" y="17"/>
              </a:lnTo>
              <a:lnTo>
                <a:pt x="112" y="21"/>
              </a:lnTo>
              <a:lnTo>
                <a:pt x="108" y="21"/>
              </a:lnTo>
              <a:lnTo>
                <a:pt x="108" y="17"/>
              </a:lnTo>
              <a:lnTo>
                <a:pt x="108" y="21"/>
              </a:lnTo>
              <a:lnTo>
                <a:pt x="108" y="17"/>
              </a:lnTo>
              <a:lnTo>
                <a:pt x="104" y="17"/>
              </a:lnTo>
              <a:lnTo>
                <a:pt x="104" y="13"/>
              </a:lnTo>
              <a:lnTo>
                <a:pt x="100" y="13"/>
              </a:lnTo>
              <a:lnTo>
                <a:pt x="96" y="13"/>
              </a:lnTo>
              <a:lnTo>
                <a:pt x="92" y="13"/>
              </a:lnTo>
              <a:lnTo>
                <a:pt x="92" y="9"/>
              </a:lnTo>
              <a:lnTo>
                <a:pt x="88" y="9"/>
              </a:lnTo>
              <a:lnTo>
                <a:pt x="84" y="9"/>
              </a:lnTo>
              <a:lnTo>
                <a:pt x="84" y="4"/>
              </a:lnTo>
              <a:lnTo>
                <a:pt x="80" y="4"/>
              </a:lnTo>
              <a:lnTo>
                <a:pt x="76" y="4"/>
              </a:lnTo>
              <a:lnTo>
                <a:pt x="76" y="0"/>
              </a:lnTo>
              <a:lnTo>
                <a:pt x="76" y="4"/>
              </a:lnTo>
              <a:lnTo>
                <a:pt x="76" y="9"/>
              </a:lnTo>
              <a:lnTo>
                <a:pt x="76" y="13"/>
              </a:lnTo>
              <a:lnTo>
                <a:pt x="76" y="17"/>
              </a:lnTo>
              <a:lnTo>
                <a:pt x="72" y="21"/>
              </a:lnTo>
              <a:lnTo>
                <a:pt x="72" y="25"/>
              </a:lnTo>
              <a:lnTo>
                <a:pt x="72" y="29"/>
              </a:lnTo>
              <a:lnTo>
                <a:pt x="68" y="29"/>
              </a:lnTo>
              <a:lnTo>
                <a:pt x="68" y="33"/>
              </a:lnTo>
              <a:lnTo>
                <a:pt x="64" y="33"/>
              </a:lnTo>
              <a:lnTo>
                <a:pt x="64" y="38"/>
              </a:lnTo>
              <a:lnTo>
                <a:pt x="60" y="38"/>
              </a:lnTo>
              <a:lnTo>
                <a:pt x="60" y="42"/>
              </a:lnTo>
              <a:lnTo>
                <a:pt x="56" y="46"/>
              </a:lnTo>
              <a:lnTo>
                <a:pt x="52" y="50"/>
              </a:lnTo>
              <a:lnTo>
                <a:pt x="52" y="54"/>
              </a:lnTo>
              <a:lnTo>
                <a:pt x="48" y="54"/>
              </a:lnTo>
              <a:lnTo>
                <a:pt x="48" y="58"/>
              </a:lnTo>
              <a:lnTo>
                <a:pt x="44" y="58"/>
              </a:lnTo>
              <a:lnTo>
                <a:pt x="44" y="63"/>
              </a:lnTo>
              <a:lnTo>
                <a:pt x="40" y="63"/>
              </a:lnTo>
              <a:lnTo>
                <a:pt x="40" y="67"/>
              </a:lnTo>
              <a:lnTo>
                <a:pt x="36" y="71"/>
              </a:lnTo>
              <a:lnTo>
                <a:pt x="36" y="75"/>
              </a:lnTo>
              <a:lnTo>
                <a:pt x="32" y="75"/>
              </a:lnTo>
              <a:lnTo>
                <a:pt x="32" y="79"/>
              </a:lnTo>
              <a:lnTo>
                <a:pt x="28" y="79"/>
              </a:lnTo>
              <a:lnTo>
                <a:pt x="28" y="83"/>
              </a:lnTo>
              <a:lnTo>
                <a:pt x="24" y="83"/>
              </a:lnTo>
              <a:lnTo>
                <a:pt x="24" y="87"/>
              </a:lnTo>
              <a:lnTo>
                <a:pt x="20" y="92"/>
              </a:lnTo>
              <a:lnTo>
                <a:pt x="16" y="96"/>
              </a:lnTo>
              <a:lnTo>
                <a:pt x="16" y="100"/>
              </a:lnTo>
              <a:lnTo>
                <a:pt x="12" y="100"/>
              </a:lnTo>
              <a:lnTo>
                <a:pt x="12" y="104"/>
              </a:lnTo>
              <a:lnTo>
                <a:pt x="8" y="108"/>
              </a:lnTo>
              <a:lnTo>
                <a:pt x="4" y="112"/>
              </a:lnTo>
              <a:lnTo>
                <a:pt x="0" y="116"/>
              </a:lnTo>
              <a:lnTo>
                <a:pt x="8" y="116"/>
              </a:lnTo>
              <a:lnTo>
                <a:pt x="12" y="116"/>
              </a:lnTo>
              <a:lnTo>
                <a:pt x="16" y="116"/>
              </a:lnTo>
              <a:lnTo>
                <a:pt x="24" y="116"/>
              </a:lnTo>
              <a:lnTo>
                <a:pt x="28" y="116"/>
              </a:lnTo>
              <a:lnTo>
                <a:pt x="32" y="116"/>
              </a:lnTo>
              <a:lnTo>
                <a:pt x="36" y="116"/>
              </a:lnTo>
              <a:lnTo>
                <a:pt x="44" y="116"/>
              </a:lnTo>
              <a:lnTo>
                <a:pt x="48" y="116"/>
              </a:lnTo>
              <a:lnTo>
                <a:pt x="52" y="116"/>
              </a:lnTo>
              <a:lnTo>
                <a:pt x="56" y="116"/>
              </a:lnTo>
              <a:lnTo>
                <a:pt x="60" y="116"/>
              </a:lnTo>
              <a:lnTo>
                <a:pt x="64" y="116"/>
              </a:lnTo>
              <a:lnTo>
                <a:pt x="68" y="116"/>
              </a:lnTo>
              <a:lnTo>
                <a:pt x="72" y="116"/>
              </a:lnTo>
              <a:lnTo>
                <a:pt x="80" y="116"/>
              </a:lnTo>
              <a:lnTo>
                <a:pt x="84" y="116"/>
              </a:lnTo>
              <a:lnTo>
                <a:pt x="88" y="116"/>
              </a:lnTo>
              <a:lnTo>
                <a:pt x="96" y="116"/>
              </a:lnTo>
              <a:lnTo>
                <a:pt x="100" y="116"/>
              </a:lnTo>
              <a:lnTo>
                <a:pt x="104" y="116"/>
              </a:lnTo>
              <a:lnTo>
                <a:pt x="108" y="116"/>
              </a:lnTo>
              <a:lnTo>
                <a:pt x="112" y="116"/>
              </a:lnTo>
              <a:lnTo>
                <a:pt x="112" y="121"/>
              </a:lnTo>
              <a:lnTo>
                <a:pt x="112" y="125"/>
              </a:lnTo>
              <a:lnTo>
                <a:pt x="112" y="129"/>
              </a:lnTo>
              <a:lnTo>
                <a:pt x="112" y="133"/>
              </a:lnTo>
              <a:lnTo>
                <a:pt x="112" y="137"/>
              </a:lnTo>
              <a:lnTo>
                <a:pt x="112" y="141"/>
              </a:lnTo>
              <a:lnTo>
                <a:pt x="112" y="145"/>
              </a:lnTo>
              <a:lnTo>
                <a:pt x="112" y="150"/>
              </a:lnTo>
              <a:lnTo>
                <a:pt x="112" y="154"/>
              </a:lnTo>
              <a:lnTo>
                <a:pt x="112" y="158"/>
              </a:lnTo>
              <a:lnTo>
                <a:pt x="112" y="162"/>
              </a:lnTo>
              <a:lnTo>
                <a:pt x="112" y="166"/>
              </a:lnTo>
              <a:lnTo>
                <a:pt x="112" y="170"/>
              </a:lnTo>
              <a:lnTo>
                <a:pt x="112" y="175"/>
              </a:lnTo>
              <a:lnTo>
                <a:pt x="112" y="179"/>
              </a:lnTo>
              <a:lnTo>
                <a:pt x="112" y="183"/>
              </a:lnTo>
              <a:lnTo>
                <a:pt x="112" y="187"/>
              </a:lnTo>
              <a:lnTo>
                <a:pt x="112" y="191"/>
              </a:lnTo>
              <a:lnTo>
                <a:pt x="112" y="199"/>
              </a:lnTo>
              <a:lnTo>
                <a:pt x="108" y="199"/>
              </a:lnTo>
              <a:lnTo>
                <a:pt x="108" y="204"/>
              </a:lnTo>
              <a:lnTo>
                <a:pt x="108" y="208"/>
              </a:lnTo>
              <a:lnTo>
                <a:pt x="108" y="212"/>
              </a:lnTo>
              <a:lnTo>
                <a:pt x="108" y="220"/>
              </a:lnTo>
              <a:lnTo>
                <a:pt x="108" y="224"/>
              </a:lnTo>
              <a:lnTo>
                <a:pt x="108" y="228"/>
              </a:lnTo>
              <a:lnTo>
                <a:pt x="108" y="237"/>
              </a:lnTo>
              <a:lnTo>
                <a:pt x="108" y="241"/>
              </a:lnTo>
              <a:lnTo>
                <a:pt x="108" y="245"/>
              </a:lnTo>
              <a:lnTo>
                <a:pt x="108" y="249"/>
              </a:lnTo>
              <a:lnTo>
                <a:pt x="108" y="253"/>
              </a:lnTo>
              <a:lnTo>
                <a:pt x="108" y="258"/>
              </a:lnTo>
              <a:lnTo>
                <a:pt x="108" y="262"/>
              </a:lnTo>
              <a:lnTo>
                <a:pt x="108" y="266"/>
              </a:lnTo>
              <a:lnTo>
                <a:pt x="108" y="270"/>
              </a:lnTo>
              <a:lnTo>
                <a:pt x="108" y="274"/>
              </a:lnTo>
              <a:lnTo>
                <a:pt x="108" y="278"/>
              </a:lnTo>
              <a:lnTo>
                <a:pt x="108" y="282"/>
              </a:lnTo>
              <a:lnTo>
                <a:pt x="108" y="291"/>
              </a:lnTo>
              <a:close/>
            </a:path>
          </a:pathLst>
        </a:custGeom>
        <a:solidFill xmlns:a="http://schemas.openxmlformats.org/drawingml/2006/main">
          <a:schemeClr val="accent1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0.83238</cdr:x>
      <cdr:y>0.18428</cdr:y>
    </cdr:from>
    <cdr:to>
      <cdr:x>0.85378</cdr:x>
      <cdr:y>0.22193</cdr:y>
    </cdr:to>
    <cdr:sp macro="" textlink="">
      <cdr:nvSpPr>
        <cdr:cNvPr id="7" name="Freeform 190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372371" y="1021762"/>
          <a:ext cx="189527" cy="208735"/>
        </a:xfrm>
        <a:custGeom xmlns:a="http://schemas.openxmlformats.org/drawingml/2006/main">
          <a:avLst/>
          <a:gdLst>
            <a:gd name="T0" fmla="*/ 8 w 201"/>
            <a:gd name="T1" fmla="*/ 149 h 212"/>
            <a:gd name="T2" fmla="*/ 16 w 201"/>
            <a:gd name="T3" fmla="*/ 162 h 212"/>
            <a:gd name="T4" fmla="*/ 28 w 201"/>
            <a:gd name="T5" fmla="*/ 170 h 212"/>
            <a:gd name="T6" fmla="*/ 48 w 201"/>
            <a:gd name="T7" fmla="*/ 178 h 212"/>
            <a:gd name="T8" fmla="*/ 56 w 201"/>
            <a:gd name="T9" fmla="*/ 170 h 212"/>
            <a:gd name="T10" fmla="*/ 56 w 201"/>
            <a:gd name="T11" fmla="*/ 158 h 212"/>
            <a:gd name="T12" fmla="*/ 56 w 201"/>
            <a:gd name="T13" fmla="*/ 137 h 212"/>
            <a:gd name="T14" fmla="*/ 56 w 201"/>
            <a:gd name="T15" fmla="*/ 120 h 212"/>
            <a:gd name="T16" fmla="*/ 64 w 201"/>
            <a:gd name="T17" fmla="*/ 124 h 212"/>
            <a:gd name="T18" fmla="*/ 76 w 201"/>
            <a:gd name="T19" fmla="*/ 129 h 212"/>
            <a:gd name="T20" fmla="*/ 80 w 201"/>
            <a:gd name="T21" fmla="*/ 145 h 212"/>
            <a:gd name="T22" fmla="*/ 80 w 201"/>
            <a:gd name="T23" fmla="*/ 162 h 212"/>
            <a:gd name="T24" fmla="*/ 88 w 201"/>
            <a:gd name="T25" fmla="*/ 166 h 212"/>
            <a:gd name="T26" fmla="*/ 96 w 201"/>
            <a:gd name="T27" fmla="*/ 178 h 212"/>
            <a:gd name="T28" fmla="*/ 100 w 201"/>
            <a:gd name="T29" fmla="*/ 187 h 212"/>
            <a:gd name="T30" fmla="*/ 108 w 201"/>
            <a:gd name="T31" fmla="*/ 199 h 212"/>
            <a:gd name="T32" fmla="*/ 120 w 201"/>
            <a:gd name="T33" fmla="*/ 199 h 212"/>
            <a:gd name="T34" fmla="*/ 132 w 201"/>
            <a:gd name="T35" fmla="*/ 199 h 212"/>
            <a:gd name="T36" fmla="*/ 144 w 201"/>
            <a:gd name="T37" fmla="*/ 207 h 212"/>
            <a:gd name="T38" fmla="*/ 152 w 201"/>
            <a:gd name="T39" fmla="*/ 203 h 212"/>
            <a:gd name="T40" fmla="*/ 160 w 201"/>
            <a:gd name="T41" fmla="*/ 207 h 212"/>
            <a:gd name="T42" fmla="*/ 172 w 201"/>
            <a:gd name="T43" fmla="*/ 207 h 212"/>
            <a:gd name="T44" fmla="*/ 185 w 201"/>
            <a:gd name="T45" fmla="*/ 199 h 212"/>
            <a:gd name="T46" fmla="*/ 197 w 201"/>
            <a:gd name="T47" fmla="*/ 191 h 212"/>
            <a:gd name="T48" fmla="*/ 201 w 201"/>
            <a:gd name="T49" fmla="*/ 174 h 212"/>
            <a:gd name="T50" fmla="*/ 201 w 201"/>
            <a:gd name="T51" fmla="*/ 154 h 212"/>
            <a:gd name="T52" fmla="*/ 201 w 201"/>
            <a:gd name="T53" fmla="*/ 133 h 212"/>
            <a:gd name="T54" fmla="*/ 185 w 201"/>
            <a:gd name="T55" fmla="*/ 129 h 212"/>
            <a:gd name="T56" fmla="*/ 181 w 201"/>
            <a:gd name="T57" fmla="*/ 137 h 212"/>
            <a:gd name="T58" fmla="*/ 168 w 201"/>
            <a:gd name="T59" fmla="*/ 129 h 212"/>
            <a:gd name="T60" fmla="*/ 156 w 201"/>
            <a:gd name="T61" fmla="*/ 129 h 212"/>
            <a:gd name="T62" fmla="*/ 148 w 201"/>
            <a:gd name="T63" fmla="*/ 116 h 212"/>
            <a:gd name="T64" fmla="*/ 144 w 201"/>
            <a:gd name="T65" fmla="*/ 100 h 212"/>
            <a:gd name="T66" fmla="*/ 132 w 201"/>
            <a:gd name="T67" fmla="*/ 91 h 212"/>
            <a:gd name="T68" fmla="*/ 128 w 201"/>
            <a:gd name="T69" fmla="*/ 75 h 212"/>
            <a:gd name="T70" fmla="*/ 128 w 201"/>
            <a:gd name="T71" fmla="*/ 62 h 212"/>
            <a:gd name="T72" fmla="*/ 124 w 201"/>
            <a:gd name="T73" fmla="*/ 46 h 212"/>
            <a:gd name="T74" fmla="*/ 132 w 201"/>
            <a:gd name="T75" fmla="*/ 29 h 212"/>
            <a:gd name="T76" fmla="*/ 116 w 201"/>
            <a:gd name="T77" fmla="*/ 25 h 212"/>
            <a:gd name="T78" fmla="*/ 100 w 201"/>
            <a:gd name="T79" fmla="*/ 25 h 212"/>
            <a:gd name="T80" fmla="*/ 88 w 201"/>
            <a:gd name="T81" fmla="*/ 17 h 212"/>
            <a:gd name="T82" fmla="*/ 76 w 201"/>
            <a:gd name="T83" fmla="*/ 4 h 212"/>
            <a:gd name="T84" fmla="*/ 64 w 201"/>
            <a:gd name="T85" fmla="*/ 4 h 212"/>
            <a:gd name="T86" fmla="*/ 60 w 201"/>
            <a:gd name="T87" fmla="*/ 21 h 212"/>
            <a:gd name="T88" fmla="*/ 44 w 201"/>
            <a:gd name="T89" fmla="*/ 29 h 212"/>
            <a:gd name="T90" fmla="*/ 28 w 201"/>
            <a:gd name="T91" fmla="*/ 37 h 212"/>
            <a:gd name="T92" fmla="*/ 20 w 201"/>
            <a:gd name="T93" fmla="*/ 50 h 212"/>
            <a:gd name="T94" fmla="*/ 12 w 201"/>
            <a:gd name="T95" fmla="*/ 62 h 212"/>
            <a:gd name="T96" fmla="*/ 4 w 201"/>
            <a:gd name="T97" fmla="*/ 75 h 212"/>
            <a:gd name="T98" fmla="*/ 8 w 201"/>
            <a:gd name="T99" fmla="*/ 87 h 212"/>
            <a:gd name="T100" fmla="*/ 8 w 201"/>
            <a:gd name="T101" fmla="*/ 104 h 212"/>
            <a:gd name="T102" fmla="*/ 4 w 201"/>
            <a:gd name="T103" fmla="*/ 124 h 212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</a:cxnLst>
          <a:rect l="0" t="0" r="r" b="b"/>
          <a:pathLst>
            <a:path w="201" h="212">
              <a:moveTo>
                <a:pt x="0" y="141"/>
              </a:moveTo>
              <a:lnTo>
                <a:pt x="0" y="145"/>
              </a:lnTo>
              <a:lnTo>
                <a:pt x="4" y="145"/>
              </a:lnTo>
              <a:lnTo>
                <a:pt x="4" y="149"/>
              </a:lnTo>
              <a:lnTo>
                <a:pt x="8" y="149"/>
              </a:lnTo>
              <a:lnTo>
                <a:pt x="8" y="154"/>
              </a:lnTo>
              <a:lnTo>
                <a:pt x="12" y="154"/>
              </a:lnTo>
              <a:lnTo>
                <a:pt x="12" y="158"/>
              </a:lnTo>
              <a:lnTo>
                <a:pt x="12" y="162"/>
              </a:lnTo>
              <a:lnTo>
                <a:pt x="16" y="162"/>
              </a:lnTo>
              <a:lnTo>
                <a:pt x="16" y="166"/>
              </a:lnTo>
              <a:lnTo>
                <a:pt x="20" y="166"/>
              </a:lnTo>
              <a:lnTo>
                <a:pt x="24" y="166"/>
              </a:lnTo>
              <a:lnTo>
                <a:pt x="24" y="170"/>
              </a:lnTo>
              <a:lnTo>
                <a:pt x="28" y="170"/>
              </a:lnTo>
              <a:lnTo>
                <a:pt x="32" y="174"/>
              </a:lnTo>
              <a:lnTo>
                <a:pt x="36" y="178"/>
              </a:lnTo>
              <a:lnTo>
                <a:pt x="40" y="178"/>
              </a:lnTo>
              <a:lnTo>
                <a:pt x="44" y="178"/>
              </a:lnTo>
              <a:lnTo>
                <a:pt x="48" y="178"/>
              </a:lnTo>
              <a:lnTo>
                <a:pt x="48" y="183"/>
              </a:lnTo>
              <a:lnTo>
                <a:pt x="48" y="178"/>
              </a:lnTo>
              <a:lnTo>
                <a:pt x="52" y="178"/>
              </a:lnTo>
              <a:lnTo>
                <a:pt x="52" y="174"/>
              </a:lnTo>
              <a:lnTo>
                <a:pt x="56" y="170"/>
              </a:lnTo>
              <a:lnTo>
                <a:pt x="52" y="170"/>
              </a:lnTo>
              <a:lnTo>
                <a:pt x="56" y="170"/>
              </a:lnTo>
              <a:lnTo>
                <a:pt x="56" y="166"/>
              </a:lnTo>
              <a:lnTo>
                <a:pt x="56" y="162"/>
              </a:lnTo>
              <a:lnTo>
                <a:pt x="56" y="158"/>
              </a:lnTo>
              <a:lnTo>
                <a:pt x="56" y="154"/>
              </a:lnTo>
              <a:lnTo>
                <a:pt x="56" y="149"/>
              </a:lnTo>
              <a:lnTo>
                <a:pt x="56" y="145"/>
              </a:lnTo>
              <a:lnTo>
                <a:pt x="56" y="141"/>
              </a:lnTo>
              <a:lnTo>
                <a:pt x="56" y="137"/>
              </a:lnTo>
              <a:lnTo>
                <a:pt x="52" y="133"/>
              </a:lnTo>
              <a:lnTo>
                <a:pt x="52" y="129"/>
              </a:lnTo>
              <a:lnTo>
                <a:pt x="52" y="124"/>
              </a:lnTo>
              <a:lnTo>
                <a:pt x="56" y="124"/>
              </a:lnTo>
              <a:lnTo>
                <a:pt x="56" y="120"/>
              </a:lnTo>
              <a:lnTo>
                <a:pt x="56" y="116"/>
              </a:lnTo>
              <a:lnTo>
                <a:pt x="56" y="120"/>
              </a:lnTo>
              <a:lnTo>
                <a:pt x="60" y="120"/>
              </a:lnTo>
              <a:lnTo>
                <a:pt x="64" y="120"/>
              </a:lnTo>
              <a:lnTo>
                <a:pt x="64" y="124"/>
              </a:lnTo>
              <a:lnTo>
                <a:pt x="64" y="120"/>
              </a:lnTo>
              <a:lnTo>
                <a:pt x="68" y="120"/>
              </a:lnTo>
              <a:lnTo>
                <a:pt x="68" y="124"/>
              </a:lnTo>
              <a:lnTo>
                <a:pt x="72" y="124"/>
              </a:lnTo>
              <a:lnTo>
                <a:pt x="76" y="129"/>
              </a:lnTo>
              <a:lnTo>
                <a:pt x="80" y="129"/>
              </a:lnTo>
              <a:lnTo>
                <a:pt x="80" y="133"/>
              </a:lnTo>
              <a:lnTo>
                <a:pt x="80" y="137"/>
              </a:lnTo>
              <a:lnTo>
                <a:pt x="80" y="141"/>
              </a:lnTo>
              <a:lnTo>
                <a:pt x="80" y="145"/>
              </a:lnTo>
              <a:lnTo>
                <a:pt x="80" y="149"/>
              </a:lnTo>
              <a:lnTo>
                <a:pt x="76" y="149"/>
              </a:lnTo>
              <a:lnTo>
                <a:pt x="76" y="154"/>
              </a:lnTo>
              <a:lnTo>
                <a:pt x="80" y="158"/>
              </a:lnTo>
              <a:lnTo>
                <a:pt x="80" y="162"/>
              </a:lnTo>
              <a:lnTo>
                <a:pt x="84" y="162"/>
              </a:lnTo>
              <a:lnTo>
                <a:pt x="84" y="166"/>
              </a:lnTo>
              <a:lnTo>
                <a:pt x="84" y="162"/>
              </a:lnTo>
              <a:lnTo>
                <a:pt x="88" y="162"/>
              </a:lnTo>
              <a:lnTo>
                <a:pt x="88" y="166"/>
              </a:lnTo>
              <a:lnTo>
                <a:pt x="92" y="166"/>
              </a:lnTo>
              <a:lnTo>
                <a:pt x="92" y="170"/>
              </a:lnTo>
              <a:lnTo>
                <a:pt x="92" y="174"/>
              </a:lnTo>
              <a:lnTo>
                <a:pt x="96" y="174"/>
              </a:lnTo>
              <a:lnTo>
                <a:pt x="96" y="178"/>
              </a:lnTo>
              <a:lnTo>
                <a:pt x="96" y="183"/>
              </a:lnTo>
              <a:lnTo>
                <a:pt x="100" y="183"/>
              </a:lnTo>
              <a:lnTo>
                <a:pt x="96" y="183"/>
              </a:lnTo>
              <a:lnTo>
                <a:pt x="100" y="183"/>
              </a:lnTo>
              <a:lnTo>
                <a:pt x="100" y="187"/>
              </a:lnTo>
              <a:lnTo>
                <a:pt x="100" y="191"/>
              </a:lnTo>
              <a:lnTo>
                <a:pt x="104" y="191"/>
              </a:lnTo>
              <a:lnTo>
                <a:pt x="104" y="195"/>
              </a:lnTo>
              <a:lnTo>
                <a:pt x="108" y="195"/>
              </a:lnTo>
              <a:lnTo>
                <a:pt x="108" y="199"/>
              </a:lnTo>
              <a:lnTo>
                <a:pt x="112" y="199"/>
              </a:lnTo>
              <a:lnTo>
                <a:pt x="112" y="195"/>
              </a:lnTo>
              <a:lnTo>
                <a:pt x="112" y="199"/>
              </a:lnTo>
              <a:lnTo>
                <a:pt x="116" y="199"/>
              </a:lnTo>
              <a:lnTo>
                <a:pt x="120" y="199"/>
              </a:lnTo>
              <a:lnTo>
                <a:pt x="120" y="203"/>
              </a:lnTo>
              <a:lnTo>
                <a:pt x="124" y="203"/>
              </a:lnTo>
              <a:lnTo>
                <a:pt x="128" y="203"/>
              </a:lnTo>
              <a:lnTo>
                <a:pt x="128" y="199"/>
              </a:lnTo>
              <a:lnTo>
                <a:pt x="132" y="199"/>
              </a:lnTo>
              <a:lnTo>
                <a:pt x="136" y="199"/>
              </a:lnTo>
              <a:lnTo>
                <a:pt x="136" y="203"/>
              </a:lnTo>
              <a:lnTo>
                <a:pt x="140" y="203"/>
              </a:lnTo>
              <a:lnTo>
                <a:pt x="140" y="207"/>
              </a:lnTo>
              <a:lnTo>
                <a:pt x="144" y="207"/>
              </a:lnTo>
              <a:lnTo>
                <a:pt x="148" y="207"/>
              </a:lnTo>
              <a:lnTo>
                <a:pt x="148" y="212"/>
              </a:lnTo>
              <a:lnTo>
                <a:pt x="152" y="212"/>
              </a:lnTo>
              <a:lnTo>
                <a:pt x="152" y="207"/>
              </a:lnTo>
              <a:lnTo>
                <a:pt x="152" y="203"/>
              </a:lnTo>
              <a:lnTo>
                <a:pt x="156" y="203"/>
              </a:lnTo>
              <a:lnTo>
                <a:pt x="156" y="199"/>
              </a:lnTo>
              <a:lnTo>
                <a:pt x="156" y="203"/>
              </a:lnTo>
              <a:lnTo>
                <a:pt x="160" y="203"/>
              </a:lnTo>
              <a:lnTo>
                <a:pt x="160" y="207"/>
              </a:lnTo>
              <a:lnTo>
                <a:pt x="164" y="207"/>
              </a:lnTo>
              <a:lnTo>
                <a:pt x="164" y="212"/>
              </a:lnTo>
              <a:lnTo>
                <a:pt x="168" y="212"/>
              </a:lnTo>
              <a:lnTo>
                <a:pt x="168" y="207"/>
              </a:lnTo>
              <a:lnTo>
                <a:pt x="172" y="207"/>
              </a:lnTo>
              <a:lnTo>
                <a:pt x="172" y="203"/>
              </a:lnTo>
              <a:lnTo>
                <a:pt x="177" y="203"/>
              </a:lnTo>
              <a:lnTo>
                <a:pt x="181" y="203"/>
              </a:lnTo>
              <a:lnTo>
                <a:pt x="181" y="199"/>
              </a:lnTo>
              <a:lnTo>
                <a:pt x="185" y="199"/>
              </a:lnTo>
              <a:lnTo>
                <a:pt x="189" y="199"/>
              </a:lnTo>
              <a:lnTo>
                <a:pt x="189" y="195"/>
              </a:lnTo>
              <a:lnTo>
                <a:pt x="193" y="195"/>
              </a:lnTo>
              <a:lnTo>
                <a:pt x="193" y="191"/>
              </a:lnTo>
              <a:lnTo>
                <a:pt x="197" y="191"/>
              </a:lnTo>
              <a:lnTo>
                <a:pt x="197" y="187"/>
              </a:lnTo>
              <a:lnTo>
                <a:pt x="201" y="187"/>
              </a:lnTo>
              <a:lnTo>
                <a:pt x="201" y="183"/>
              </a:lnTo>
              <a:lnTo>
                <a:pt x="201" y="178"/>
              </a:lnTo>
              <a:lnTo>
                <a:pt x="201" y="174"/>
              </a:lnTo>
              <a:lnTo>
                <a:pt x="201" y="170"/>
              </a:lnTo>
              <a:lnTo>
                <a:pt x="201" y="166"/>
              </a:lnTo>
              <a:lnTo>
                <a:pt x="201" y="162"/>
              </a:lnTo>
              <a:lnTo>
                <a:pt x="201" y="158"/>
              </a:lnTo>
              <a:lnTo>
                <a:pt x="201" y="154"/>
              </a:lnTo>
              <a:lnTo>
                <a:pt x="201" y="149"/>
              </a:lnTo>
              <a:lnTo>
                <a:pt x="201" y="145"/>
              </a:lnTo>
              <a:lnTo>
                <a:pt x="201" y="141"/>
              </a:lnTo>
              <a:lnTo>
                <a:pt x="201" y="137"/>
              </a:lnTo>
              <a:lnTo>
                <a:pt x="201" y="133"/>
              </a:lnTo>
              <a:lnTo>
                <a:pt x="201" y="129"/>
              </a:lnTo>
              <a:lnTo>
                <a:pt x="197" y="129"/>
              </a:lnTo>
              <a:lnTo>
                <a:pt x="193" y="129"/>
              </a:lnTo>
              <a:lnTo>
                <a:pt x="189" y="129"/>
              </a:lnTo>
              <a:lnTo>
                <a:pt x="185" y="129"/>
              </a:lnTo>
              <a:lnTo>
                <a:pt x="185" y="133"/>
              </a:lnTo>
              <a:lnTo>
                <a:pt x="185" y="137"/>
              </a:lnTo>
              <a:lnTo>
                <a:pt x="181" y="137"/>
              </a:lnTo>
              <a:lnTo>
                <a:pt x="181" y="133"/>
              </a:lnTo>
              <a:lnTo>
                <a:pt x="181" y="137"/>
              </a:lnTo>
              <a:lnTo>
                <a:pt x="181" y="133"/>
              </a:lnTo>
              <a:lnTo>
                <a:pt x="177" y="133"/>
              </a:lnTo>
              <a:lnTo>
                <a:pt x="177" y="129"/>
              </a:lnTo>
              <a:lnTo>
                <a:pt x="172" y="129"/>
              </a:lnTo>
              <a:lnTo>
                <a:pt x="168" y="129"/>
              </a:lnTo>
              <a:lnTo>
                <a:pt x="168" y="124"/>
              </a:lnTo>
              <a:lnTo>
                <a:pt x="164" y="124"/>
              </a:lnTo>
              <a:lnTo>
                <a:pt x="160" y="124"/>
              </a:lnTo>
              <a:lnTo>
                <a:pt x="160" y="129"/>
              </a:lnTo>
              <a:lnTo>
                <a:pt x="156" y="129"/>
              </a:lnTo>
              <a:lnTo>
                <a:pt x="152" y="129"/>
              </a:lnTo>
              <a:lnTo>
                <a:pt x="152" y="124"/>
              </a:lnTo>
              <a:lnTo>
                <a:pt x="152" y="120"/>
              </a:lnTo>
              <a:lnTo>
                <a:pt x="148" y="120"/>
              </a:lnTo>
              <a:lnTo>
                <a:pt x="148" y="116"/>
              </a:lnTo>
              <a:lnTo>
                <a:pt x="148" y="112"/>
              </a:lnTo>
              <a:lnTo>
                <a:pt x="144" y="112"/>
              </a:lnTo>
              <a:lnTo>
                <a:pt x="144" y="108"/>
              </a:lnTo>
              <a:lnTo>
                <a:pt x="144" y="104"/>
              </a:lnTo>
              <a:lnTo>
                <a:pt x="144" y="100"/>
              </a:lnTo>
              <a:lnTo>
                <a:pt x="144" y="95"/>
              </a:lnTo>
              <a:lnTo>
                <a:pt x="144" y="91"/>
              </a:lnTo>
              <a:lnTo>
                <a:pt x="140" y="91"/>
              </a:lnTo>
              <a:lnTo>
                <a:pt x="136" y="91"/>
              </a:lnTo>
              <a:lnTo>
                <a:pt x="132" y="91"/>
              </a:lnTo>
              <a:lnTo>
                <a:pt x="132" y="87"/>
              </a:lnTo>
              <a:lnTo>
                <a:pt x="128" y="87"/>
              </a:lnTo>
              <a:lnTo>
                <a:pt x="128" y="83"/>
              </a:lnTo>
              <a:lnTo>
                <a:pt x="128" y="79"/>
              </a:lnTo>
              <a:lnTo>
                <a:pt x="128" y="75"/>
              </a:lnTo>
              <a:lnTo>
                <a:pt x="128" y="71"/>
              </a:lnTo>
              <a:lnTo>
                <a:pt x="124" y="71"/>
              </a:lnTo>
              <a:lnTo>
                <a:pt x="124" y="66"/>
              </a:lnTo>
              <a:lnTo>
                <a:pt x="128" y="66"/>
              </a:lnTo>
              <a:lnTo>
                <a:pt x="128" y="62"/>
              </a:lnTo>
              <a:lnTo>
                <a:pt x="124" y="62"/>
              </a:lnTo>
              <a:lnTo>
                <a:pt x="124" y="58"/>
              </a:lnTo>
              <a:lnTo>
                <a:pt x="124" y="54"/>
              </a:lnTo>
              <a:lnTo>
                <a:pt x="124" y="50"/>
              </a:lnTo>
              <a:lnTo>
                <a:pt x="124" y="46"/>
              </a:lnTo>
              <a:lnTo>
                <a:pt x="128" y="46"/>
              </a:lnTo>
              <a:lnTo>
                <a:pt x="128" y="42"/>
              </a:lnTo>
              <a:lnTo>
                <a:pt x="128" y="37"/>
              </a:lnTo>
              <a:lnTo>
                <a:pt x="128" y="33"/>
              </a:lnTo>
              <a:lnTo>
                <a:pt x="132" y="29"/>
              </a:lnTo>
              <a:lnTo>
                <a:pt x="132" y="25"/>
              </a:lnTo>
              <a:lnTo>
                <a:pt x="128" y="25"/>
              </a:lnTo>
              <a:lnTo>
                <a:pt x="124" y="25"/>
              </a:lnTo>
              <a:lnTo>
                <a:pt x="120" y="25"/>
              </a:lnTo>
              <a:lnTo>
                <a:pt x="116" y="25"/>
              </a:lnTo>
              <a:lnTo>
                <a:pt x="112" y="25"/>
              </a:lnTo>
              <a:lnTo>
                <a:pt x="108" y="21"/>
              </a:lnTo>
              <a:lnTo>
                <a:pt x="108" y="25"/>
              </a:lnTo>
              <a:lnTo>
                <a:pt x="104" y="25"/>
              </a:lnTo>
              <a:lnTo>
                <a:pt x="100" y="25"/>
              </a:lnTo>
              <a:lnTo>
                <a:pt x="96" y="25"/>
              </a:lnTo>
              <a:lnTo>
                <a:pt x="92" y="25"/>
              </a:lnTo>
              <a:lnTo>
                <a:pt x="92" y="21"/>
              </a:lnTo>
              <a:lnTo>
                <a:pt x="88" y="21"/>
              </a:lnTo>
              <a:lnTo>
                <a:pt x="88" y="17"/>
              </a:lnTo>
              <a:lnTo>
                <a:pt x="84" y="12"/>
              </a:lnTo>
              <a:lnTo>
                <a:pt x="80" y="12"/>
              </a:lnTo>
              <a:lnTo>
                <a:pt x="76" y="12"/>
              </a:lnTo>
              <a:lnTo>
                <a:pt x="76" y="8"/>
              </a:lnTo>
              <a:lnTo>
                <a:pt x="76" y="4"/>
              </a:lnTo>
              <a:lnTo>
                <a:pt x="72" y="4"/>
              </a:lnTo>
              <a:lnTo>
                <a:pt x="68" y="4"/>
              </a:lnTo>
              <a:lnTo>
                <a:pt x="68" y="0"/>
              </a:lnTo>
              <a:lnTo>
                <a:pt x="64" y="0"/>
              </a:lnTo>
              <a:lnTo>
                <a:pt x="64" y="4"/>
              </a:lnTo>
              <a:lnTo>
                <a:pt x="64" y="8"/>
              </a:lnTo>
              <a:lnTo>
                <a:pt x="60" y="8"/>
              </a:lnTo>
              <a:lnTo>
                <a:pt x="60" y="12"/>
              </a:lnTo>
              <a:lnTo>
                <a:pt x="60" y="17"/>
              </a:lnTo>
              <a:lnTo>
                <a:pt x="60" y="21"/>
              </a:lnTo>
              <a:lnTo>
                <a:pt x="60" y="25"/>
              </a:lnTo>
              <a:lnTo>
                <a:pt x="56" y="25"/>
              </a:lnTo>
              <a:lnTo>
                <a:pt x="52" y="29"/>
              </a:lnTo>
              <a:lnTo>
                <a:pt x="48" y="29"/>
              </a:lnTo>
              <a:lnTo>
                <a:pt x="44" y="29"/>
              </a:lnTo>
              <a:lnTo>
                <a:pt x="40" y="29"/>
              </a:lnTo>
              <a:lnTo>
                <a:pt x="36" y="33"/>
              </a:lnTo>
              <a:lnTo>
                <a:pt x="32" y="33"/>
              </a:lnTo>
              <a:lnTo>
                <a:pt x="28" y="33"/>
              </a:lnTo>
              <a:lnTo>
                <a:pt x="28" y="37"/>
              </a:lnTo>
              <a:lnTo>
                <a:pt x="28" y="42"/>
              </a:lnTo>
              <a:lnTo>
                <a:pt x="28" y="46"/>
              </a:lnTo>
              <a:lnTo>
                <a:pt x="28" y="50"/>
              </a:lnTo>
              <a:lnTo>
                <a:pt x="24" y="50"/>
              </a:lnTo>
              <a:lnTo>
                <a:pt x="20" y="50"/>
              </a:lnTo>
              <a:lnTo>
                <a:pt x="20" y="54"/>
              </a:lnTo>
              <a:lnTo>
                <a:pt x="16" y="54"/>
              </a:lnTo>
              <a:lnTo>
                <a:pt x="16" y="58"/>
              </a:lnTo>
              <a:lnTo>
                <a:pt x="12" y="58"/>
              </a:lnTo>
              <a:lnTo>
                <a:pt x="12" y="62"/>
              </a:lnTo>
              <a:lnTo>
                <a:pt x="12" y="66"/>
              </a:lnTo>
              <a:lnTo>
                <a:pt x="8" y="66"/>
              </a:lnTo>
              <a:lnTo>
                <a:pt x="8" y="71"/>
              </a:lnTo>
              <a:lnTo>
                <a:pt x="4" y="71"/>
              </a:lnTo>
              <a:lnTo>
                <a:pt x="4" y="75"/>
              </a:lnTo>
              <a:lnTo>
                <a:pt x="0" y="75"/>
              </a:lnTo>
              <a:lnTo>
                <a:pt x="0" y="79"/>
              </a:lnTo>
              <a:lnTo>
                <a:pt x="4" y="79"/>
              </a:lnTo>
              <a:lnTo>
                <a:pt x="4" y="83"/>
              </a:lnTo>
              <a:lnTo>
                <a:pt x="8" y="87"/>
              </a:lnTo>
              <a:lnTo>
                <a:pt x="12" y="91"/>
              </a:lnTo>
              <a:lnTo>
                <a:pt x="12" y="95"/>
              </a:lnTo>
              <a:lnTo>
                <a:pt x="12" y="100"/>
              </a:lnTo>
              <a:lnTo>
                <a:pt x="8" y="100"/>
              </a:lnTo>
              <a:lnTo>
                <a:pt x="8" y="104"/>
              </a:lnTo>
              <a:lnTo>
                <a:pt x="8" y="108"/>
              </a:lnTo>
              <a:lnTo>
                <a:pt x="8" y="112"/>
              </a:lnTo>
              <a:lnTo>
                <a:pt x="4" y="116"/>
              </a:lnTo>
              <a:lnTo>
                <a:pt x="4" y="120"/>
              </a:lnTo>
              <a:lnTo>
                <a:pt x="4" y="124"/>
              </a:lnTo>
              <a:lnTo>
                <a:pt x="0" y="129"/>
              </a:lnTo>
              <a:lnTo>
                <a:pt x="0" y="133"/>
              </a:lnTo>
              <a:lnTo>
                <a:pt x="0" y="137"/>
              </a:lnTo>
              <a:lnTo>
                <a:pt x="0" y="141"/>
              </a:lnTo>
              <a:close/>
            </a:path>
          </a:pathLst>
        </a:custGeom>
        <a:solidFill xmlns:a="http://schemas.openxmlformats.org/drawingml/2006/main">
          <a:schemeClr val="accent6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0.80678</cdr:x>
      <cdr:y>0.39244</cdr:y>
    </cdr:from>
    <cdr:to>
      <cdr:x>0.8592</cdr:x>
      <cdr:y>0.45268</cdr:y>
    </cdr:to>
    <cdr:sp macro="" textlink="">
      <cdr:nvSpPr>
        <cdr:cNvPr id="8" name="Freeform 191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145657" y="2175944"/>
          <a:ext cx="464223" cy="333976"/>
        </a:xfrm>
        <a:custGeom xmlns:a="http://schemas.openxmlformats.org/drawingml/2006/main">
          <a:avLst/>
          <a:gdLst>
            <a:gd name="T0" fmla="*/ 483 w 495"/>
            <a:gd name="T1" fmla="*/ 237 h 340"/>
            <a:gd name="T2" fmla="*/ 463 w 495"/>
            <a:gd name="T3" fmla="*/ 232 h 340"/>
            <a:gd name="T4" fmla="*/ 467 w 495"/>
            <a:gd name="T5" fmla="*/ 195 h 340"/>
            <a:gd name="T6" fmla="*/ 467 w 495"/>
            <a:gd name="T7" fmla="*/ 149 h 340"/>
            <a:gd name="T8" fmla="*/ 459 w 495"/>
            <a:gd name="T9" fmla="*/ 125 h 340"/>
            <a:gd name="T10" fmla="*/ 439 w 495"/>
            <a:gd name="T11" fmla="*/ 112 h 340"/>
            <a:gd name="T12" fmla="*/ 419 w 495"/>
            <a:gd name="T13" fmla="*/ 100 h 340"/>
            <a:gd name="T14" fmla="*/ 394 w 495"/>
            <a:gd name="T15" fmla="*/ 91 h 340"/>
            <a:gd name="T16" fmla="*/ 362 w 495"/>
            <a:gd name="T17" fmla="*/ 91 h 340"/>
            <a:gd name="T18" fmla="*/ 342 w 495"/>
            <a:gd name="T19" fmla="*/ 87 h 340"/>
            <a:gd name="T20" fmla="*/ 326 w 495"/>
            <a:gd name="T21" fmla="*/ 87 h 340"/>
            <a:gd name="T22" fmla="*/ 306 w 495"/>
            <a:gd name="T23" fmla="*/ 83 h 340"/>
            <a:gd name="T24" fmla="*/ 294 w 495"/>
            <a:gd name="T25" fmla="*/ 87 h 340"/>
            <a:gd name="T26" fmla="*/ 282 w 495"/>
            <a:gd name="T27" fmla="*/ 71 h 340"/>
            <a:gd name="T28" fmla="*/ 258 w 495"/>
            <a:gd name="T29" fmla="*/ 58 h 340"/>
            <a:gd name="T30" fmla="*/ 238 w 495"/>
            <a:gd name="T31" fmla="*/ 50 h 340"/>
            <a:gd name="T32" fmla="*/ 217 w 495"/>
            <a:gd name="T33" fmla="*/ 37 h 340"/>
            <a:gd name="T34" fmla="*/ 221 w 495"/>
            <a:gd name="T35" fmla="*/ 13 h 340"/>
            <a:gd name="T36" fmla="*/ 201 w 495"/>
            <a:gd name="T37" fmla="*/ 0 h 340"/>
            <a:gd name="T38" fmla="*/ 193 w 495"/>
            <a:gd name="T39" fmla="*/ 29 h 340"/>
            <a:gd name="T40" fmla="*/ 193 w 495"/>
            <a:gd name="T41" fmla="*/ 71 h 340"/>
            <a:gd name="T42" fmla="*/ 201 w 495"/>
            <a:gd name="T43" fmla="*/ 96 h 340"/>
            <a:gd name="T44" fmla="*/ 193 w 495"/>
            <a:gd name="T45" fmla="*/ 104 h 340"/>
            <a:gd name="T46" fmla="*/ 173 w 495"/>
            <a:gd name="T47" fmla="*/ 116 h 340"/>
            <a:gd name="T48" fmla="*/ 161 w 495"/>
            <a:gd name="T49" fmla="*/ 129 h 340"/>
            <a:gd name="T50" fmla="*/ 153 w 495"/>
            <a:gd name="T51" fmla="*/ 145 h 340"/>
            <a:gd name="T52" fmla="*/ 133 w 495"/>
            <a:gd name="T53" fmla="*/ 158 h 340"/>
            <a:gd name="T54" fmla="*/ 113 w 495"/>
            <a:gd name="T55" fmla="*/ 174 h 340"/>
            <a:gd name="T56" fmla="*/ 101 w 495"/>
            <a:gd name="T57" fmla="*/ 195 h 340"/>
            <a:gd name="T58" fmla="*/ 93 w 495"/>
            <a:gd name="T59" fmla="*/ 216 h 340"/>
            <a:gd name="T60" fmla="*/ 77 w 495"/>
            <a:gd name="T61" fmla="*/ 224 h 340"/>
            <a:gd name="T62" fmla="*/ 53 w 495"/>
            <a:gd name="T63" fmla="*/ 232 h 340"/>
            <a:gd name="T64" fmla="*/ 45 w 495"/>
            <a:gd name="T65" fmla="*/ 249 h 340"/>
            <a:gd name="T66" fmla="*/ 36 w 495"/>
            <a:gd name="T67" fmla="*/ 266 h 340"/>
            <a:gd name="T68" fmla="*/ 12 w 495"/>
            <a:gd name="T69" fmla="*/ 266 h 340"/>
            <a:gd name="T70" fmla="*/ 4 w 495"/>
            <a:gd name="T71" fmla="*/ 274 h 340"/>
            <a:gd name="T72" fmla="*/ 0 w 495"/>
            <a:gd name="T73" fmla="*/ 291 h 340"/>
            <a:gd name="T74" fmla="*/ 8 w 495"/>
            <a:gd name="T75" fmla="*/ 315 h 340"/>
            <a:gd name="T76" fmla="*/ 20 w 495"/>
            <a:gd name="T77" fmla="*/ 336 h 340"/>
            <a:gd name="T78" fmla="*/ 53 w 495"/>
            <a:gd name="T79" fmla="*/ 336 h 340"/>
            <a:gd name="T80" fmla="*/ 93 w 495"/>
            <a:gd name="T81" fmla="*/ 332 h 340"/>
            <a:gd name="T82" fmla="*/ 137 w 495"/>
            <a:gd name="T83" fmla="*/ 332 h 340"/>
            <a:gd name="T84" fmla="*/ 177 w 495"/>
            <a:gd name="T85" fmla="*/ 332 h 340"/>
            <a:gd name="T86" fmla="*/ 217 w 495"/>
            <a:gd name="T87" fmla="*/ 328 h 340"/>
            <a:gd name="T88" fmla="*/ 254 w 495"/>
            <a:gd name="T89" fmla="*/ 328 h 340"/>
            <a:gd name="T90" fmla="*/ 294 w 495"/>
            <a:gd name="T91" fmla="*/ 328 h 340"/>
            <a:gd name="T92" fmla="*/ 334 w 495"/>
            <a:gd name="T93" fmla="*/ 328 h 340"/>
            <a:gd name="T94" fmla="*/ 370 w 495"/>
            <a:gd name="T95" fmla="*/ 324 h 340"/>
            <a:gd name="T96" fmla="*/ 374 w 495"/>
            <a:gd name="T97" fmla="*/ 295 h 340"/>
            <a:gd name="T98" fmla="*/ 366 w 495"/>
            <a:gd name="T99" fmla="*/ 270 h 340"/>
            <a:gd name="T100" fmla="*/ 370 w 495"/>
            <a:gd name="T101" fmla="*/ 241 h 340"/>
            <a:gd name="T102" fmla="*/ 378 w 495"/>
            <a:gd name="T103" fmla="*/ 232 h 340"/>
            <a:gd name="T104" fmla="*/ 382 w 495"/>
            <a:gd name="T105" fmla="*/ 237 h 340"/>
            <a:gd name="T106" fmla="*/ 398 w 495"/>
            <a:gd name="T107" fmla="*/ 245 h 340"/>
            <a:gd name="T108" fmla="*/ 423 w 495"/>
            <a:gd name="T109" fmla="*/ 253 h 340"/>
            <a:gd name="T110" fmla="*/ 443 w 495"/>
            <a:gd name="T111" fmla="*/ 266 h 340"/>
            <a:gd name="T112" fmla="*/ 475 w 495"/>
            <a:gd name="T113" fmla="*/ 266 h 340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  <a:cxn ang="0">
              <a:pos x="T106" y="T107"/>
            </a:cxn>
            <a:cxn ang="0">
              <a:pos x="T108" y="T109"/>
            </a:cxn>
            <a:cxn ang="0">
              <a:pos x="T110" y="T111"/>
            </a:cxn>
            <a:cxn ang="0">
              <a:pos x="T112" y="T113"/>
            </a:cxn>
          </a:cxnLst>
          <a:rect l="0" t="0" r="r" b="b"/>
          <a:pathLst>
            <a:path w="495" h="340">
              <a:moveTo>
                <a:pt x="495" y="257"/>
              </a:moveTo>
              <a:lnTo>
                <a:pt x="495" y="253"/>
              </a:lnTo>
              <a:lnTo>
                <a:pt x="491" y="249"/>
              </a:lnTo>
              <a:lnTo>
                <a:pt x="491" y="245"/>
              </a:lnTo>
              <a:lnTo>
                <a:pt x="487" y="245"/>
              </a:lnTo>
              <a:lnTo>
                <a:pt x="487" y="241"/>
              </a:lnTo>
              <a:lnTo>
                <a:pt x="483" y="241"/>
              </a:lnTo>
              <a:lnTo>
                <a:pt x="483" y="237"/>
              </a:lnTo>
              <a:lnTo>
                <a:pt x="479" y="237"/>
              </a:lnTo>
              <a:lnTo>
                <a:pt x="475" y="237"/>
              </a:lnTo>
              <a:lnTo>
                <a:pt x="475" y="232"/>
              </a:lnTo>
              <a:lnTo>
                <a:pt x="475" y="237"/>
              </a:lnTo>
              <a:lnTo>
                <a:pt x="471" y="237"/>
              </a:lnTo>
              <a:lnTo>
                <a:pt x="471" y="232"/>
              </a:lnTo>
              <a:lnTo>
                <a:pt x="467" y="232"/>
              </a:lnTo>
              <a:lnTo>
                <a:pt x="463" y="232"/>
              </a:lnTo>
              <a:lnTo>
                <a:pt x="463" y="228"/>
              </a:lnTo>
              <a:lnTo>
                <a:pt x="463" y="224"/>
              </a:lnTo>
              <a:lnTo>
                <a:pt x="463" y="220"/>
              </a:lnTo>
              <a:lnTo>
                <a:pt x="463" y="216"/>
              </a:lnTo>
              <a:lnTo>
                <a:pt x="463" y="212"/>
              </a:lnTo>
              <a:lnTo>
                <a:pt x="463" y="208"/>
              </a:lnTo>
              <a:lnTo>
                <a:pt x="467" y="203"/>
              </a:lnTo>
              <a:lnTo>
                <a:pt x="467" y="195"/>
              </a:lnTo>
              <a:lnTo>
                <a:pt x="467" y="183"/>
              </a:lnTo>
              <a:lnTo>
                <a:pt x="467" y="179"/>
              </a:lnTo>
              <a:lnTo>
                <a:pt x="467" y="174"/>
              </a:lnTo>
              <a:lnTo>
                <a:pt x="467" y="170"/>
              </a:lnTo>
              <a:lnTo>
                <a:pt x="467" y="166"/>
              </a:lnTo>
              <a:lnTo>
                <a:pt x="467" y="162"/>
              </a:lnTo>
              <a:lnTo>
                <a:pt x="467" y="154"/>
              </a:lnTo>
              <a:lnTo>
                <a:pt x="467" y="149"/>
              </a:lnTo>
              <a:lnTo>
                <a:pt x="467" y="145"/>
              </a:lnTo>
              <a:lnTo>
                <a:pt x="467" y="141"/>
              </a:lnTo>
              <a:lnTo>
                <a:pt x="467" y="137"/>
              </a:lnTo>
              <a:lnTo>
                <a:pt x="467" y="133"/>
              </a:lnTo>
              <a:lnTo>
                <a:pt x="467" y="129"/>
              </a:lnTo>
              <a:lnTo>
                <a:pt x="463" y="129"/>
              </a:lnTo>
              <a:lnTo>
                <a:pt x="459" y="129"/>
              </a:lnTo>
              <a:lnTo>
                <a:pt x="459" y="125"/>
              </a:lnTo>
              <a:lnTo>
                <a:pt x="455" y="125"/>
              </a:lnTo>
              <a:lnTo>
                <a:pt x="451" y="125"/>
              </a:lnTo>
              <a:lnTo>
                <a:pt x="451" y="120"/>
              </a:lnTo>
              <a:lnTo>
                <a:pt x="447" y="120"/>
              </a:lnTo>
              <a:lnTo>
                <a:pt x="447" y="116"/>
              </a:lnTo>
              <a:lnTo>
                <a:pt x="443" y="116"/>
              </a:lnTo>
              <a:lnTo>
                <a:pt x="443" y="112"/>
              </a:lnTo>
              <a:lnTo>
                <a:pt x="439" y="112"/>
              </a:lnTo>
              <a:lnTo>
                <a:pt x="435" y="112"/>
              </a:lnTo>
              <a:lnTo>
                <a:pt x="435" y="108"/>
              </a:lnTo>
              <a:lnTo>
                <a:pt x="431" y="108"/>
              </a:lnTo>
              <a:lnTo>
                <a:pt x="431" y="104"/>
              </a:lnTo>
              <a:lnTo>
                <a:pt x="427" y="104"/>
              </a:lnTo>
              <a:lnTo>
                <a:pt x="423" y="104"/>
              </a:lnTo>
              <a:lnTo>
                <a:pt x="423" y="100"/>
              </a:lnTo>
              <a:lnTo>
                <a:pt x="419" y="100"/>
              </a:lnTo>
              <a:lnTo>
                <a:pt x="414" y="100"/>
              </a:lnTo>
              <a:lnTo>
                <a:pt x="414" y="96"/>
              </a:lnTo>
              <a:lnTo>
                <a:pt x="410" y="96"/>
              </a:lnTo>
              <a:lnTo>
                <a:pt x="406" y="96"/>
              </a:lnTo>
              <a:lnTo>
                <a:pt x="402" y="96"/>
              </a:lnTo>
              <a:lnTo>
                <a:pt x="398" y="96"/>
              </a:lnTo>
              <a:lnTo>
                <a:pt x="398" y="91"/>
              </a:lnTo>
              <a:lnTo>
                <a:pt x="394" y="91"/>
              </a:lnTo>
              <a:lnTo>
                <a:pt x="390" y="91"/>
              </a:lnTo>
              <a:lnTo>
                <a:pt x="386" y="91"/>
              </a:lnTo>
              <a:lnTo>
                <a:pt x="382" y="91"/>
              </a:lnTo>
              <a:lnTo>
                <a:pt x="378" y="91"/>
              </a:lnTo>
              <a:lnTo>
                <a:pt x="374" y="91"/>
              </a:lnTo>
              <a:lnTo>
                <a:pt x="370" y="91"/>
              </a:lnTo>
              <a:lnTo>
                <a:pt x="366" y="91"/>
              </a:lnTo>
              <a:lnTo>
                <a:pt x="362" y="91"/>
              </a:lnTo>
              <a:lnTo>
                <a:pt x="358" y="91"/>
              </a:lnTo>
              <a:lnTo>
                <a:pt x="358" y="96"/>
              </a:lnTo>
              <a:lnTo>
                <a:pt x="354" y="96"/>
              </a:lnTo>
              <a:lnTo>
                <a:pt x="354" y="91"/>
              </a:lnTo>
              <a:lnTo>
                <a:pt x="350" y="91"/>
              </a:lnTo>
              <a:lnTo>
                <a:pt x="350" y="87"/>
              </a:lnTo>
              <a:lnTo>
                <a:pt x="346" y="87"/>
              </a:lnTo>
              <a:lnTo>
                <a:pt x="342" y="87"/>
              </a:lnTo>
              <a:lnTo>
                <a:pt x="342" y="91"/>
              </a:lnTo>
              <a:lnTo>
                <a:pt x="338" y="91"/>
              </a:lnTo>
              <a:lnTo>
                <a:pt x="334" y="91"/>
              </a:lnTo>
              <a:lnTo>
                <a:pt x="330" y="91"/>
              </a:lnTo>
              <a:lnTo>
                <a:pt x="330" y="87"/>
              </a:lnTo>
              <a:lnTo>
                <a:pt x="330" y="91"/>
              </a:lnTo>
              <a:lnTo>
                <a:pt x="330" y="87"/>
              </a:lnTo>
              <a:lnTo>
                <a:pt x="326" y="87"/>
              </a:lnTo>
              <a:lnTo>
                <a:pt x="322" y="87"/>
              </a:lnTo>
              <a:lnTo>
                <a:pt x="318" y="87"/>
              </a:lnTo>
              <a:lnTo>
                <a:pt x="318" y="83"/>
              </a:lnTo>
              <a:lnTo>
                <a:pt x="314" y="83"/>
              </a:lnTo>
              <a:lnTo>
                <a:pt x="314" y="87"/>
              </a:lnTo>
              <a:lnTo>
                <a:pt x="314" y="83"/>
              </a:lnTo>
              <a:lnTo>
                <a:pt x="310" y="83"/>
              </a:lnTo>
              <a:lnTo>
                <a:pt x="306" y="83"/>
              </a:lnTo>
              <a:lnTo>
                <a:pt x="306" y="87"/>
              </a:lnTo>
              <a:lnTo>
                <a:pt x="302" y="87"/>
              </a:lnTo>
              <a:lnTo>
                <a:pt x="298" y="87"/>
              </a:lnTo>
              <a:lnTo>
                <a:pt x="298" y="83"/>
              </a:lnTo>
              <a:lnTo>
                <a:pt x="298" y="87"/>
              </a:lnTo>
              <a:lnTo>
                <a:pt x="298" y="83"/>
              </a:lnTo>
              <a:lnTo>
                <a:pt x="298" y="87"/>
              </a:lnTo>
              <a:lnTo>
                <a:pt x="294" y="87"/>
              </a:lnTo>
              <a:lnTo>
                <a:pt x="294" y="83"/>
              </a:lnTo>
              <a:lnTo>
                <a:pt x="290" y="83"/>
              </a:lnTo>
              <a:lnTo>
                <a:pt x="286" y="79"/>
              </a:lnTo>
              <a:lnTo>
                <a:pt x="290" y="79"/>
              </a:lnTo>
              <a:lnTo>
                <a:pt x="290" y="75"/>
              </a:lnTo>
              <a:lnTo>
                <a:pt x="286" y="75"/>
              </a:lnTo>
              <a:lnTo>
                <a:pt x="286" y="71"/>
              </a:lnTo>
              <a:lnTo>
                <a:pt x="282" y="71"/>
              </a:lnTo>
              <a:lnTo>
                <a:pt x="278" y="67"/>
              </a:lnTo>
              <a:lnTo>
                <a:pt x="274" y="67"/>
              </a:lnTo>
              <a:lnTo>
                <a:pt x="270" y="67"/>
              </a:lnTo>
              <a:lnTo>
                <a:pt x="270" y="62"/>
              </a:lnTo>
              <a:lnTo>
                <a:pt x="266" y="62"/>
              </a:lnTo>
              <a:lnTo>
                <a:pt x="262" y="62"/>
              </a:lnTo>
              <a:lnTo>
                <a:pt x="262" y="58"/>
              </a:lnTo>
              <a:lnTo>
                <a:pt x="258" y="58"/>
              </a:lnTo>
              <a:lnTo>
                <a:pt x="254" y="58"/>
              </a:lnTo>
              <a:lnTo>
                <a:pt x="254" y="54"/>
              </a:lnTo>
              <a:lnTo>
                <a:pt x="254" y="50"/>
              </a:lnTo>
              <a:lnTo>
                <a:pt x="254" y="46"/>
              </a:lnTo>
              <a:lnTo>
                <a:pt x="250" y="46"/>
              </a:lnTo>
              <a:lnTo>
                <a:pt x="246" y="50"/>
              </a:lnTo>
              <a:lnTo>
                <a:pt x="242" y="50"/>
              </a:lnTo>
              <a:lnTo>
                <a:pt x="238" y="50"/>
              </a:lnTo>
              <a:lnTo>
                <a:pt x="234" y="50"/>
              </a:lnTo>
              <a:lnTo>
                <a:pt x="229" y="50"/>
              </a:lnTo>
              <a:lnTo>
                <a:pt x="229" y="46"/>
              </a:lnTo>
              <a:lnTo>
                <a:pt x="225" y="46"/>
              </a:lnTo>
              <a:lnTo>
                <a:pt x="225" y="42"/>
              </a:lnTo>
              <a:lnTo>
                <a:pt x="221" y="42"/>
              </a:lnTo>
              <a:lnTo>
                <a:pt x="221" y="37"/>
              </a:lnTo>
              <a:lnTo>
                <a:pt x="217" y="37"/>
              </a:lnTo>
              <a:lnTo>
                <a:pt x="213" y="37"/>
              </a:lnTo>
              <a:lnTo>
                <a:pt x="213" y="33"/>
              </a:lnTo>
              <a:lnTo>
                <a:pt x="213" y="29"/>
              </a:lnTo>
              <a:lnTo>
                <a:pt x="213" y="25"/>
              </a:lnTo>
              <a:lnTo>
                <a:pt x="217" y="25"/>
              </a:lnTo>
              <a:lnTo>
                <a:pt x="221" y="21"/>
              </a:lnTo>
              <a:lnTo>
                <a:pt x="221" y="17"/>
              </a:lnTo>
              <a:lnTo>
                <a:pt x="221" y="13"/>
              </a:lnTo>
              <a:lnTo>
                <a:pt x="221" y="8"/>
              </a:lnTo>
              <a:lnTo>
                <a:pt x="217" y="8"/>
              </a:lnTo>
              <a:lnTo>
                <a:pt x="217" y="4"/>
              </a:lnTo>
              <a:lnTo>
                <a:pt x="213" y="4"/>
              </a:lnTo>
              <a:lnTo>
                <a:pt x="209" y="4"/>
              </a:lnTo>
              <a:lnTo>
                <a:pt x="205" y="4"/>
              </a:lnTo>
              <a:lnTo>
                <a:pt x="205" y="0"/>
              </a:lnTo>
              <a:lnTo>
                <a:pt x="201" y="0"/>
              </a:lnTo>
              <a:lnTo>
                <a:pt x="197" y="0"/>
              </a:lnTo>
              <a:lnTo>
                <a:pt x="193" y="0"/>
              </a:lnTo>
              <a:lnTo>
                <a:pt x="193" y="4"/>
              </a:lnTo>
              <a:lnTo>
                <a:pt x="193" y="8"/>
              </a:lnTo>
              <a:lnTo>
                <a:pt x="193" y="13"/>
              </a:lnTo>
              <a:lnTo>
                <a:pt x="193" y="17"/>
              </a:lnTo>
              <a:lnTo>
                <a:pt x="193" y="25"/>
              </a:lnTo>
              <a:lnTo>
                <a:pt x="193" y="29"/>
              </a:lnTo>
              <a:lnTo>
                <a:pt x="193" y="33"/>
              </a:lnTo>
              <a:lnTo>
                <a:pt x="193" y="37"/>
              </a:lnTo>
              <a:lnTo>
                <a:pt x="193" y="42"/>
              </a:lnTo>
              <a:lnTo>
                <a:pt x="193" y="46"/>
              </a:lnTo>
              <a:lnTo>
                <a:pt x="193" y="54"/>
              </a:lnTo>
              <a:lnTo>
                <a:pt x="193" y="58"/>
              </a:lnTo>
              <a:lnTo>
                <a:pt x="193" y="62"/>
              </a:lnTo>
              <a:lnTo>
                <a:pt x="193" y="71"/>
              </a:lnTo>
              <a:lnTo>
                <a:pt x="193" y="75"/>
              </a:lnTo>
              <a:lnTo>
                <a:pt x="193" y="79"/>
              </a:lnTo>
              <a:lnTo>
                <a:pt x="193" y="83"/>
              </a:lnTo>
              <a:lnTo>
                <a:pt x="197" y="83"/>
              </a:lnTo>
              <a:lnTo>
                <a:pt x="197" y="87"/>
              </a:lnTo>
              <a:lnTo>
                <a:pt x="201" y="87"/>
              </a:lnTo>
              <a:lnTo>
                <a:pt x="201" y="91"/>
              </a:lnTo>
              <a:lnTo>
                <a:pt x="201" y="96"/>
              </a:lnTo>
              <a:lnTo>
                <a:pt x="205" y="96"/>
              </a:lnTo>
              <a:lnTo>
                <a:pt x="205" y="100"/>
              </a:lnTo>
              <a:lnTo>
                <a:pt x="205" y="104"/>
              </a:lnTo>
              <a:lnTo>
                <a:pt x="209" y="104"/>
              </a:lnTo>
              <a:lnTo>
                <a:pt x="205" y="104"/>
              </a:lnTo>
              <a:lnTo>
                <a:pt x="201" y="104"/>
              </a:lnTo>
              <a:lnTo>
                <a:pt x="197" y="104"/>
              </a:lnTo>
              <a:lnTo>
                <a:pt x="193" y="104"/>
              </a:lnTo>
              <a:lnTo>
                <a:pt x="189" y="104"/>
              </a:lnTo>
              <a:lnTo>
                <a:pt x="189" y="108"/>
              </a:lnTo>
              <a:lnTo>
                <a:pt x="185" y="108"/>
              </a:lnTo>
              <a:lnTo>
                <a:pt x="181" y="108"/>
              </a:lnTo>
              <a:lnTo>
                <a:pt x="181" y="112"/>
              </a:lnTo>
              <a:lnTo>
                <a:pt x="177" y="112"/>
              </a:lnTo>
              <a:lnTo>
                <a:pt x="177" y="116"/>
              </a:lnTo>
              <a:lnTo>
                <a:pt x="173" y="116"/>
              </a:lnTo>
              <a:lnTo>
                <a:pt x="173" y="120"/>
              </a:lnTo>
              <a:lnTo>
                <a:pt x="169" y="120"/>
              </a:lnTo>
              <a:lnTo>
                <a:pt x="173" y="120"/>
              </a:lnTo>
              <a:lnTo>
                <a:pt x="173" y="125"/>
              </a:lnTo>
              <a:lnTo>
                <a:pt x="169" y="125"/>
              </a:lnTo>
              <a:lnTo>
                <a:pt x="165" y="125"/>
              </a:lnTo>
              <a:lnTo>
                <a:pt x="165" y="129"/>
              </a:lnTo>
              <a:lnTo>
                <a:pt x="161" y="129"/>
              </a:lnTo>
              <a:lnTo>
                <a:pt x="165" y="129"/>
              </a:lnTo>
              <a:lnTo>
                <a:pt x="161" y="129"/>
              </a:lnTo>
              <a:lnTo>
                <a:pt x="161" y="133"/>
              </a:lnTo>
              <a:lnTo>
                <a:pt x="161" y="137"/>
              </a:lnTo>
              <a:lnTo>
                <a:pt x="157" y="137"/>
              </a:lnTo>
              <a:lnTo>
                <a:pt x="157" y="141"/>
              </a:lnTo>
              <a:lnTo>
                <a:pt x="153" y="141"/>
              </a:lnTo>
              <a:lnTo>
                <a:pt x="153" y="145"/>
              </a:lnTo>
              <a:lnTo>
                <a:pt x="149" y="145"/>
              </a:lnTo>
              <a:lnTo>
                <a:pt x="145" y="145"/>
              </a:lnTo>
              <a:lnTo>
                <a:pt x="145" y="149"/>
              </a:lnTo>
              <a:lnTo>
                <a:pt x="141" y="149"/>
              </a:lnTo>
              <a:lnTo>
                <a:pt x="137" y="149"/>
              </a:lnTo>
              <a:lnTo>
                <a:pt x="137" y="154"/>
              </a:lnTo>
              <a:lnTo>
                <a:pt x="137" y="158"/>
              </a:lnTo>
              <a:lnTo>
                <a:pt x="133" y="158"/>
              </a:lnTo>
              <a:lnTo>
                <a:pt x="133" y="162"/>
              </a:lnTo>
              <a:lnTo>
                <a:pt x="129" y="166"/>
              </a:lnTo>
              <a:lnTo>
                <a:pt x="125" y="166"/>
              </a:lnTo>
              <a:lnTo>
                <a:pt x="125" y="170"/>
              </a:lnTo>
              <a:lnTo>
                <a:pt x="121" y="170"/>
              </a:lnTo>
              <a:lnTo>
                <a:pt x="117" y="170"/>
              </a:lnTo>
              <a:lnTo>
                <a:pt x="113" y="170"/>
              </a:lnTo>
              <a:lnTo>
                <a:pt x="113" y="174"/>
              </a:lnTo>
              <a:lnTo>
                <a:pt x="109" y="174"/>
              </a:lnTo>
              <a:lnTo>
                <a:pt x="109" y="179"/>
              </a:lnTo>
              <a:lnTo>
                <a:pt x="105" y="179"/>
              </a:lnTo>
              <a:lnTo>
                <a:pt x="101" y="179"/>
              </a:lnTo>
              <a:lnTo>
                <a:pt x="101" y="183"/>
              </a:lnTo>
              <a:lnTo>
                <a:pt x="101" y="187"/>
              </a:lnTo>
              <a:lnTo>
                <a:pt x="101" y="191"/>
              </a:lnTo>
              <a:lnTo>
                <a:pt x="101" y="195"/>
              </a:lnTo>
              <a:lnTo>
                <a:pt x="101" y="199"/>
              </a:lnTo>
              <a:lnTo>
                <a:pt x="101" y="195"/>
              </a:lnTo>
              <a:lnTo>
                <a:pt x="101" y="199"/>
              </a:lnTo>
              <a:lnTo>
                <a:pt x="97" y="199"/>
              </a:lnTo>
              <a:lnTo>
                <a:pt x="97" y="203"/>
              </a:lnTo>
              <a:lnTo>
                <a:pt x="97" y="208"/>
              </a:lnTo>
              <a:lnTo>
                <a:pt x="97" y="212"/>
              </a:lnTo>
              <a:lnTo>
                <a:pt x="93" y="216"/>
              </a:lnTo>
              <a:lnTo>
                <a:pt x="89" y="216"/>
              </a:lnTo>
              <a:lnTo>
                <a:pt x="89" y="220"/>
              </a:lnTo>
              <a:lnTo>
                <a:pt x="93" y="220"/>
              </a:lnTo>
              <a:lnTo>
                <a:pt x="89" y="220"/>
              </a:lnTo>
              <a:lnTo>
                <a:pt x="85" y="220"/>
              </a:lnTo>
              <a:lnTo>
                <a:pt x="85" y="224"/>
              </a:lnTo>
              <a:lnTo>
                <a:pt x="81" y="224"/>
              </a:lnTo>
              <a:lnTo>
                <a:pt x="77" y="224"/>
              </a:lnTo>
              <a:lnTo>
                <a:pt x="73" y="224"/>
              </a:lnTo>
              <a:lnTo>
                <a:pt x="69" y="224"/>
              </a:lnTo>
              <a:lnTo>
                <a:pt x="69" y="228"/>
              </a:lnTo>
              <a:lnTo>
                <a:pt x="65" y="228"/>
              </a:lnTo>
              <a:lnTo>
                <a:pt x="61" y="228"/>
              </a:lnTo>
              <a:lnTo>
                <a:pt x="57" y="228"/>
              </a:lnTo>
              <a:lnTo>
                <a:pt x="57" y="232"/>
              </a:lnTo>
              <a:lnTo>
                <a:pt x="53" y="232"/>
              </a:lnTo>
              <a:lnTo>
                <a:pt x="49" y="232"/>
              </a:lnTo>
              <a:lnTo>
                <a:pt x="49" y="237"/>
              </a:lnTo>
              <a:lnTo>
                <a:pt x="45" y="237"/>
              </a:lnTo>
              <a:lnTo>
                <a:pt x="45" y="241"/>
              </a:lnTo>
              <a:lnTo>
                <a:pt x="40" y="241"/>
              </a:lnTo>
              <a:lnTo>
                <a:pt x="40" y="245"/>
              </a:lnTo>
              <a:lnTo>
                <a:pt x="40" y="249"/>
              </a:lnTo>
              <a:lnTo>
                <a:pt x="45" y="249"/>
              </a:lnTo>
              <a:lnTo>
                <a:pt x="45" y="253"/>
              </a:lnTo>
              <a:lnTo>
                <a:pt x="45" y="257"/>
              </a:lnTo>
              <a:lnTo>
                <a:pt x="45" y="262"/>
              </a:lnTo>
              <a:lnTo>
                <a:pt x="40" y="262"/>
              </a:lnTo>
              <a:lnTo>
                <a:pt x="45" y="262"/>
              </a:lnTo>
              <a:lnTo>
                <a:pt x="40" y="262"/>
              </a:lnTo>
              <a:lnTo>
                <a:pt x="40" y="266"/>
              </a:lnTo>
              <a:lnTo>
                <a:pt x="36" y="266"/>
              </a:lnTo>
              <a:lnTo>
                <a:pt x="36" y="270"/>
              </a:lnTo>
              <a:lnTo>
                <a:pt x="32" y="270"/>
              </a:lnTo>
              <a:lnTo>
                <a:pt x="28" y="270"/>
              </a:lnTo>
              <a:lnTo>
                <a:pt x="24" y="270"/>
              </a:lnTo>
              <a:lnTo>
                <a:pt x="24" y="266"/>
              </a:lnTo>
              <a:lnTo>
                <a:pt x="20" y="266"/>
              </a:lnTo>
              <a:lnTo>
                <a:pt x="16" y="266"/>
              </a:lnTo>
              <a:lnTo>
                <a:pt x="12" y="266"/>
              </a:lnTo>
              <a:lnTo>
                <a:pt x="8" y="266"/>
              </a:lnTo>
              <a:lnTo>
                <a:pt x="4" y="266"/>
              </a:lnTo>
              <a:lnTo>
                <a:pt x="0" y="266"/>
              </a:lnTo>
              <a:lnTo>
                <a:pt x="0" y="270"/>
              </a:lnTo>
              <a:lnTo>
                <a:pt x="4" y="270"/>
              </a:lnTo>
              <a:lnTo>
                <a:pt x="0" y="270"/>
              </a:lnTo>
              <a:lnTo>
                <a:pt x="0" y="274"/>
              </a:lnTo>
              <a:lnTo>
                <a:pt x="4" y="274"/>
              </a:lnTo>
              <a:lnTo>
                <a:pt x="0" y="274"/>
              </a:lnTo>
              <a:lnTo>
                <a:pt x="4" y="274"/>
              </a:lnTo>
              <a:lnTo>
                <a:pt x="4" y="278"/>
              </a:lnTo>
              <a:lnTo>
                <a:pt x="0" y="278"/>
              </a:lnTo>
              <a:lnTo>
                <a:pt x="0" y="282"/>
              </a:lnTo>
              <a:lnTo>
                <a:pt x="4" y="282"/>
              </a:lnTo>
              <a:lnTo>
                <a:pt x="0" y="286"/>
              </a:lnTo>
              <a:lnTo>
                <a:pt x="0" y="291"/>
              </a:lnTo>
              <a:lnTo>
                <a:pt x="0" y="295"/>
              </a:lnTo>
              <a:lnTo>
                <a:pt x="4" y="295"/>
              </a:lnTo>
              <a:lnTo>
                <a:pt x="4" y="299"/>
              </a:lnTo>
              <a:lnTo>
                <a:pt x="4" y="303"/>
              </a:lnTo>
              <a:lnTo>
                <a:pt x="4" y="307"/>
              </a:lnTo>
              <a:lnTo>
                <a:pt x="4" y="311"/>
              </a:lnTo>
              <a:lnTo>
                <a:pt x="4" y="315"/>
              </a:lnTo>
              <a:lnTo>
                <a:pt x="8" y="315"/>
              </a:lnTo>
              <a:lnTo>
                <a:pt x="8" y="320"/>
              </a:lnTo>
              <a:lnTo>
                <a:pt x="8" y="324"/>
              </a:lnTo>
              <a:lnTo>
                <a:pt x="8" y="328"/>
              </a:lnTo>
              <a:lnTo>
                <a:pt x="8" y="332"/>
              </a:lnTo>
              <a:lnTo>
                <a:pt x="8" y="336"/>
              </a:lnTo>
              <a:lnTo>
                <a:pt x="8" y="340"/>
              </a:lnTo>
              <a:lnTo>
                <a:pt x="16" y="336"/>
              </a:lnTo>
              <a:lnTo>
                <a:pt x="20" y="336"/>
              </a:lnTo>
              <a:lnTo>
                <a:pt x="24" y="336"/>
              </a:lnTo>
              <a:lnTo>
                <a:pt x="28" y="336"/>
              </a:lnTo>
              <a:lnTo>
                <a:pt x="32" y="336"/>
              </a:lnTo>
              <a:lnTo>
                <a:pt x="36" y="336"/>
              </a:lnTo>
              <a:lnTo>
                <a:pt x="40" y="336"/>
              </a:lnTo>
              <a:lnTo>
                <a:pt x="45" y="336"/>
              </a:lnTo>
              <a:lnTo>
                <a:pt x="49" y="336"/>
              </a:lnTo>
              <a:lnTo>
                <a:pt x="53" y="336"/>
              </a:lnTo>
              <a:lnTo>
                <a:pt x="57" y="336"/>
              </a:lnTo>
              <a:lnTo>
                <a:pt x="61" y="336"/>
              </a:lnTo>
              <a:lnTo>
                <a:pt x="69" y="336"/>
              </a:lnTo>
              <a:lnTo>
                <a:pt x="73" y="336"/>
              </a:lnTo>
              <a:lnTo>
                <a:pt x="77" y="332"/>
              </a:lnTo>
              <a:lnTo>
                <a:pt x="85" y="332"/>
              </a:lnTo>
              <a:lnTo>
                <a:pt x="89" y="332"/>
              </a:lnTo>
              <a:lnTo>
                <a:pt x="93" y="332"/>
              </a:lnTo>
              <a:lnTo>
                <a:pt x="101" y="332"/>
              </a:lnTo>
              <a:lnTo>
                <a:pt x="105" y="332"/>
              </a:lnTo>
              <a:lnTo>
                <a:pt x="109" y="332"/>
              </a:lnTo>
              <a:lnTo>
                <a:pt x="117" y="332"/>
              </a:lnTo>
              <a:lnTo>
                <a:pt x="121" y="332"/>
              </a:lnTo>
              <a:lnTo>
                <a:pt x="125" y="332"/>
              </a:lnTo>
              <a:lnTo>
                <a:pt x="129" y="332"/>
              </a:lnTo>
              <a:lnTo>
                <a:pt x="137" y="332"/>
              </a:lnTo>
              <a:lnTo>
                <a:pt x="141" y="332"/>
              </a:lnTo>
              <a:lnTo>
                <a:pt x="145" y="332"/>
              </a:lnTo>
              <a:lnTo>
                <a:pt x="153" y="332"/>
              </a:lnTo>
              <a:lnTo>
                <a:pt x="157" y="332"/>
              </a:lnTo>
              <a:lnTo>
                <a:pt x="161" y="332"/>
              </a:lnTo>
              <a:lnTo>
                <a:pt x="165" y="332"/>
              </a:lnTo>
              <a:lnTo>
                <a:pt x="173" y="332"/>
              </a:lnTo>
              <a:lnTo>
                <a:pt x="177" y="332"/>
              </a:lnTo>
              <a:lnTo>
                <a:pt x="181" y="332"/>
              </a:lnTo>
              <a:lnTo>
                <a:pt x="189" y="328"/>
              </a:lnTo>
              <a:lnTo>
                <a:pt x="193" y="328"/>
              </a:lnTo>
              <a:lnTo>
                <a:pt x="197" y="328"/>
              </a:lnTo>
              <a:lnTo>
                <a:pt x="201" y="328"/>
              </a:lnTo>
              <a:lnTo>
                <a:pt x="209" y="328"/>
              </a:lnTo>
              <a:lnTo>
                <a:pt x="213" y="328"/>
              </a:lnTo>
              <a:lnTo>
                <a:pt x="217" y="328"/>
              </a:lnTo>
              <a:lnTo>
                <a:pt x="225" y="328"/>
              </a:lnTo>
              <a:lnTo>
                <a:pt x="229" y="328"/>
              </a:lnTo>
              <a:lnTo>
                <a:pt x="234" y="328"/>
              </a:lnTo>
              <a:lnTo>
                <a:pt x="238" y="328"/>
              </a:lnTo>
              <a:lnTo>
                <a:pt x="242" y="328"/>
              </a:lnTo>
              <a:lnTo>
                <a:pt x="246" y="328"/>
              </a:lnTo>
              <a:lnTo>
                <a:pt x="250" y="328"/>
              </a:lnTo>
              <a:lnTo>
                <a:pt x="254" y="328"/>
              </a:lnTo>
              <a:lnTo>
                <a:pt x="262" y="328"/>
              </a:lnTo>
              <a:lnTo>
                <a:pt x="266" y="328"/>
              </a:lnTo>
              <a:lnTo>
                <a:pt x="270" y="328"/>
              </a:lnTo>
              <a:lnTo>
                <a:pt x="274" y="328"/>
              </a:lnTo>
              <a:lnTo>
                <a:pt x="278" y="328"/>
              </a:lnTo>
              <a:lnTo>
                <a:pt x="282" y="328"/>
              </a:lnTo>
              <a:lnTo>
                <a:pt x="286" y="328"/>
              </a:lnTo>
              <a:lnTo>
                <a:pt x="294" y="328"/>
              </a:lnTo>
              <a:lnTo>
                <a:pt x="298" y="328"/>
              </a:lnTo>
              <a:lnTo>
                <a:pt x="302" y="328"/>
              </a:lnTo>
              <a:lnTo>
                <a:pt x="306" y="328"/>
              </a:lnTo>
              <a:lnTo>
                <a:pt x="314" y="328"/>
              </a:lnTo>
              <a:lnTo>
                <a:pt x="318" y="328"/>
              </a:lnTo>
              <a:lnTo>
                <a:pt x="322" y="328"/>
              </a:lnTo>
              <a:lnTo>
                <a:pt x="330" y="328"/>
              </a:lnTo>
              <a:lnTo>
                <a:pt x="334" y="328"/>
              </a:lnTo>
              <a:lnTo>
                <a:pt x="338" y="328"/>
              </a:lnTo>
              <a:lnTo>
                <a:pt x="342" y="328"/>
              </a:lnTo>
              <a:lnTo>
                <a:pt x="350" y="328"/>
              </a:lnTo>
              <a:lnTo>
                <a:pt x="354" y="328"/>
              </a:lnTo>
              <a:lnTo>
                <a:pt x="358" y="328"/>
              </a:lnTo>
              <a:lnTo>
                <a:pt x="366" y="328"/>
              </a:lnTo>
              <a:lnTo>
                <a:pt x="370" y="328"/>
              </a:lnTo>
              <a:lnTo>
                <a:pt x="370" y="324"/>
              </a:lnTo>
              <a:lnTo>
                <a:pt x="370" y="320"/>
              </a:lnTo>
              <a:lnTo>
                <a:pt x="370" y="315"/>
              </a:lnTo>
              <a:lnTo>
                <a:pt x="374" y="315"/>
              </a:lnTo>
              <a:lnTo>
                <a:pt x="374" y="311"/>
              </a:lnTo>
              <a:lnTo>
                <a:pt x="374" y="307"/>
              </a:lnTo>
              <a:lnTo>
                <a:pt x="374" y="303"/>
              </a:lnTo>
              <a:lnTo>
                <a:pt x="374" y="299"/>
              </a:lnTo>
              <a:lnTo>
                <a:pt x="374" y="295"/>
              </a:lnTo>
              <a:lnTo>
                <a:pt x="374" y="291"/>
              </a:lnTo>
              <a:lnTo>
                <a:pt x="374" y="286"/>
              </a:lnTo>
              <a:lnTo>
                <a:pt x="370" y="286"/>
              </a:lnTo>
              <a:lnTo>
                <a:pt x="370" y="282"/>
              </a:lnTo>
              <a:lnTo>
                <a:pt x="370" y="278"/>
              </a:lnTo>
              <a:lnTo>
                <a:pt x="370" y="274"/>
              </a:lnTo>
              <a:lnTo>
                <a:pt x="366" y="274"/>
              </a:lnTo>
              <a:lnTo>
                <a:pt x="366" y="270"/>
              </a:lnTo>
              <a:lnTo>
                <a:pt x="366" y="266"/>
              </a:lnTo>
              <a:lnTo>
                <a:pt x="366" y="262"/>
              </a:lnTo>
              <a:lnTo>
                <a:pt x="366" y="257"/>
              </a:lnTo>
              <a:lnTo>
                <a:pt x="366" y="253"/>
              </a:lnTo>
              <a:lnTo>
                <a:pt x="366" y="249"/>
              </a:lnTo>
              <a:lnTo>
                <a:pt x="366" y="245"/>
              </a:lnTo>
              <a:lnTo>
                <a:pt x="366" y="241"/>
              </a:lnTo>
              <a:lnTo>
                <a:pt x="370" y="241"/>
              </a:lnTo>
              <a:lnTo>
                <a:pt x="370" y="237"/>
              </a:lnTo>
              <a:lnTo>
                <a:pt x="374" y="237"/>
              </a:lnTo>
              <a:lnTo>
                <a:pt x="378" y="237"/>
              </a:lnTo>
              <a:lnTo>
                <a:pt x="382" y="237"/>
              </a:lnTo>
              <a:lnTo>
                <a:pt x="378" y="237"/>
              </a:lnTo>
              <a:lnTo>
                <a:pt x="378" y="232"/>
              </a:lnTo>
              <a:lnTo>
                <a:pt x="374" y="232"/>
              </a:lnTo>
              <a:lnTo>
                <a:pt x="378" y="232"/>
              </a:lnTo>
              <a:lnTo>
                <a:pt x="382" y="232"/>
              </a:lnTo>
              <a:lnTo>
                <a:pt x="386" y="232"/>
              </a:lnTo>
              <a:lnTo>
                <a:pt x="386" y="237"/>
              </a:lnTo>
              <a:lnTo>
                <a:pt x="390" y="237"/>
              </a:lnTo>
              <a:lnTo>
                <a:pt x="390" y="241"/>
              </a:lnTo>
              <a:lnTo>
                <a:pt x="386" y="241"/>
              </a:lnTo>
              <a:lnTo>
                <a:pt x="386" y="237"/>
              </a:lnTo>
              <a:lnTo>
                <a:pt x="382" y="237"/>
              </a:lnTo>
              <a:lnTo>
                <a:pt x="382" y="241"/>
              </a:lnTo>
              <a:lnTo>
                <a:pt x="382" y="237"/>
              </a:lnTo>
              <a:lnTo>
                <a:pt x="382" y="241"/>
              </a:lnTo>
              <a:lnTo>
                <a:pt x="386" y="241"/>
              </a:lnTo>
              <a:lnTo>
                <a:pt x="390" y="241"/>
              </a:lnTo>
              <a:lnTo>
                <a:pt x="394" y="241"/>
              </a:lnTo>
              <a:lnTo>
                <a:pt x="394" y="245"/>
              </a:lnTo>
              <a:lnTo>
                <a:pt x="398" y="245"/>
              </a:lnTo>
              <a:lnTo>
                <a:pt x="402" y="245"/>
              </a:lnTo>
              <a:lnTo>
                <a:pt x="406" y="245"/>
              </a:lnTo>
              <a:lnTo>
                <a:pt x="406" y="249"/>
              </a:lnTo>
              <a:lnTo>
                <a:pt x="410" y="249"/>
              </a:lnTo>
              <a:lnTo>
                <a:pt x="414" y="249"/>
              </a:lnTo>
              <a:lnTo>
                <a:pt x="414" y="253"/>
              </a:lnTo>
              <a:lnTo>
                <a:pt x="419" y="253"/>
              </a:lnTo>
              <a:lnTo>
                <a:pt x="423" y="253"/>
              </a:lnTo>
              <a:lnTo>
                <a:pt x="427" y="253"/>
              </a:lnTo>
              <a:lnTo>
                <a:pt x="427" y="257"/>
              </a:lnTo>
              <a:lnTo>
                <a:pt x="431" y="257"/>
              </a:lnTo>
              <a:lnTo>
                <a:pt x="431" y="262"/>
              </a:lnTo>
              <a:lnTo>
                <a:pt x="435" y="262"/>
              </a:lnTo>
              <a:lnTo>
                <a:pt x="435" y="266"/>
              </a:lnTo>
              <a:lnTo>
                <a:pt x="439" y="266"/>
              </a:lnTo>
              <a:lnTo>
                <a:pt x="443" y="266"/>
              </a:lnTo>
              <a:lnTo>
                <a:pt x="447" y="266"/>
              </a:lnTo>
              <a:lnTo>
                <a:pt x="451" y="266"/>
              </a:lnTo>
              <a:lnTo>
                <a:pt x="455" y="266"/>
              </a:lnTo>
              <a:lnTo>
                <a:pt x="459" y="266"/>
              </a:lnTo>
              <a:lnTo>
                <a:pt x="463" y="266"/>
              </a:lnTo>
              <a:lnTo>
                <a:pt x="467" y="266"/>
              </a:lnTo>
              <a:lnTo>
                <a:pt x="471" y="266"/>
              </a:lnTo>
              <a:lnTo>
                <a:pt x="475" y="266"/>
              </a:lnTo>
              <a:lnTo>
                <a:pt x="479" y="266"/>
              </a:lnTo>
              <a:lnTo>
                <a:pt x="483" y="266"/>
              </a:lnTo>
              <a:lnTo>
                <a:pt x="487" y="266"/>
              </a:lnTo>
              <a:lnTo>
                <a:pt x="487" y="262"/>
              </a:lnTo>
              <a:lnTo>
                <a:pt x="491" y="262"/>
              </a:lnTo>
              <a:lnTo>
                <a:pt x="495" y="262"/>
              </a:lnTo>
              <a:lnTo>
                <a:pt x="495" y="257"/>
              </a:lnTo>
              <a:close/>
            </a:path>
          </a:pathLst>
        </a:custGeom>
        <a:solidFill xmlns:a="http://schemas.openxmlformats.org/drawingml/2006/main">
          <a:srgbClr val="00B0F0"/>
        </a:solidFill>
        <a:ln xmlns:a="http://schemas.openxmlformats.org/drawingml/2006/main" w="6350" cap="flat" cmpd="sng">
          <a:solidFill>
            <a:srgbClr val="000000"/>
          </a:solidFill>
          <a:prstDash val="solid"/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0.80597</cdr:x>
      <cdr:y>0.45068</cdr:y>
    </cdr:from>
    <cdr:to>
      <cdr:x>0.85459</cdr:x>
      <cdr:y>0.50494</cdr:y>
    </cdr:to>
    <cdr:sp macro="" textlink="">
      <cdr:nvSpPr>
        <cdr:cNvPr id="9" name="Freeform 192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138460" y="2498869"/>
          <a:ext cx="430635" cy="300824"/>
        </a:xfrm>
        <a:custGeom xmlns:a="http://schemas.openxmlformats.org/drawingml/2006/main">
          <a:avLst/>
          <a:gdLst>
            <a:gd name="T0" fmla="*/ 338 w 459"/>
            <a:gd name="T1" fmla="*/ 0 h 307"/>
            <a:gd name="T2" fmla="*/ 290 w 459"/>
            <a:gd name="T3" fmla="*/ 0 h 307"/>
            <a:gd name="T4" fmla="*/ 250 w 459"/>
            <a:gd name="T5" fmla="*/ 0 h 307"/>
            <a:gd name="T6" fmla="*/ 205 w 459"/>
            <a:gd name="T7" fmla="*/ 0 h 307"/>
            <a:gd name="T8" fmla="*/ 161 w 459"/>
            <a:gd name="T9" fmla="*/ 4 h 307"/>
            <a:gd name="T10" fmla="*/ 113 w 459"/>
            <a:gd name="T11" fmla="*/ 4 h 307"/>
            <a:gd name="T12" fmla="*/ 65 w 459"/>
            <a:gd name="T13" fmla="*/ 8 h 307"/>
            <a:gd name="T14" fmla="*/ 28 w 459"/>
            <a:gd name="T15" fmla="*/ 8 h 307"/>
            <a:gd name="T16" fmla="*/ 8 w 459"/>
            <a:gd name="T17" fmla="*/ 25 h 307"/>
            <a:gd name="T18" fmla="*/ 4 w 459"/>
            <a:gd name="T19" fmla="*/ 46 h 307"/>
            <a:gd name="T20" fmla="*/ 4 w 459"/>
            <a:gd name="T21" fmla="*/ 66 h 307"/>
            <a:gd name="T22" fmla="*/ 12 w 459"/>
            <a:gd name="T23" fmla="*/ 95 h 307"/>
            <a:gd name="T24" fmla="*/ 28 w 459"/>
            <a:gd name="T25" fmla="*/ 108 h 307"/>
            <a:gd name="T26" fmla="*/ 16 w 459"/>
            <a:gd name="T27" fmla="*/ 120 h 307"/>
            <a:gd name="T28" fmla="*/ 36 w 459"/>
            <a:gd name="T29" fmla="*/ 129 h 307"/>
            <a:gd name="T30" fmla="*/ 32 w 459"/>
            <a:gd name="T31" fmla="*/ 153 h 307"/>
            <a:gd name="T32" fmla="*/ 28 w 459"/>
            <a:gd name="T33" fmla="*/ 170 h 307"/>
            <a:gd name="T34" fmla="*/ 36 w 459"/>
            <a:gd name="T35" fmla="*/ 191 h 307"/>
            <a:gd name="T36" fmla="*/ 53 w 459"/>
            <a:gd name="T37" fmla="*/ 187 h 307"/>
            <a:gd name="T38" fmla="*/ 61 w 459"/>
            <a:gd name="T39" fmla="*/ 203 h 307"/>
            <a:gd name="T40" fmla="*/ 48 w 459"/>
            <a:gd name="T41" fmla="*/ 211 h 307"/>
            <a:gd name="T42" fmla="*/ 28 w 459"/>
            <a:gd name="T43" fmla="*/ 220 h 307"/>
            <a:gd name="T44" fmla="*/ 16 w 459"/>
            <a:gd name="T45" fmla="*/ 216 h 307"/>
            <a:gd name="T46" fmla="*/ 24 w 459"/>
            <a:gd name="T47" fmla="*/ 228 h 307"/>
            <a:gd name="T48" fmla="*/ 48 w 459"/>
            <a:gd name="T49" fmla="*/ 241 h 307"/>
            <a:gd name="T50" fmla="*/ 48 w 459"/>
            <a:gd name="T51" fmla="*/ 261 h 307"/>
            <a:gd name="T52" fmla="*/ 36 w 459"/>
            <a:gd name="T53" fmla="*/ 278 h 307"/>
            <a:gd name="T54" fmla="*/ 40 w 459"/>
            <a:gd name="T55" fmla="*/ 299 h 307"/>
            <a:gd name="T56" fmla="*/ 77 w 459"/>
            <a:gd name="T57" fmla="*/ 307 h 307"/>
            <a:gd name="T58" fmla="*/ 117 w 459"/>
            <a:gd name="T59" fmla="*/ 303 h 307"/>
            <a:gd name="T60" fmla="*/ 165 w 459"/>
            <a:gd name="T61" fmla="*/ 303 h 307"/>
            <a:gd name="T62" fmla="*/ 209 w 459"/>
            <a:gd name="T63" fmla="*/ 299 h 307"/>
            <a:gd name="T64" fmla="*/ 250 w 459"/>
            <a:gd name="T65" fmla="*/ 294 h 307"/>
            <a:gd name="T66" fmla="*/ 262 w 459"/>
            <a:gd name="T67" fmla="*/ 278 h 307"/>
            <a:gd name="T68" fmla="*/ 270 w 459"/>
            <a:gd name="T69" fmla="*/ 257 h 307"/>
            <a:gd name="T70" fmla="*/ 290 w 459"/>
            <a:gd name="T71" fmla="*/ 241 h 307"/>
            <a:gd name="T72" fmla="*/ 298 w 459"/>
            <a:gd name="T73" fmla="*/ 232 h 307"/>
            <a:gd name="T74" fmla="*/ 310 w 459"/>
            <a:gd name="T75" fmla="*/ 224 h 307"/>
            <a:gd name="T76" fmla="*/ 326 w 459"/>
            <a:gd name="T77" fmla="*/ 224 h 307"/>
            <a:gd name="T78" fmla="*/ 346 w 459"/>
            <a:gd name="T79" fmla="*/ 228 h 307"/>
            <a:gd name="T80" fmla="*/ 346 w 459"/>
            <a:gd name="T81" fmla="*/ 216 h 307"/>
            <a:gd name="T82" fmla="*/ 354 w 459"/>
            <a:gd name="T83" fmla="*/ 195 h 307"/>
            <a:gd name="T84" fmla="*/ 362 w 459"/>
            <a:gd name="T85" fmla="*/ 182 h 307"/>
            <a:gd name="T86" fmla="*/ 366 w 459"/>
            <a:gd name="T87" fmla="*/ 158 h 307"/>
            <a:gd name="T88" fmla="*/ 366 w 459"/>
            <a:gd name="T89" fmla="*/ 145 h 307"/>
            <a:gd name="T90" fmla="*/ 362 w 459"/>
            <a:gd name="T91" fmla="*/ 129 h 307"/>
            <a:gd name="T92" fmla="*/ 378 w 459"/>
            <a:gd name="T93" fmla="*/ 108 h 307"/>
            <a:gd name="T94" fmla="*/ 394 w 459"/>
            <a:gd name="T95" fmla="*/ 87 h 307"/>
            <a:gd name="T96" fmla="*/ 418 w 459"/>
            <a:gd name="T97" fmla="*/ 75 h 307"/>
            <a:gd name="T98" fmla="*/ 394 w 459"/>
            <a:gd name="T99" fmla="*/ 62 h 307"/>
            <a:gd name="T100" fmla="*/ 382 w 459"/>
            <a:gd name="T101" fmla="*/ 46 h 307"/>
            <a:gd name="T102" fmla="*/ 410 w 459"/>
            <a:gd name="T103" fmla="*/ 37 h 307"/>
            <a:gd name="T104" fmla="*/ 422 w 459"/>
            <a:gd name="T105" fmla="*/ 54 h 307"/>
            <a:gd name="T106" fmla="*/ 443 w 459"/>
            <a:gd name="T107" fmla="*/ 62 h 307"/>
            <a:gd name="T108" fmla="*/ 459 w 459"/>
            <a:gd name="T109" fmla="*/ 41 h 307"/>
            <a:gd name="T110" fmla="*/ 455 w 459"/>
            <a:gd name="T111" fmla="*/ 33 h 307"/>
            <a:gd name="T112" fmla="*/ 447 w 459"/>
            <a:gd name="T113" fmla="*/ 8 h 307"/>
            <a:gd name="T114" fmla="*/ 427 w 459"/>
            <a:gd name="T115" fmla="*/ 16 h 307"/>
            <a:gd name="T116" fmla="*/ 422 w 459"/>
            <a:gd name="T117" fmla="*/ 16 h 307"/>
            <a:gd name="T118" fmla="*/ 431 w 459"/>
            <a:gd name="T119" fmla="*/ 25 h 307"/>
            <a:gd name="T120" fmla="*/ 418 w 459"/>
            <a:gd name="T121" fmla="*/ 33 h 307"/>
            <a:gd name="T122" fmla="*/ 406 w 459"/>
            <a:gd name="T123" fmla="*/ 25 h 307"/>
            <a:gd name="T124" fmla="*/ 394 w 459"/>
            <a:gd name="T125" fmla="*/ 16 h 307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  <a:cxn ang="0">
              <a:pos x="T106" y="T107"/>
            </a:cxn>
            <a:cxn ang="0">
              <a:pos x="T108" y="T109"/>
            </a:cxn>
            <a:cxn ang="0">
              <a:pos x="T110" y="T111"/>
            </a:cxn>
            <a:cxn ang="0">
              <a:pos x="T112" y="T113"/>
            </a:cxn>
            <a:cxn ang="0">
              <a:pos x="T114" y="T115"/>
            </a:cxn>
            <a:cxn ang="0">
              <a:pos x="T116" y="T117"/>
            </a:cxn>
            <a:cxn ang="0">
              <a:pos x="T118" y="T119"/>
            </a:cxn>
            <a:cxn ang="0">
              <a:pos x="T120" y="T121"/>
            </a:cxn>
            <a:cxn ang="0">
              <a:pos x="T122" y="T123"/>
            </a:cxn>
            <a:cxn ang="0">
              <a:pos x="T124" y="T125"/>
            </a:cxn>
          </a:cxnLst>
          <a:rect l="0" t="0" r="r" b="b"/>
          <a:pathLst>
            <a:path w="459" h="307">
              <a:moveTo>
                <a:pt x="378" y="0"/>
              </a:moveTo>
              <a:lnTo>
                <a:pt x="374" y="0"/>
              </a:lnTo>
              <a:lnTo>
                <a:pt x="366" y="0"/>
              </a:lnTo>
              <a:lnTo>
                <a:pt x="362" y="0"/>
              </a:lnTo>
              <a:lnTo>
                <a:pt x="358" y="0"/>
              </a:lnTo>
              <a:lnTo>
                <a:pt x="350" y="0"/>
              </a:lnTo>
              <a:lnTo>
                <a:pt x="346" y="0"/>
              </a:lnTo>
              <a:lnTo>
                <a:pt x="342" y="0"/>
              </a:lnTo>
              <a:lnTo>
                <a:pt x="338" y="0"/>
              </a:lnTo>
              <a:lnTo>
                <a:pt x="330" y="0"/>
              </a:lnTo>
              <a:lnTo>
                <a:pt x="326" y="0"/>
              </a:lnTo>
              <a:lnTo>
                <a:pt x="322" y="0"/>
              </a:lnTo>
              <a:lnTo>
                <a:pt x="314" y="0"/>
              </a:lnTo>
              <a:lnTo>
                <a:pt x="310" y="0"/>
              </a:lnTo>
              <a:lnTo>
                <a:pt x="306" y="0"/>
              </a:lnTo>
              <a:lnTo>
                <a:pt x="302" y="0"/>
              </a:lnTo>
              <a:lnTo>
                <a:pt x="294" y="0"/>
              </a:lnTo>
              <a:lnTo>
                <a:pt x="290" y="0"/>
              </a:lnTo>
              <a:lnTo>
                <a:pt x="286" y="0"/>
              </a:lnTo>
              <a:lnTo>
                <a:pt x="282" y="0"/>
              </a:lnTo>
              <a:lnTo>
                <a:pt x="278" y="0"/>
              </a:lnTo>
              <a:lnTo>
                <a:pt x="274" y="0"/>
              </a:lnTo>
              <a:lnTo>
                <a:pt x="270" y="0"/>
              </a:lnTo>
              <a:lnTo>
                <a:pt x="262" y="0"/>
              </a:lnTo>
              <a:lnTo>
                <a:pt x="258" y="0"/>
              </a:lnTo>
              <a:lnTo>
                <a:pt x="254" y="0"/>
              </a:lnTo>
              <a:lnTo>
                <a:pt x="250" y="0"/>
              </a:lnTo>
              <a:lnTo>
                <a:pt x="246" y="0"/>
              </a:lnTo>
              <a:lnTo>
                <a:pt x="242" y="0"/>
              </a:lnTo>
              <a:lnTo>
                <a:pt x="237" y="0"/>
              </a:lnTo>
              <a:lnTo>
                <a:pt x="233" y="0"/>
              </a:lnTo>
              <a:lnTo>
                <a:pt x="225" y="0"/>
              </a:lnTo>
              <a:lnTo>
                <a:pt x="221" y="0"/>
              </a:lnTo>
              <a:lnTo>
                <a:pt x="217" y="0"/>
              </a:lnTo>
              <a:lnTo>
                <a:pt x="209" y="0"/>
              </a:lnTo>
              <a:lnTo>
                <a:pt x="205" y="0"/>
              </a:lnTo>
              <a:lnTo>
                <a:pt x="201" y="0"/>
              </a:lnTo>
              <a:lnTo>
                <a:pt x="197" y="0"/>
              </a:lnTo>
              <a:lnTo>
                <a:pt x="189" y="4"/>
              </a:lnTo>
              <a:lnTo>
                <a:pt x="185" y="4"/>
              </a:lnTo>
              <a:lnTo>
                <a:pt x="181" y="4"/>
              </a:lnTo>
              <a:lnTo>
                <a:pt x="173" y="4"/>
              </a:lnTo>
              <a:lnTo>
                <a:pt x="169" y="4"/>
              </a:lnTo>
              <a:lnTo>
                <a:pt x="165" y="4"/>
              </a:lnTo>
              <a:lnTo>
                <a:pt x="161" y="4"/>
              </a:lnTo>
              <a:lnTo>
                <a:pt x="153" y="4"/>
              </a:lnTo>
              <a:lnTo>
                <a:pt x="149" y="4"/>
              </a:lnTo>
              <a:lnTo>
                <a:pt x="145" y="4"/>
              </a:lnTo>
              <a:lnTo>
                <a:pt x="137" y="4"/>
              </a:lnTo>
              <a:lnTo>
                <a:pt x="133" y="4"/>
              </a:lnTo>
              <a:lnTo>
                <a:pt x="129" y="4"/>
              </a:lnTo>
              <a:lnTo>
                <a:pt x="125" y="4"/>
              </a:lnTo>
              <a:lnTo>
                <a:pt x="117" y="4"/>
              </a:lnTo>
              <a:lnTo>
                <a:pt x="113" y="4"/>
              </a:lnTo>
              <a:lnTo>
                <a:pt x="109" y="4"/>
              </a:lnTo>
              <a:lnTo>
                <a:pt x="101" y="4"/>
              </a:lnTo>
              <a:lnTo>
                <a:pt x="97" y="4"/>
              </a:lnTo>
              <a:lnTo>
                <a:pt x="93" y="4"/>
              </a:lnTo>
              <a:lnTo>
                <a:pt x="85" y="4"/>
              </a:lnTo>
              <a:lnTo>
                <a:pt x="81" y="8"/>
              </a:lnTo>
              <a:lnTo>
                <a:pt x="77" y="8"/>
              </a:lnTo>
              <a:lnTo>
                <a:pt x="69" y="8"/>
              </a:lnTo>
              <a:lnTo>
                <a:pt x="65" y="8"/>
              </a:lnTo>
              <a:lnTo>
                <a:pt x="61" y="8"/>
              </a:lnTo>
              <a:lnTo>
                <a:pt x="57" y="8"/>
              </a:lnTo>
              <a:lnTo>
                <a:pt x="53" y="8"/>
              </a:lnTo>
              <a:lnTo>
                <a:pt x="48" y="8"/>
              </a:lnTo>
              <a:lnTo>
                <a:pt x="44" y="8"/>
              </a:lnTo>
              <a:lnTo>
                <a:pt x="40" y="8"/>
              </a:lnTo>
              <a:lnTo>
                <a:pt x="36" y="8"/>
              </a:lnTo>
              <a:lnTo>
                <a:pt x="32" y="8"/>
              </a:lnTo>
              <a:lnTo>
                <a:pt x="28" y="8"/>
              </a:lnTo>
              <a:lnTo>
                <a:pt x="24" y="8"/>
              </a:lnTo>
              <a:lnTo>
                <a:pt x="16" y="12"/>
              </a:lnTo>
              <a:lnTo>
                <a:pt x="20" y="12"/>
              </a:lnTo>
              <a:lnTo>
                <a:pt x="20" y="16"/>
              </a:lnTo>
              <a:lnTo>
                <a:pt x="20" y="21"/>
              </a:lnTo>
              <a:lnTo>
                <a:pt x="16" y="21"/>
              </a:lnTo>
              <a:lnTo>
                <a:pt x="12" y="21"/>
              </a:lnTo>
              <a:lnTo>
                <a:pt x="12" y="25"/>
              </a:lnTo>
              <a:lnTo>
                <a:pt x="8" y="25"/>
              </a:lnTo>
              <a:lnTo>
                <a:pt x="8" y="21"/>
              </a:lnTo>
              <a:lnTo>
                <a:pt x="4" y="21"/>
              </a:lnTo>
              <a:lnTo>
                <a:pt x="4" y="25"/>
              </a:lnTo>
              <a:lnTo>
                <a:pt x="4" y="29"/>
              </a:lnTo>
              <a:lnTo>
                <a:pt x="0" y="29"/>
              </a:lnTo>
              <a:lnTo>
                <a:pt x="0" y="33"/>
              </a:lnTo>
              <a:lnTo>
                <a:pt x="4" y="37"/>
              </a:lnTo>
              <a:lnTo>
                <a:pt x="4" y="41"/>
              </a:lnTo>
              <a:lnTo>
                <a:pt x="4" y="46"/>
              </a:lnTo>
              <a:lnTo>
                <a:pt x="8" y="46"/>
              </a:lnTo>
              <a:lnTo>
                <a:pt x="8" y="50"/>
              </a:lnTo>
              <a:lnTo>
                <a:pt x="4" y="50"/>
              </a:lnTo>
              <a:lnTo>
                <a:pt x="4" y="54"/>
              </a:lnTo>
              <a:lnTo>
                <a:pt x="0" y="54"/>
              </a:lnTo>
              <a:lnTo>
                <a:pt x="0" y="58"/>
              </a:lnTo>
              <a:lnTo>
                <a:pt x="4" y="58"/>
              </a:lnTo>
              <a:lnTo>
                <a:pt x="4" y="62"/>
              </a:lnTo>
              <a:lnTo>
                <a:pt x="4" y="66"/>
              </a:lnTo>
              <a:lnTo>
                <a:pt x="4" y="70"/>
              </a:lnTo>
              <a:lnTo>
                <a:pt x="4" y="75"/>
              </a:lnTo>
              <a:lnTo>
                <a:pt x="4" y="79"/>
              </a:lnTo>
              <a:lnTo>
                <a:pt x="4" y="83"/>
              </a:lnTo>
              <a:lnTo>
                <a:pt x="4" y="87"/>
              </a:lnTo>
              <a:lnTo>
                <a:pt x="4" y="91"/>
              </a:lnTo>
              <a:lnTo>
                <a:pt x="8" y="91"/>
              </a:lnTo>
              <a:lnTo>
                <a:pt x="8" y="95"/>
              </a:lnTo>
              <a:lnTo>
                <a:pt x="12" y="95"/>
              </a:lnTo>
              <a:lnTo>
                <a:pt x="16" y="95"/>
              </a:lnTo>
              <a:lnTo>
                <a:pt x="20" y="95"/>
              </a:lnTo>
              <a:lnTo>
                <a:pt x="24" y="95"/>
              </a:lnTo>
              <a:lnTo>
                <a:pt x="24" y="99"/>
              </a:lnTo>
              <a:lnTo>
                <a:pt x="28" y="99"/>
              </a:lnTo>
              <a:lnTo>
                <a:pt x="24" y="99"/>
              </a:lnTo>
              <a:lnTo>
                <a:pt x="24" y="104"/>
              </a:lnTo>
              <a:lnTo>
                <a:pt x="28" y="104"/>
              </a:lnTo>
              <a:lnTo>
                <a:pt x="28" y="108"/>
              </a:lnTo>
              <a:lnTo>
                <a:pt x="24" y="108"/>
              </a:lnTo>
              <a:lnTo>
                <a:pt x="20" y="108"/>
              </a:lnTo>
              <a:lnTo>
                <a:pt x="20" y="112"/>
              </a:lnTo>
              <a:lnTo>
                <a:pt x="20" y="108"/>
              </a:lnTo>
              <a:lnTo>
                <a:pt x="16" y="108"/>
              </a:lnTo>
              <a:lnTo>
                <a:pt x="20" y="112"/>
              </a:lnTo>
              <a:lnTo>
                <a:pt x="16" y="112"/>
              </a:lnTo>
              <a:lnTo>
                <a:pt x="16" y="116"/>
              </a:lnTo>
              <a:lnTo>
                <a:pt x="16" y="120"/>
              </a:lnTo>
              <a:lnTo>
                <a:pt x="20" y="120"/>
              </a:lnTo>
              <a:lnTo>
                <a:pt x="20" y="124"/>
              </a:lnTo>
              <a:lnTo>
                <a:pt x="24" y="124"/>
              </a:lnTo>
              <a:lnTo>
                <a:pt x="28" y="124"/>
              </a:lnTo>
              <a:lnTo>
                <a:pt x="28" y="129"/>
              </a:lnTo>
              <a:lnTo>
                <a:pt x="28" y="133"/>
              </a:lnTo>
              <a:lnTo>
                <a:pt x="32" y="133"/>
              </a:lnTo>
              <a:lnTo>
                <a:pt x="32" y="129"/>
              </a:lnTo>
              <a:lnTo>
                <a:pt x="36" y="129"/>
              </a:lnTo>
              <a:lnTo>
                <a:pt x="36" y="133"/>
              </a:lnTo>
              <a:lnTo>
                <a:pt x="36" y="137"/>
              </a:lnTo>
              <a:lnTo>
                <a:pt x="32" y="137"/>
              </a:lnTo>
              <a:lnTo>
                <a:pt x="32" y="141"/>
              </a:lnTo>
              <a:lnTo>
                <a:pt x="28" y="141"/>
              </a:lnTo>
              <a:lnTo>
                <a:pt x="28" y="145"/>
              </a:lnTo>
              <a:lnTo>
                <a:pt x="28" y="149"/>
              </a:lnTo>
              <a:lnTo>
                <a:pt x="32" y="149"/>
              </a:lnTo>
              <a:lnTo>
                <a:pt x="32" y="153"/>
              </a:lnTo>
              <a:lnTo>
                <a:pt x="36" y="153"/>
              </a:lnTo>
              <a:lnTo>
                <a:pt x="32" y="153"/>
              </a:lnTo>
              <a:lnTo>
                <a:pt x="32" y="158"/>
              </a:lnTo>
              <a:lnTo>
                <a:pt x="32" y="162"/>
              </a:lnTo>
              <a:lnTo>
                <a:pt x="32" y="166"/>
              </a:lnTo>
              <a:lnTo>
                <a:pt x="28" y="166"/>
              </a:lnTo>
              <a:lnTo>
                <a:pt x="24" y="166"/>
              </a:lnTo>
              <a:lnTo>
                <a:pt x="24" y="170"/>
              </a:lnTo>
              <a:lnTo>
                <a:pt x="28" y="170"/>
              </a:lnTo>
              <a:lnTo>
                <a:pt x="28" y="174"/>
              </a:lnTo>
              <a:lnTo>
                <a:pt x="28" y="178"/>
              </a:lnTo>
              <a:lnTo>
                <a:pt x="28" y="182"/>
              </a:lnTo>
              <a:lnTo>
                <a:pt x="28" y="187"/>
              </a:lnTo>
              <a:lnTo>
                <a:pt x="28" y="191"/>
              </a:lnTo>
              <a:lnTo>
                <a:pt x="32" y="191"/>
              </a:lnTo>
              <a:lnTo>
                <a:pt x="32" y="187"/>
              </a:lnTo>
              <a:lnTo>
                <a:pt x="36" y="187"/>
              </a:lnTo>
              <a:lnTo>
                <a:pt x="36" y="191"/>
              </a:lnTo>
              <a:lnTo>
                <a:pt x="36" y="187"/>
              </a:lnTo>
              <a:lnTo>
                <a:pt x="40" y="187"/>
              </a:lnTo>
              <a:lnTo>
                <a:pt x="44" y="187"/>
              </a:lnTo>
              <a:lnTo>
                <a:pt x="48" y="187"/>
              </a:lnTo>
              <a:lnTo>
                <a:pt x="53" y="187"/>
              </a:lnTo>
              <a:lnTo>
                <a:pt x="53" y="191"/>
              </a:lnTo>
              <a:lnTo>
                <a:pt x="53" y="187"/>
              </a:lnTo>
              <a:lnTo>
                <a:pt x="53" y="191"/>
              </a:lnTo>
              <a:lnTo>
                <a:pt x="53" y="187"/>
              </a:lnTo>
              <a:lnTo>
                <a:pt x="57" y="187"/>
              </a:lnTo>
              <a:lnTo>
                <a:pt x="57" y="191"/>
              </a:lnTo>
              <a:lnTo>
                <a:pt x="61" y="191"/>
              </a:lnTo>
              <a:lnTo>
                <a:pt x="65" y="191"/>
              </a:lnTo>
              <a:lnTo>
                <a:pt x="61" y="195"/>
              </a:lnTo>
              <a:lnTo>
                <a:pt x="65" y="195"/>
              </a:lnTo>
              <a:lnTo>
                <a:pt x="65" y="199"/>
              </a:lnTo>
              <a:lnTo>
                <a:pt x="61" y="199"/>
              </a:lnTo>
              <a:lnTo>
                <a:pt x="61" y="203"/>
              </a:lnTo>
              <a:lnTo>
                <a:pt x="61" y="199"/>
              </a:lnTo>
              <a:lnTo>
                <a:pt x="61" y="203"/>
              </a:lnTo>
              <a:lnTo>
                <a:pt x="61" y="207"/>
              </a:lnTo>
              <a:lnTo>
                <a:pt x="61" y="211"/>
              </a:lnTo>
              <a:lnTo>
                <a:pt x="61" y="216"/>
              </a:lnTo>
              <a:lnTo>
                <a:pt x="57" y="216"/>
              </a:lnTo>
              <a:lnTo>
                <a:pt x="53" y="216"/>
              </a:lnTo>
              <a:lnTo>
                <a:pt x="48" y="216"/>
              </a:lnTo>
              <a:lnTo>
                <a:pt x="48" y="211"/>
              </a:lnTo>
              <a:lnTo>
                <a:pt x="44" y="211"/>
              </a:lnTo>
              <a:lnTo>
                <a:pt x="44" y="216"/>
              </a:lnTo>
              <a:lnTo>
                <a:pt x="40" y="216"/>
              </a:lnTo>
              <a:lnTo>
                <a:pt x="36" y="216"/>
              </a:lnTo>
              <a:lnTo>
                <a:pt x="32" y="216"/>
              </a:lnTo>
              <a:lnTo>
                <a:pt x="28" y="216"/>
              </a:lnTo>
              <a:lnTo>
                <a:pt x="28" y="220"/>
              </a:lnTo>
              <a:lnTo>
                <a:pt x="28" y="216"/>
              </a:lnTo>
              <a:lnTo>
                <a:pt x="28" y="220"/>
              </a:lnTo>
              <a:lnTo>
                <a:pt x="24" y="220"/>
              </a:lnTo>
              <a:lnTo>
                <a:pt x="24" y="216"/>
              </a:lnTo>
              <a:lnTo>
                <a:pt x="24" y="220"/>
              </a:lnTo>
              <a:lnTo>
                <a:pt x="24" y="216"/>
              </a:lnTo>
              <a:lnTo>
                <a:pt x="20" y="220"/>
              </a:lnTo>
              <a:lnTo>
                <a:pt x="20" y="216"/>
              </a:lnTo>
              <a:lnTo>
                <a:pt x="20" y="220"/>
              </a:lnTo>
              <a:lnTo>
                <a:pt x="20" y="216"/>
              </a:lnTo>
              <a:lnTo>
                <a:pt x="16" y="216"/>
              </a:lnTo>
              <a:lnTo>
                <a:pt x="16" y="220"/>
              </a:lnTo>
              <a:lnTo>
                <a:pt x="20" y="220"/>
              </a:lnTo>
              <a:lnTo>
                <a:pt x="16" y="220"/>
              </a:lnTo>
              <a:lnTo>
                <a:pt x="16" y="224"/>
              </a:lnTo>
              <a:lnTo>
                <a:pt x="20" y="224"/>
              </a:lnTo>
              <a:lnTo>
                <a:pt x="16" y="224"/>
              </a:lnTo>
              <a:lnTo>
                <a:pt x="20" y="224"/>
              </a:lnTo>
              <a:lnTo>
                <a:pt x="20" y="228"/>
              </a:lnTo>
              <a:lnTo>
                <a:pt x="24" y="228"/>
              </a:lnTo>
              <a:lnTo>
                <a:pt x="28" y="228"/>
              </a:lnTo>
              <a:lnTo>
                <a:pt x="32" y="228"/>
              </a:lnTo>
              <a:lnTo>
                <a:pt x="36" y="228"/>
              </a:lnTo>
              <a:lnTo>
                <a:pt x="36" y="232"/>
              </a:lnTo>
              <a:lnTo>
                <a:pt x="40" y="232"/>
              </a:lnTo>
              <a:lnTo>
                <a:pt x="44" y="232"/>
              </a:lnTo>
              <a:lnTo>
                <a:pt x="44" y="236"/>
              </a:lnTo>
              <a:lnTo>
                <a:pt x="48" y="236"/>
              </a:lnTo>
              <a:lnTo>
                <a:pt x="48" y="241"/>
              </a:lnTo>
              <a:lnTo>
                <a:pt x="48" y="245"/>
              </a:lnTo>
              <a:lnTo>
                <a:pt x="53" y="245"/>
              </a:lnTo>
              <a:lnTo>
                <a:pt x="53" y="249"/>
              </a:lnTo>
              <a:lnTo>
                <a:pt x="57" y="249"/>
              </a:lnTo>
              <a:lnTo>
                <a:pt x="57" y="253"/>
              </a:lnTo>
              <a:lnTo>
                <a:pt x="57" y="257"/>
              </a:lnTo>
              <a:lnTo>
                <a:pt x="53" y="257"/>
              </a:lnTo>
              <a:lnTo>
                <a:pt x="53" y="261"/>
              </a:lnTo>
              <a:lnTo>
                <a:pt x="48" y="261"/>
              </a:lnTo>
              <a:lnTo>
                <a:pt x="48" y="265"/>
              </a:lnTo>
              <a:lnTo>
                <a:pt x="48" y="270"/>
              </a:lnTo>
              <a:lnTo>
                <a:pt x="53" y="270"/>
              </a:lnTo>
              <a:lnTo>
                <a:pt x="48" y="270"/>
              </a:lnTo>
              <a:lnTo>
                <a:pt x="44" y="270"/>
              </a:lnTo>
              <a:lnTo>
                <a:pt x="40" y="270"/>
              </a:lnTo>
              <a:lnTo>
                <a:pt x="40" y="274"/>
              </a:lnTo>
              <a:lnTo>
                <a:pt x="36" y="274"/>
              </a:lnTo>
              <a:lnTo>
                <a:pt x="36" y="278"/>
              </a:lnTo>
              <a:lnTo>
                <a:pt x="36" y="282"/>
              </a:lnTo>
              <a:lnTo>
                <a:pt x="36" y="286"/>
              </a:lnTo>
              <a:lnTo>
                <a:pt x="36" y="290"/>
              </a:lnTo>
              <a:lnTo>
                <a:pt x="40" y="294"/>
              </a:lnTo>
              <a:lnTo>
                <a:pt x="36" y="294"/>
              </a:lnTo>
              <a:lnTo>
                <a:pt x="40" y="294"/>
              </a:lnTo>
              <a:lnTo>
                <a:pt x="40" y="299"/>
              </a:lnTo>
              <a:lnTo>
                <a:pt x="40" y="294"/>
              </a:lnTo>
              <a:lnTo>
                <a:pt x="40" y="299"/>
              </a:lnTo>
              <a:lnTo>
                <a:pt x="44" y="299"/>
              </a:lnTo>
              <a:lnTo>
                <a:pt x="44" y="303"/>
              </a:lnTo>
              <a:lnTo>
                <a:pt x="44" y="307"/>
              </a:lnTo>
              <a:lnTo>
                <a:pt x="48" y="307"/>
              </a:lnTo>
              <a:lnTo>
                <a:pt x="57" y="307"/>
              </a:lnTo>
              <a:lnTo>
                <a:pt x="61" y="307"/>
              </a:lnTo>
              <a:lnTo>
                <a:pt x="65" y="307"/>
              </a:lnTo>
              <a:lnTo>
                <a:pt x="73" y="307"/>
              </a:lnTo>
              <a:lnTo>
                <a:pt x="77" y="307"/>
              </a:lnTo>
              <a:lnTo>
                <a:pt x="81" y="303"/>
              </a:lnTo>
              <a:lnTo>
                <a:pt x="85" y="303"/>
              </a:lnTo>
              <a:lnTo>
                <a:pt x="93" y="303"/>
              </a:lnTo>
              <a:lnTo>
                <a:pt x="97" y="303"/>
              </a:lnTo>
              <a:lnTo>
                <a:pt x="101" y="303"/>
              </a:lnTo>
              <a:lnTo>
                <a:pt x="105" y="303"/>
              </a:lnTo>
              <a:lnTo>
                <a:pt x="109" y="303"/>
              </a:lnTo>
              <a:lnTo>
                <a:pt x="113" y="303"/>
              </a:lnTo>
              <a:lnTo>
                <a:pt x="117" y="303"/>
              </a:lnTo>
              <a:lnTo>
                <a:pt x="125" y="303"/>
              </a:lnTo>
              <a:lnTo>
                <a:pt x="129" y="303"/>
              </a:lnTo>
              <a:lnTo>
                <a:pt x="133" y="303"/>
              </a:lnTo>
              <a:lnTo>
                <a:pt x="137" y="303"/>
              </a:lnTo>
              <a:lnTo>
                <a:pt x="145" y="303"/>
              </a:lnTo>
              <a:lnTo>
                <a:pt x="149" y="303"/>
              </a:lnTo>
              <a:lnTo>
                <a:pt x="153" y="303"/>
              </a:lnTo>
              <a:lnTo>
                <a:pt x="161" y="303"/>
              </a:lnTo>
              <a:lnTo>
                <a:pt x="165" y="303"/>
              </a:lnTo>
              <a:lnTo>
                <a:pt x="169" y="303"/>
              </a:lnTo>
              <a:lnTo>
                <a:pt x="177" y="299"/>
              </a:lnTo>
              <a:lnTo>
                <a:pt x="181" y="299"/>
              </a:lnTo>
              <a:lnTo>
                <a:pt x="185" y="299"/>
              </a:lnTo>
              <a:lnTo>
                <a:pt x="189" y="299"/>
              </a:lnTo>
              <a:lnTo>
                <a:pt x="197" y="299"/>
              </a:lnTo>
              <a:lnTo>
                <a:pt x="201" y="299"/>
              </a:lnTo>
              <a:lnTo>
                <a:pt x="205" y="299"/>
              </a:lnTo>
              <a:lnTo>
                <a:pt x="209" y="299"/>
              </a:lnTo>
              <a:lnTo>
                <a:pt x="213" y="299"/>
              </a:lnTo>
              <a:lnTo>
                <a:pt x="217" y="299"/>
              </a:lnTo>
              <a:lnTo>
                <a:pt x="221" y="299"/>
              </a:lnTo>
              <a:lnTo>
                <a:pt x="225" y="299"/>
              </a:lnTo>
              <a:lnTo>
                <a:pt x="233" y="299"/>
              </a:lnTo>
              <a:lnTo>
                <a:pt x="237" y="299"/>
              </a:lnTo>
              <a:lnTo>
                <a:pt x="242" y="299"/>
              </a:lnTo>
              <a:lnTo>
                <a:pt x="250" y="299"/>
              </a:lnTo>
              <a:lnTo>
                <a:pt x="250" y="294"/>
              </a:lnTo>
              <a:lnTo>
                <a:pt x="254" y="294"/>
              </a:lnTo>
              <a:lnTo>
                <a:pt x="250" y="294"/>
              </a:lnTo>
              <a:lnTo>
                <a:pt x="250" y="290"/>
              </a:lnTo>
              <a:lnTo>
                <a:pt x="254" y="290"/>
              </a:lnTo>
              <a:lnTo>
                <a:pt x="254" y="286"/>
              </a:lnTo>
              <a:lnTo>
                <a:pt x="254" y="282"/>
              </a:lnTo>
              <a:lnTo>
                <a:pt x="258" y="282"/>
              </a:lnTo>
              <a:lnTo>
                <a:pt x="262" y="282"/>
              </a:lnTo>
              <a:lnTo>
                <a:pt x="262" y="278"/>
              </a:lnTo>
              <a:lnTo>
                <a:pt x="258" y="278"/>
              </a:lnTo>
              <a:lnTo>
                <a:pt x="262" y="278"/>
              </a:lnTo>
              <a:lnTo>
                <a:pt x="262" y="274"/>
              </a:lnTo>
              <a:lnTo>
                <a:pt x="262" y="270"/>
              </a:lnTo>
              <a:lnTo>
                <a:pt x="262" y="265"/>
              </a:lnTo>
              <a:lnTo>
                <a:pt x="266" y="265"/>
              </a:lnTo>
              <a:lnTo>
                <a:pt x="266" y="261"/>
              </a:lnTo>
              <a:lnTo>
                <a:pt x="270" y="261"/>
              </a:lnTo>
              <a:lnTo>
                <a:pt x="270" y="257"/>
              </a:lnTo>
              <a:lnTo>
                <a:pt x="270" y="253"/>
              </a:lnTo>
              <a:lnTo>
                <a:pt x="274" y="253"/>
              </a:lnTo>
              <a:lnTo>
                <a:pt x="274" y="249"/>
              </a:lnTo>
              <a:lnTo>
                <a:pt x="278" y="249"/>
              </a:lnTo>
              <a:lnTo>
                <a:pt x="278" y="245"/>
              </a:lnTo>
              <a:lnTo>
                <a:pt x="282" y="245"/>
              </a:lnTo>
              <a:lnTo>
                <a:pt x="282" y="241"/>
              </a:lnTo>
              <a:lnTo>
                <a:pt x="286" y="241"/>
              </a:lnTo>
              <a:lnTo>
                <a:pt x="290" y="241"/>
              </a:lnTo>
              <a:lnTo>
                <a:pt x="294" y="241"/>
              </a:lnTo>
              <a:lnTo>
                <a:pt x="298" y="241"/>
              </a:lnTo>
              <a:lnTo>
                <a:pt x="298" y="236"/>
              </a:lnTo>
              <a:lnTo>
                <a:pt x="298" y="241"/>
              </a:lnTo>
              <a:lnTo>
                <a:pt x="298" y="236"/>
              </a:lnTo>
              <a:lnTo>
                <a:pt x="302" y="241"/>
              </a:lnTo>
              <a:lnTo>
                <a:pt x="302" y="236"/>
              </a:lnTo>
              <a:lnTo>
                <a:pt x="298" y="236"/>
              </a:lnTo>
              <a:lnTo>
                <a:pt x="298" y="232"/>
              </a:lnTo>
              <a:lnTo>
                <a:pt x="302" y="232"/>
              </a:lnTo>
              <a:lnTo>
                <a:pt x="302" y="236"/>
              </a:lnTo>
              <a:lnTo>
                <a:pt x="306" y="236"/>
              </a:lnTo>
              <a:lnTo>
                <a:pt x="306" y="232"/>
              </a:lnTo>
              <a:lnTo>
                <a:pt x="302" y="232"/>
              </a:lnTo>
              <a:lnTo>
                <a:pt x="302" y="228"/>
              </a:lnTo>
              <a:lnTo>
                <a:pt x="306" y="228"/>
              </a:lnTo>
              <a:lnTo>
                <a:pt x="310" y="228"/>
              </a:lnTo>
              <a:lnTo>
                <a:pt x="310" y="224"/>
              </a:lnTo>
              <a:lnTo>
                <a:pt x="314" y="228"/>
              </a:lnTo>
              <a:lnTo>
                <a:pt x="314" y="224"/>
              </a:lnTo>
              <a:lnTo>
                <a:pt x="318" y="224"/>
              </a:lnTo>
              <a:lnTo>
                <a:pt x="318" y="220"/>
              </a:lnTo>
              <a:lnTo>
                <a:pt x="318" y="224"/>
              </a:lnTo>
              <a:lnTo>
                <a:pt x="322" y="224"/>
              </a:lnTo>
              <a:lnTo>
                <a:pt x="322" y="220"/>
              </a:lnTo>
              <a:lnTo>
                <a:pt x="326" y="220"/>
              </a:lnTo>
              <a:lnTo>
                <a:pt x="326" y="224"/>
              </a:lnTo>
              <a:lnTo>
                <a:pt x="330" y="224"/>
              </a:lnTo>
              <a:lnTo>
                <a:pt x="334" y="228"/>
              </a:lnTo>
              <a:lnTo>
                <a:pt x="334" y="224"/>
              </a:lnTo>
              <a:lnTo>
                <a:pt x="338" y="224"/>
              </a:lnTo>
              <a:lnTo>
                <a:pt x="342" y="224"/>
              </a:lnTo>
              <a:lnTo>
                <a:pt x="342" y="228"/>
              </a:lnTo>
              <a:lnTo>
                <a:pt x="346" y="228"/>
              </a:lnTo>
              <a:lnTo>
                <a:pt x="346" y="224"/>
              </a:lnTo>
              <a:lnTo>
                <a:pt x="346" y="228"/>
              </a:lnTo>
              <a:lnTo>
                <a:pt x="346" y="224"/>
              </a:lnTo>
              <a:lnTo>
                <a:pt x="350" y="224"/>
              </a:lnTo>
              <a:lnTo>
                <a:pt x="346" y="224"/>
              </a:lnTo>
              <a:lnTo>
                <a:pt x="350" y="224"/>
              </a:lnTo>
              <a:lnTo>
                <a:pt x="350" y="220"/>
              </a:lnTo>
              <a:lnTo>
                <a:pt x="354" y="220"/>
              </a:lnTo>
              <a:lnTo>
                <a:pt x="354" y="216"/>
              </a:lnTo>
              <a:lnTo>
                <a:pt x="350" y="216"/>
              </a:lnTo>
              <a:lnTo>
                <a:pt x="346" y="216"/>
              </a:lnTo>
              <a:lnTo>
                <a:pt x="346" y="211"/>
              </a:lnTo>
              <a:lnTo>
                <a:pt x="342" y="211"/>
              </a:lnTo>
              <a:lnTo>
                <a:pt x="342" y="207"/>
              </a:lnTo>
              <a:lnTo>
                <a:pt x="346" y="207"/>
              </a:lnTo>
              <a:lnTo>
                <a:pt x="346" y="203"/>
              </a:lnTo>
              <a:lnTo>
                <a:pt x="346" y="199"/>
              </a:lnTo>
              <a:lnTo>
                <a:pt x="350" y="199"/>
              </a:lnTo>
              <a:lnTo>
                <a:pt x="350" y="195"/>
              </a:lnTo>
              <a:lnTo>
                <a:pt x="354" y="195"/>
              </a:lnTo>
              <a:lnTo>
                <a:pt x="354" y="191"/>
              </a:lnTo>
              <a:lnTo>
                <a:pt x="358" y="191"/>
              </a:lnTo>
              <a:lnTo>
                <a:pt x="362" y="191"/>
              </a:lnTo>
              <a:lnTo>
                <a:pt x="362" y="187"/>
              </a:lnTo>
              <a:lnTo>
                <a:pt x="366" y="187"/>
              </a:lnTo>
              <a:lnTo>
                <a:pt x="362" y="187"/>
              </a:lnTo>
              <a:lnTo>
                <a:pt x="366" y="187"/>
              </a:lnTo>
              <a:lnTo>
                <a:pt x="366" y="182"/>
              </a:lnTo>
              <a:lnTo>
                <a:pt x="362" y="182"/>
              </a:lnTo>
              <a:lnTo>
                <a:pt x="366" y="182"/>
              </a:lnTo>
              <a:lnTo>
                <a:pt x="366" y="178"/>
              </a:lnTo>
              <a:lnTo>
                <a:pt x="370" y="178"/>
              </a:lnTo>
              <a:lnTo>
                <a:pt x="370" y="174"/>
              </a:lnTo>
              <a:lnTo>
                <a:pt x="366" y="174"/>
              </a:lnTo>
              <a:lnTo>
                <a:pt x="366" y="170"/>
              </a:lnTo>
              <a:lnTo>
                <a:pt x="366" y="166"/>
              </a:lnTo>
              <a:lnTo>
                <a:pt x="366" y="162"/>
              </a:lnTo>
              <a:lnTo>
                <a:pt x="366" y="158"/>
              </a:lnTo>
              <a:lnTo>
                <a:pt x="370" y="158"/>
              </a:lnTo>
              <a:lnTo>
                <a:pt x="370" y="153"/>
              </a:lnTo>
              <a:lnTo>
                <a:pt x="370" y="149"/>
              </a:lnTo>
              <a:lnTo>
                <a:pt x="370" y="153"/>
              </a:lnTo>
              <a:lnTo>
                <a:pt x="370" y="149"/>
              </a:lnTo>
              <a:lnTo>
                <a:pt x="366" y="149"/>
              </a:lnTo>
              <a:lnTo>
                <a:pt x="366" y="145"/>
              </a:lnTo>
              <a:lnTo>
                <a:pt x="370" y="145"/>
              </a:lnTo>
              <a:lnTo>
                <a:pt x="366" y="145"/>
              </a:lnTo>
              <a:lnTo>
                <a:pt x="366" y="141"/>
              </a:lnTo>
              <a:lnTo>
                <a:pt x="366" y="137"/>
              </a:lnTo>
              <a:lnTo>
                <a:pt x="362" y="137"/>
              </a:lnTo>
              <a:lnTo>
                <a:pt x="366" y="137"/>
              </a:lnTo>
              <a:lnTo>
                <a:pt x="366" y="133"/>
              </a:lnTo>
              <a:lnTo>
                <a:pt x="362" y="133"/>
              </a:lnTo>
              <a:lnTo>
                <a:pt x="366" y="133"/>
              </a:lnTo>
              <a:lnTo>
                <a:pt x="362" y="133"/>
              </a:lnTo>
              <a:lnTo>
                <a:pt x="362" y="129"/>
              </a:lnTo>
              <a:lnTo>
                <a:pt x="362" y="124"/>
              </a:lnTo>
              <a:lnTo>
                <a:pt x="362" y="120"/>
              </a:lnTo>
              <a:lnTo>
                <a:pt x="366" y="120"/>
              </a:lnTo>
              <a:lnTo>
                <a:pt x="366" y="116"/>
              </a:lnTo>
              <a:lnTo>
                <a:pt x="370" y="116"/>
              </a:lnTo>
              <a:lnTo>
                <a:pt x="370" y="112"/>
              </a:lnTo>
              <a:lnTo>
                <a:pt x="374" y="112"/>
              </a:lnTo>
              <a:lnTo>
                <a:pt x="374" y="108"/>
              </a:lnTo>
              <a:lnTo>
                <a:pt x="378" y="108"/>
              </a:lnTo>
              <a:lnTo>
                <a:pt x="378" y="104"/>
              </a:lnTo>
              <a:lnTo>
                <a:pt x="378" y="99"/>
              </a:lnTo>
              <a:lnTo>
                <a:pt x="378" y="95"/>
              </a:lnTo>
              <a:lnTo>
                <a:pt x="382" y="95"/>
              </a:lnTo>
              <a:lnTo>
                <a:pt x="382" y="91"/>
              </a:lnTo>
              <a:lnTo>
                <a:pt x="386" y="91"/>
              </a:lnTo>
              <a:lnTo>
                <a:pt x="386" y="87"/>
              </a:lnTo>
              <a:lnTo>
                <a:pt x="390" y="87"/>
              </a:lnTo>
              <a:lnTo>
                <a:pt x="394" y="87"/>
              </a:lnTo>
              <a:lnTo>
                <a:pt x="394" y="83"/>
              </a:lnTo>
              <a:lnTo>
                <a:pt x="398" y="83"/>
              </a:lnTo>
              <a:lnTo>
                <a:pt x="402" y="83"/>
              </a:lnTo>
              <a:lnTo>
                <a:pt x="406" y="83"/>
              </a:lnTo>
              <a:lnTo>
                <a:pt x="406" y="79"/>
              </a:lnTo>
              <a:lnTo>
                <a:pt x="410" y="79"/>
              </a:lnTo>
              <a:lnTo>
                <a:pt x="414" y="79"/>
              </a:lnTo>
              <a:lnTo>
                <a:pt x="414" y="75"/>
              </a:lnTo>
              <a:lnTo>
                <a:pt x="418" y="75"/>
              </a:lnTo>
              <a:lnTo>
                <a:pt x="418" y="70"/>
              </a:lnTo>
              <a:lnTo>
                <a:pt x="414" y="70"/>
              </a:lnTo>
              <a:lnTo>
                <a:pt x="410" y="70"/>
              </a:lnTo>
              <a:lnTo>
                <a:pt x="406" y="70"/>
              </a:lnTo>
              <a:lnTo>
                <a:pt x="402" y="70"/>
              </a:lnTo>
              <a:lnTo>
                <a:pt x="402" y="66"/>
              </a:lnTo>
              <a:lnTo>
                <a:pt x="398" y="66"/>
              </a:lnTo>
              <a:lnTo>
                <a:pt x="394" y="66"/>
              </a:lnTo>
              <a:lnTo>
                <a:pt x="394" y="62"/>
              </a:lnTo>
              <a:lnTo>
                <a:pt x="390" y="62"/>
              </a:lnTo>
              <a:lnTo>
                <a:pt x="386" y="62"/>
              </a:lnTo>
              <a:lnTo>
                <a:pt x="386" y="58"/>
              </a:lnTo>
              <a:lnTo>
                <a:pt x="382" y="58"/>
              </a:lnTo>
              <a:lnTo>
                <a:pt x="378" y="58"/>
              </a:lnTo>
              <a:lnTo>
                <a:pt x="378" y="54"/>
              </a:lnTo>
              <a:lnTo>
                <a:pt x="382" y="54"/>
              </a:lnTo>
              <a:lnTo>
                <a:pt x="382" y="50"/>
              </a:lnTo>
              <a:lnTo>
                <a:pt x="382" y="46"/>
              </a:lnTo>
              <a:lnTo>
                <a:pt x="386" y="46"/>
              </a:lnTo>
              <a:lnTo>
                <a:pt x="390" y="46"/>
              </a:lnTo>
              <a:lnTo>
                <a:pt x="394" y="46"/>
              </a:lnTo>
              <a:lnTo>
                <a:pt x="394" y="41"/>
              </a:lnTo>
              <a:lnTo>
                <a:pt x="398" y="41"/>
              </a:lnTo>
              <a:lnTo>
                <a:pt x="398" y="37"/>
              </a:lnTo>
              <a:lnTo>
                <a:pt x="402" y="37"/>
              </a:lnTo>
              <a:lnTo>
                <a:pt x="406" y="37"/>
              </a:lnTo>
              <a:lnTo>
                <a:pt x="410" y="37"/>
              </a:lnTo>
              <a:lnTo>
                <a:pt x="414" y="37"/>
              </a:lnTo>
              <a:lnTo>
                <a:pt x="414" y="41"/>
              </a:lnTo>
              <a:lnTo>
                <a:pt x="418" y="41"/>
              </a:lnTo>
              <a:lnTo>
                <a:pt x="418" y="46"/>
              </a:lnTo>
              <a:lnTo>
                <a:pt x="418" y="41"/>
              </a:lnTo>
              <a:lnTo>
                <a:pt x="422" y="41"/>
              </a:lnTo>
              <a:lnTo>
                <a:pt x="422" y="46"/>
              </a:lnTo>
              <a:lnTo>
                <a:pt x="422" y="50"/>
              </a:lnTo>
              <a:lnTo>
                <a:pt x="422" y="54"/>
              </a:lnTo>
              <a:lnTo>
                <a:pt x="422" y="58"/>
              </a:lnTo>
              <a:lnTo>
                <a:pt x="422" y="62"/>
              </a:lnTo>
              <a:lnTo>
                <a:pt x="427" y="62"/>
              </a:lnTo>
              <a:lnTo>
                <a:pt x="427" y="66"/>
              </a:lnTo>
              <a:lnTo>
                <a:pt x="431" y="66"/>
              </a:lnTo>
              <a:lnTo>
                <a:pt x="435" y="66"/>
              </a:lnTo>
              <a:lnTo>
                <a:pt x="435" y="62"/>
              </a:lnTo>
              <a:lnTo>
                <a:pt x="439" y="62"/>
              </a:lnTo>
              <a:lnTo>
                <a:pt x="443" y="62"/>
              </a:lnTo>
              <a:lnTo>
                <a:pt x="447" y="62"/>
              </a:lnTo>
              <a:lnTo>
                <a:pt x="451" y="62"/>
              </a:lnTo>
              <a:lnTo>
                <a:pt x="451" y="58"/>
              </a:lnTo>
              <a:lnTo>
                <a:pt x="455" y="58"/>
              </a:lnTo>
              <a:lnTo>
                <a:pt x="455" y="54"/>
              </a:lnTo>
              <a:lnTo>
                <a:pt x="455" y="50"/>
              </a:lnTo>
              <a:lnTo>
                <a:pt x="455" y="46"/>
              </a:lnTo>
              <a:lnTo>
                <a:pt x="459" y="46"/>
              </a:lnTo>
              <a:lnTo>
                <a:pt x="459" y="41"/>
              </a:lnTo>
              <a:lnTo>
                <a:pt x="455" y="41"/>
              </a:lnTo>
              <a:lnTo>
                <a:pt x="455" y="37"/>
              </a:lnTo>
              <a:lnTo>
                <a:pt x="455" y="33"/>
              </a:lnTo>
              <a:lnTo>
                <a:pt x="455" y="29"/>
              </a:lnTo>
              <a:lnTo>
                <a:pt x="455" y="25"/>
              </a:lnTo>
              <a:lnTo>
                <a:pt x="455" y="21"/>
              </a:lnTo>
              <a:lnTo>
                <a:pt x="455" y="25"/>
              </a:lnTo>
              <a:lnTo>
                <a:pt x="455" y="29"/>
              </a:lnTo>
              <a:lnTo>
                <a:pt x="455" y="33"/>
              </a:lnTo>
              <a:lnTo>
                <a:pt x="455" y="29"/>
              </a:lnTo>
              <a:lnTo>
                <a:pt x="459" y="25"/>
              </a:lnTo>
              <a:lnTo>
                <a:pt x="455" y="25"/>
              </a:lnTo>
              <a:lnTo>
                <a:pt x="455" y="21"/>
              </a:lnTo>
              <a:lnTo>
                <a:pt x="455" y="16"/>
              </a:lnTo>
              <a:lnTo>
                <a:pt x="451" y="16"/>
              </a:lnTo>
              <a:lnTo>
                <a:pt x="451" y="12"/>
              </a:lnTo>
              <a:lnTo>
                <a:pt x="451" y="8"/>
              </a:lnTo>
              <a:lnTo>
                <a:pt x="447" y="8"/>
              </a:lnTo>
              <a:lnTo>
                <a:pt x="443" y="8"/>
              </a:lnTo>
              <a:lnTo>
                <a:pt x="439" y="8"/>
              </a:lnTo>
              <a:lnTo>
                <a:pt x="439" y="12"/>
              </a:lnTo>
              <a:lnTo>
                <a:pt x="435" y="12"/>
              </a:lnTo>
              <a:lnTo>
                <a:pt x="431" y="12"/>
              </a:lnTo>
              <a:lnTo>
                <a:pt x="435" y="12"/>
              </a:lnTo>
              <a:lnTo>
                <a:pt x="431" y="12"/>
              </a:lnTo>
              <a:lnTo>
                <a:pt x="431" y="16"/>
              </a:lnTo>
              <a:lnTo>
                <a:pt x="427" y="16"/>
              </a:lnTo>
              <a:lnTo>
                <a:pt x="422" y="16"/>
              </a:lnTo>
              <a:lnTo>
                <a:pt x="418" y="16"/>
              </a:lnTo>
              <a:lnTo>
                <a:pt x="414" y="16"/>
              </a:lnTo>
              <a:lnTo>
                <a:pt x="418" y="16"/>
              </a:lnTo>
              <a:lnTo>
                <a:pt x="418" y="21"/>
              </a:lnTo>
              <a:lnTo>
                <a:pt x="418" y="16"/>
              </a:lnTo>
              <a:lnTo>
                <a:pt x="422" y="16"/>
              </a:lnTo>
              <a:lnTo>
                <a:pt x="422" y="21"/>
              </a:lnTo>
              <a:lnTo>
                <a:pt x="422" y="16"/>
              </a:lnTo>
              <a:lnTo>
                <a:pt x="427" y="16"/>
              </a:lnTo>
              <a:lnTo>
                <a:pt x="427" y="21"/>
              </a:lnTo>
              <a:lnTo>
                <a:pt x="427" y="16"/>
              </a:lnTo>
              <a:lnTo>
                <a:pt x="427" y="21"/>
              </a:lnTo>
              <a:lnTo>
                <a:pt x="431" y="16"/>
              </a:lnTo>
              <a:lnTo>
                <a:pt x="431" y="21"/>
              </a:lnTo>
              <a:lnTo>
                <a:pt x="435" y="21"/>
              </a:lnTo>
              <a:lnTo>
                <a:pt x="435" y="25"/>
              </a:lnTo>
              <a:lnTo>
                <a:pt x="431" y="25"/>
              </a:lnTo>
              <a:lnTo>
                <a:pt x="435" y="25"/>
              </a:lnTo>
              <a:lnTo>
                <a:pt x="435" y="29"/>
              </a:lnTo>
              <a:lnTo>
                <a:pt x="431" y="29"/>
              </a:lnTo>
              <a:lnTo>
                <a:pt x="431" y="33"/>
              </a:lnTo>
              <a:lnTo>
                <a:pt x="427" y="33"/>
              </a:lnTo>
              <a:lnTo>
                <a:pt x="422" y="33"/>
              </a:lnTo>
              <a:lnTo>
                <a:pt x="422" y="29"/>
              </a:lnTo>
              <a:lnTo>
                <a:pt x="422" y="33"/>
              </a:lnTo>
              <a:lnTo>
                <a:pt x="418" y="33"/>
              </a:lnTo>
              <a:lnTo>
                <a:pt x="418" y="29"/>
              </a:lnTo>
              <a:lnTo>
                <a:pt x="418" y="33"/>
              </a:lnTo>
              <a:lnTo>
                <a:pt x="414" y="33"/>
              </a:lnTo>
              <a:lnTo>
                <a:pt x="410" y="33"/>
              </a:lnTo>
              <a:lnTo>
                <a:pt x="406" y="33"/>
              </a:lnTo>
              <a:lnTo>
                <a:pt x="402" y="33"/>
              </a:lnTo>
              <a:lnTo>
                <a:pt x="402" y="29"/>
              </a:lnTo>
              <a:lnTo>
                <a:pt x="402" y="25"/>
              </a:lnTo>
              <a:lnTo>
                <a:pt x="406" y="25"/>
              </a:lnTo>
              <a:lnTo>
                <a:pt x="406" y="21"/>
              </a:lnTo>
              <a:lnTo>
                <a:pt x="410" y="21"/>
              </a:lnTo>
              <a:lnTo>
                <a:pt x="410" y="16"/>
              </a:lnTo>
              <a:lnTo>
                <a:pt x="406" y="16"/>
              </a:lnTo>
              <a:lnTo>
                <a:pt x="402" y="16"/>
              </a:lnTo>
              <a:lnTo>
                <a:pt x="398" y="16"/>
              </a:lnTo>
              <a:lnTo>
                <a:pt x="394" y="16"/>
              </a:lnTo>
              <a:lnTo>
                <a:pt x="394" y="12"/>
              </a:lnTo>
              <a:lnTo>
                <a:pt x="394" y="16"/>
              </a:lnTo>
              <a:lnTo>
                <a:pt x="390" y="16"/>
              </a:lnTo>
              <a:lnTo>
                <a:pt x="390" y="12"/>
              </a:lnTo>
              <a:lnTo>
                <a:pt x="386" y="12"/>
              </a:lnTo>
              <a:lnTo>
                <a:pt x="386" y="8"/>
              </a:lnTo>
              <a:lnTo>
                <a:pt x="382" y="8"/>
              </a:lnTo>
              <a:lnTo>
                <a:pt x="382" y="4"/>
              </a:lnTo>
              <a:lnTo>
                <a:pt x="378" y="4"/>
              </a:lnTo>
              <a:lnTo>
                <a:pt x="378" y="0"/>
              </a:lnTo>
              <a:close/>
            </a:path>
          </a:pathLst>
        </a:custGeom>
        <a:solidFill xmlns:a="http://schemas.openxmlformats.org/drawingml/2006/main">
          <a:srgbClr val="00B0F0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0.85581</cdr:x>
      <cdr:y>0.3373</cdr:y>
    </cdr:from>
    <cdr:to>
      <cdr:x>0.89793</cdr:x>
      <cdr:y>0.43806</cdr:y>
    </cdr:to>
    <cdr:sp macro="" textlink="">
      <cdr:nvSpPr>
        <cdr:cNvPr id="10" name="Freeform 193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579891" y="1870209"/>
          <a:ext cx="373058" cy="558672"/>
        </a:xfrm>
        <a:custGeom xmlns:a="http://schemas.openxmlformats.org/drawingml/2006/main">
          <a:avLst/>
          <a:gdLst>
            <a:gd name="T0" fmla="*/ 56 w 398"/>
            <a:gd name="T1" fmla="*/ 560 h 568"/>
            <a:gd name="T2" fmla="*/ 68 w 398"/>
            <a:gd name="T3" fmla="*/ 535 h 568"/>
            <a:gd name="T4" fmla="*/ 52 w 398"/>
            <a:gd name="T5" fmla="*/ 514 h 568"/>
            <a:gd name="T6" fmla="*/ 60 w 398"/>
            <a:gd name="T7" fmla="*/ 485 h 568"/>
            <a:gd name="T8" fmla="*/ 72 w 398"/>
            <a:gd name="T9" fmla="*/ 485 h 568"/>
            <a:gd name="T10" fmla="*/ 76 w 398"/>
            <a:gd name="T11" fmla="*/ 460 h 568"/>
            <a:gd name="T12" fmla="*/ 72 w 398"/>
            <a:gd name="T13" fmla="*/ 448 h 568"/>
            <a:gd name="T14" fmla="*/ 76 w 398"/>
            <a:gd name="T15" fmla="*/ 448 h 568"/>
            <a:gd name="T16" fmla="*/ 64 w 398"/>
            <a:gd name="T17" fmla="*/ 440 h 568"/>
            <a:gd name="T18" fmla="*/ 64 w 398"/>
            <a:gd name="T19" fmla="*/ 419 h 568"/>
            <a:gd name="T20" fmla="*/ 64 w 398"/>
            <a:gd name="T21" fmla="*/ 419 h 568"/>
            <a:gd name="T22" fmla="*/ 60 w 398"/>
            <a:gd name="T23" fmla="*/ 402 h 568"/>
            <a:gd name="T24" fmla="*/ 84 w 398"/>
            <a:gd name="T25" fmla="*/ 415 h 568"/>
            <a:gd name="T26" fmla="*/ 112 w 398"/>
            <a:gd name="T27" fmla="*/ 423 h 568"/>
            <a:gd name="T28" fmla="*/ 149 w 398"/>
            <a:gd name="T29" fmla="*/ 423 h 568"/>
            <a:gd name="T30" fmla="*/ 181 w 398"/>
            <a:gd name="T31" fmla="*/ 419 h 568"/>
            <a:gd name="T32" fmla="*/ 205 w 398"/>
            <a:gd name="T33" fmla="*/ 415 h 568"/>
            <a:gd name="T34" fmla="*/ 237 w 398"/>
            <a:gd name="T35" fmla="*/ 411 h 568"/>
            <a:gd name="T36" fmla="*/ 265 w 398"/>
            <a:gd name="T37" fmla="*/ 402 h 568"/>
            <a:gd name="T38" fmla="*/ 293 w 398"/>
            <a:gd name="T39" fmla="*/ 394 h 568"/>
            <a:gd name="T40" fmla="*/ 321 w 398"/>
            <a:gd name="T41" fmla="*/ 386 h 568"/>
            <a:gd name="T42" fmla="*/ 342 w 398"/>
            <a:gd name="T43" fmla="*/ 369 h 568"/>
            <a:gd name="T44" fmla="*/ 354 w 398"/>
            <a:gd name="T45" fmla="*/ 344 h 568"/>
            <a:gd name="T46" fmla="*/ 370 w 398"/>
            <a:gd name="T47" fmla="*/ 324 h 568"/>
            <a:gd name="T48" fmla="*/ 386 w 398"/>
            <a:gd name="T49" fmla="*/ 303 h 568"/>
            <a:gd name="T50" fmla="*/ 398 w 398"/>
            <a:gd name="T51" fmla="*/ 278 h 568"/>
            <a:gd name="T52" fmla="*/ 398 w 398"/>
            <a:gd name="T53" fmla="*/ 241 h 568"/>
            <a:gd name="T54" fmla="*/ 386 w 398"/>
            <a:gd name="T55" fmla="*/ 245 h 568"/>
            <a:gd name="T56" fmla="*/ 378 w 398"/>
            <a:gd name="T57" fmla="*/ 241 h 568"/>
            <a:gd name="T58" fmla="*/ 362 w 398"/>
            <a:gd name="T59" fmla="*/ 216 h 568"/>
            <a:gd name="T60" fmla="*/ 370 w 398"/>
            <a:gd name="T61" fmla="*/ 187 h 568"/>
            <a:gd name="T62" fmla="*/ 378 w 398"/>
            <a:gd name="T63" fmla="*/ 166 h 568"/>
            <a:gd name="T64" fmla="*/ 362 w 398"/>
            <a:gd name="T65" fmla="*/ 145 h 568"/>
            <a:gd name="T66" fmla="*/ 342 w 398"/>
            <a:gd name="T67" fmla="*/ 129 h 568"/>
            <a:gd name="T68" fmla="*/ 321 w 398"/>
            <a:gd name="T69" fmla="*/ 120 h 568"/>
            <a:gd name="T70" fmla="*/ 305 w 398"/>
            <a:gd name="T71" fmla="*/ 116 h 568"/>
            <a:gd name="T72" fmla="*/ 301 w 398"/>
            <a:gd name="T73" fmla="*/ 91 h 568"/>
            <a:gd name="T74" fmla="*/ 309 w 398"/>
            <a:gd name="T75" fmla="*/ 79 h 568"/>
            <a:gd name="T76" fmla="*/ 301 w 398"/>
            <a:gd name="T77" fmla="*/ 62 h 568"/>
            <a:gd name="T78" fmla="*/ 277 w 398"/>
            <a:gd name="T79" fmla="*/ 50 h 568"/>
            <a:gd name="T80" fmla="*/ 261 w 398"/>
            <a:gd name="T81" fmla="*/ 37 h 568"/>
            <a:gd name="T82" fmla="*/ 241 w 398"/>
            <a:gd name="T83" fmla="*/ 29 h 568"/>
            <a:gd name="T84" fmla="*/ 217 w 398"/>
            <a:gd name="T85" fmla="*/ 12 h 568"/>
            <a:gd name="T86" fmla="*/ 201 w 398"/>
            <a:gd name="T87" fmla="*/ 8 h 568"/>
            <a:gd name="T88" fmla="*/ 181 w 398"/>
            <a:gd name="T89" fmla="*/ 25 h 568"/>
            <a:gd name="T90" fmla="*/ 157 w 398"/>
            <a:gd name="T91" fmla="*/ 33 h 568"/>
            <a:gd name="T92" fmla="*/ 132 w 398"/>
            <a:gd name="T93" fmla="*/ 54 h 568"/>
            <a:gd name="T94" fmla="*/ 108 w 398"/>
            <a:gd name="T95" fmla="*/ 79 h 568"/>
            <a:gd name="T96" fmla="*/ 68 w 398"/>
            <a:gd name="T97" fmla="*/ 75 h 568"/>
            <a:gd name="T98" fmla="*/ 28 w 398"/>
            <a:gd name="T99" fmla="*/ 75 h 568"/>
            <a:gd name="T100" fmla="*/ 12 w 398"/>
            <a:gd name="T101" fmla="*/ 95 h 568"/>
            <a:gd name="T102" fmla="*/ 12 w 398"/>
            <a:gd name="T103" fmla="*/ 137 h 568"/>
            <a:gd name="T104" fmla="*/ 12 w 398"/>
            <a:gd name="T105" fmla="*/ 174 h 568"/>
            <a:gd name="T106" fmla="*/ 12 w 398"/>
            <a:gd name="T107" fmla="*/ 216 h 568"/>
            <a:gd name="T108" fmla="*/ 8 w 398"/>
            <a:gd name="T109" fmla="*/ 257 h 568"/>
            <a:gd name="T110" fmla="*/ 8 w 398"/>
            <a:gd name="T111" fmla="*/ 303 h 568"/>
            <a:gd name="T112" fmla="*/ 8 w 398"/>
            <a:gd name="T113" fmla="*/ 348 h 568"/>
            <a:gd name="T114" fmla="*/ 4 w 398"/>
            <a:gd name="T115" fmla="*/ 390 h 568"/>
            <a:gd name="T116" fmla="*/ 4 w 398"/>
            <a:gd name="T117" fmla="*/ 440 h 568"/>
            <a:gd name="T118" fmla="*/ 4 w 398"/>
            <a:gd name="T119" fmla="*/ 481 h 568"/>
            <a:gd name="T120" fmla="*/ 0 w 398"/>
            <a:gd name="T121" fmla="*/ 531 h 568"/>
            <a:gd name="T122" fmla="*/ 12 w 398"/>
            <a:gd name="T123" fmla="*/ 548 h 568"/>
            <a:gd name="T124" fmla="*/ 32 w 398"/>
            <a:gd name="T125" fmla="*/ 568 h 568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  <a:cxn ang="0">
              <a:pos x="T106" y="T107"/>
            </a:cxn>
            <a:cxn ang="0">
              <a:pos x="T108" y="T109"/>
            </a:cxn>
            <a:cxn ang="0">
              <a:pos x="T110" y="T111"/>
            </a:cxn>
            <a:cxn ang="0">
              <a:pos x="T112" y="T113"/>
            </a:cxn>
            <a:cxn ang="0">
              <a:pos x="T114" y="T115"/>
            </a:cxn>
            <a:cxn ang="0">
              <a:pos x="T116" y="T117"/>
            </a:cxn>
            <a:cxn ang="0">
              <a:pos x="T118" y="T119"/>
            </a:cxn>
            <a:cxn ang="0">
              <a:pos x="T120" y="T121"/>
            </a:cxn>
            <a:cxn ang="0">
              <a:pos x="T122" y="T123"/>
            </a:cxn>
            <a:cxn ang="0">
              <a:pos x="T124" y="T125"/>
            </a:cxn>
          </a:cxnLst>
          <a:rect l="0" t="0" r="r" b="b"/>
          <a:pathLst>
            <a:path w="398" h="568">
              <a:moveTo>
                <a:pt x="32" y="568"/>
              </a:moveTo>
              <a:lnTo>
                <a:pt x="36" y="568"/>
              </a:lnTo>
              <a:lnTo>
                <a:pt x="40" y="568"/>
              </a:lnTo>
              <a:lnTo>
                <a:pt x="44" y="568"/>
              </a:lnTo>
              <a:lnTo>
                <a:pt x="44" y="564"/>
              </a:lnTo>
              <a:lnTo>
                <a:pt x="48" y="564"/>
              </a:lnTo>
              <a:lnTo>
                <a:pt x="52" y="564"/>
              </a:lnTo>
              <a:lnTo>
                <a:pt x="52" y="560"/>
              </a:lnTo>
              <a:lnTo>
                <a:pt x="56" y="560"/>
              </a:lnTo>
              <a:lnTo>
                <a:pt x="60" y="560"/>
              </a:lnTo>
              <a:lnTo>
                <a:pt x="60" y="556"/>
              </a:lnTo>
              <a:lnTo>
                <a:pt x="60" y="552"/>
              </a:lnTo>
              <a:lnTo>
                <a:pt x="64" y="552"/>
              </a:lnTo>
              <a:lnTo>
                <a:pt x="64" y="548"/>
              </a:lnTo>
              <a:lnTo>
                <a:pt x="64" y="543"/>
              </a:lnTo>
              <a:lnTo>
                <a:pt x="68" y="543"/>
              </a:lnTo>
              <a:lnTo>
                <a:pt x="68" y="539"/>
              </a:lnTo>
              <a:lnTo>
                <a:pt x="68" y="535"/>
              </a:lnTo>
              <a:lnTo>
                <a:pt x="64" y="535"/>
              </a:lnTo>
              <a:lnTo>
                <a:pt x="60" y="535"/>
              </a:lnTo>
              <a:lnTo>
                <a:pt x="60" y="531"/>
              </a:lnTo>
              <a:lnTo>
                <a:pt x="56" y="531"/>
              </a:lnTo>
              <a:lnTo>
                <a:pt x="56" y="527"/>
              </a:lnTo>
              <a:lnTo>
                <a:pt x="56" y="523"/>
              </a:lnTo>
              <a:lnTo>
                <a:pt x="52" y="523"/>
              </a:lnTo>
              <a:lnTo>
                <a:pt x="52" y="519"/>
              </a:lnTo>
              <a:lnTo>
                <a:pt x="52" y="514"/>
              </a:lnTo>
              <a:lnTo>
                <a:pt x="52" y="510"/>
              </a:lnTo>
              <a:lnTo>
                <a:pt x="56" y="510"/>
              </a:lnTo>
              <a:lnTo>
                <a:pt x="60" y="510"/>
              </a:lnTo>
              <a:lnTo>
                <a:pt x="60" y="506"/>
              </a:lnTo>
              <a:lnTo>
                <a:pt x="60" y="502"/>
              </a:lnTo>
              <a:lnTo>
                <a:pt x="60" y="498"/>
              </a:lnTo>
              <a:lnTo>
                <a:pt x="60" y="494"/>
              </a:lnTo>
              <a:lnTo>
                <a:pt x="60" y="490"/>
              </a:lnTo>
              <a:lnTo>
                <a:pt x="60" y="485"/>
              </a:lnTo>
              <a:lnTo>
                <a:pt x="64" y="485"/>
              </a:lnTo>
              <a:lnTo>
                <a:pt x="64" y="481"/>
              </a:lnTo>
              <a:lnTo>
                <a:pt x="68" y="481"/>
              </a:lnTo>
              <a:lnTo>
                <a:pt x="68" y="485"/>
              </a:lnTo>
              <a:lnTo>
                <a:pt x="68" y="481"/>
              </a:lnTo>
              <a:lnTo>
                <a:pt x="68" y="485"/>
              </a:lnTo>
              <a:lnTo>
                <a:pt x="68" y="481"/>
              </a:lnTo>
              <a:lnTo>
                <a:pt x="68" y="485"/>
              </a:lnTo>
              <a:lnTo>
                <a:pt x="72" y="485"/>
              </a:lnTo>
              <a:lnTo>
                <a:pt x="72" y="481"/>
              </a:lnTo>
              <a:lnTo>
                <a:pt x="72" y="485"/>
              </a:lnTo>
              <a:lnTo>
                <a:pt x="72" y="481"/>
              </a:lnTo>
              <a:lnTo>
                <a:pt x="72" y="477"/>
              </a:lnTo>
              <a:lnTo>
                <a:pt x="72" y="473"/>
              </a:lnTo>
              <a:lnTo>
                <a:pt x="76" y="473"/>
              </a:lnTo>
              <a:lnTo>
                <a:pt x="76" y="469"/>
              </a:lnTo>
              <a:lnTo>
                <a:pt x="76" y="465"/>
              </a:lnTo>
              <a:lnTo>
                <a:pt x="76" y="460"/>
              </a:lnTo>
              <a:lnTo>
                <a:pt x="76" y="456"/>
              </a:lnTo>
              <a:lnTo>
                <a:pt x="80" y="456"/>
              </a:lnTo>
              <a:lnTo>
                <a:pt x="76" y="456"/>
              </a:lnTo>
              <a:lnTo>
                <a:pt x="80" y="456"/>
              </a:lnTo>
              <a:lnTo>
                <a:pt x="76" y="456"/>
              </a:lnTo>
              <a:lnTo>
                <a:pt x="80" y="452"/>
              </a:lnTo>
              <a:lnTo>
                <a:pt x="76" y="452"/>
              </a:lnTo>
              <a:lnTo>
                <a:pt x="72" y="452"/>
              </a:lnTo>
              <a:lnTo>
                <a:pt x="72" y="448"/>
              </a:lnTo>
              <a:lnTo>
                <a:pt x="68" y="448"/>
              </a:lnTo>
              <a:lnTo>
                <a:pt x="68" y="444"/>
              </a:lnTo>
              <a:lnTo>
                <a:pt x="64" y="444"/>
              </a:lnTo>
              <a:lnTo>
                <a:pt x="68" y="444"/>
              </a:lnTo>
              <a:lnTo>
                <a:pt x="72" y="444"/>
              </a:lnTo>
              <a:lnTo>
                <a:pt x="72" y="440"/>
              </a:lnTo>
              <a:lnTo>
                <a:pt x="72" y="444"/>
              </a:lnTo>
              <a:lnTo>
                <a:pt x="72" y="448"/>
              </a:lnTo>
              <a:lnTo>
                <a:pt x="76" y="448"/>
              </a:lnTo>
              <a:lnTo>
                <a:pt x="76" y="452"/>
              </a:lnTo>
              <a:lnTo>
                <a:pt x="80" y="452"/>
              </a:lnTo>
              <a:lnTo>
                <a:pt x="80" y="448"/>
              </a:lnTo>
              <a:lnTo>
                <a:pt x="80" y="444"/>
              </a:lnTo>
              <a:lnTo>
                <a:pt x="76" y="444"/>
              </a:lnTo>
              <a:lnTo>
                <a:pt x="72" y="444"/>
              </a:lnTo>
              <a:lnTo>
                <a:pt x="72" y="440"/>
              </a:lnTo>
              <a:lnTo>
                <a:pt x="68" y="440"/>
              </a:lnTo>
              <a:lnTo>
                <a:pt x="64" y="440"/>
              </a:lnTo>
              <a:lnTo>
                <a:pt x="68" y="440"/>
              </a:lnTo>
              <a:lnTo>
                <a:pt x="64" y="440"/>
              </a:lnTo>
              <a:lnTo>
                <a:pt x="68" y="440"/>
              </a:lnTo>
              <a:lnTo>
                <a:pt x="68" y="436"/>
              </a:lnTo>
              <a:lnTo>
                <a:pt x="64" y="436"/>
              </a:lnTo>
              <a:lnTo>
                <a:pt x="64" y="431"/>
              </a:lnTo>
              <a:lnTo>
                <a:pt x="64" y="427"/>
              </a:lnTo>
              <a:lnTo>
                <a:pt x="64" y="423"/>
              </a:lnTo>
              <a:lnTo>
                <a:pt x="64" y="419"/>
              </a:lnTo>
              <a:lnTo>
                <a:pt x="68" y="419"/>
              </a:lnTo>
              <a:lnTo>
                <a:pt x="64" y="419"/>
              </a:lnTo>
              <a:lnTo>
                <a:pt x="68" y="419"/>
              </a:lnTo>
              <a:lnTo>
                <a:pt x="64" y="419"/>
              </a:lnTo>
              <a:lnTo>
                <a:pt x="68" y="419"/>
              </a:lnTo>
              <a:lnTo>
                <a:pt x="68" y="415"/>
              </a:lnTo>
              <a:lnTo>
                <a:pt x="68" y="419"/>
              </a:lnTo>
              <a:lnTo>
                <a:pt x="64" y="415"/>
              </a:lnTo>
              <a:lnTo>
                <a:pt x="64" y="419"/>
              </a:lnTo>
              <a:lnTo>
                <a:pt x="64" y="415"/>
              </a:lnTo>
              <a:lnTo>
                <a:pt x="64" y="411"/>
              </a:lnTo>
              <a:lnTo>
                <a:pt x="60" y="411"/>
              </a:lnTo>
              <a:lnTo>
                <a:pt x="64" y="411"/>
              </a:lnTo>
              <a:lnTo>
                <a:pt x="60" y="411"/>
              </a:lnTo>
              <a:lnTo>
                <a:pt x="60" y="407"/>
              </a:lnTo>
              <a:lnTo>
                <a:pt x="60" y="402"/>
              </a:lnTo>
              <a:lnTo>
                <a:pt x="64" y="402"/>
              </a:lnTo>
              <a:lnTo>
                <a:pt x="60" y="402"/>
              </a:lnTo>
              <a:lnTo>
                <a:pt x="64" y="402"/>
              </a:lnTo>
              <a:lnTo>
                <a:pt x="68" y="402"/>
              </a:lnTo>
              <a:lnTo>
                <a:pt x="68" y="407"/>
              </a:lnTo>
              <a:lnTo>
                <a:pt x="72" y="407"/>
              </a:lnTo>
              <a:lnTo>
                <a:pt x="76" y="407"/>
              </a:lnTo>
              <a:lnTo>
                <a:pt x="76" y="411"/>
              </a:lnTo>
              <a:lnTo>
                <a:pt x="76" y="415"/>
              </a:lnTo>
              <a:lnTo>
                <a:pt x="80" y="415"/>
              </a:lnTo>
              <a:lnTo>
                <a:pt x="84" y="415"/>
              </a:lnTo>
              <a:lnTo>
                <a:pt x="84" y="419"/>
              </a:lnTo>
              <a:lnTo>
                <a:pt x="88" y="419"/>
              </a:lnTo>
              <a:lnTo>
                <a:pt x="92" y="419"/>
              </a:lnTo>
              <a:lnTo>
                <a:pt x="96" y="419"/>
              </a:lnTo>
              <a:lnTo>
                <a:pt x="100" y="419"/>
              </a:lnTo>
              <a:lnTo>
                <a:pt x="100" y="423"/>
              </a:lnTo>
              <a:lnTo>
                <a:pt x="104" y="423"/>
              </a:lnTo>
              <a:lnTo>
                <a:pt x="108" y="423"/>
              </a:lnTo>
              <a:lnTo>
                <a:pt x="112" y="423"/>
              </a:lnTo>
              <a:lnTo>
                <a:pt x="116" y="423"/>
              </a:lnTo>
              <a:lnTo>
                <a:pt x="120" y="423"/>
              </a:lnTo>
              <a:lnTo>
                <a:pt x="124" y="423"/>
              </a:lnTo>
              <a:lnTo>
                <a:pt x="128" y="423"/>
              </a:lnTo>
              <a:lnTo>
                <a:pt x="132" y="423"/>
              </a:lnTo>
              <a:lnTo>
                <a:pt x="136" y="423"/>
              </a:lnTo>
              <a:lnTo>
                <a:pt x="140" y="423"/>
              </a:lnTo>
              <a:lnTo>
                <a:pt x="145" y="423"/>
              </a:lnTo>
              <a:lnTo>
                <a:pt x="149" y="423"/>
              </a:lnTo>
              <a:lnTo>
                <a:pt x="153" y="423"/>
              </a:lnTo>
              <a:lnTo>
                <a:pt x="153" y="419"/>
              </a:lnTo>
              <a:lnTo>
                <a:pt x="157" y="419"/>
              </a:lnTo>
              <a:lnTo>
                <a:pt x="161" y="419"/>
              </a:lnTo>
              <a:lnTo>
                <a:pt x="165" y="419"/>
              </a:lnTo>
              <a:lnTo>
                <a:pt x="169" y="419"/>
              </a:lnTo>
              <a:lnTo>
                <a:pt x="173" y="419"/>
              </a:lnTo>
              <a:lnTo>
                <a:pt x="177" y="419"/>
              </a:lnTo>
              <a:lnTo>
                <a:pt x="181" y="419"/>
              </a:lnTo>
              <a:lnTo>
                <a:pt x="185" y="419"/>
              </a:lnTo>
              <a:lnTo>
                <a:pt x="185" y="415"/>
              </a:lnTo>
              <a:lnTo>
                <a:pt x="185" y="419"/>
              </a:lnTo>
              <a:lnTo>
                <a:pt x="185" y="415"/>
              </a:lnTo>
              <a:lnTo>
                <a:pt x="189" y="415"/>
              </a:lnTo>
              <a:lnTo>
                <a:pt x="193" y="415"/>
              </a:lnTo>
              <a:lnTo>
                <a:pt x="197" y="415"/>
              </a:lnTo>
              <a:lnTo>
                <a:pt x="201" y="415"/>
              </a:lnTo>
              <a:lnTo>
                <a:pt x="205" y="415"/>
              </a:lnTo>
              <a:lnTo>
                <a:pt x="209" y="415"/>
              </a:lnTo>
              <a:lnTo>
                <a:pt x="213" y="415"/>
              </a:lnTo>
              <a:lnTo>
                <a:pt x="213" y="411"/>
              </a:lnTo>
              <a:lnTo>
                <a:pt x="217" y="411"/>
              </a:lnTo>
              <a:lnTo>
                <a:pt x="221" y="411"/>
              </a:lnTo>
              <a:lnTo>
                <a:pt x="225" y="411"/>
              </a:lnTo>
              <a:lnTo>
                <a:pt x="229" y="411"/>
              </a:lnTo>
              <a:lnTo>
                <a:pt x="233" y="411"/>
              </a:lnTo>
              <a:lnTo>
                <a:pt x="237" y="411"/>
              </a:lnTo>
              <a:lnTo>
                <a:pt x="241" y="411"/>
              </a:lnTo>
              <a:lnTo>
                <a:pt x="241" y="407"/>
              </a:lnTo>
              <a:lnTo>
                <a:pt x="245" y="407"/>
              </a:lnTo>
              <a:lnTo>
                <a:pt x="249" y="407"/>
              </a:lnTo>
              <a:lnTo>
                <a:pt x="253" y="407"/>
              </a:lnTo>
              <a:lnTo>
                <a:pt x="257" y="407"/>
              </a:lnTo>
              <a:lnTo>
                <a:pt x="261" y="407"/>
              </a:lnTo>
              <a:lnTo>
                <a:pt x="261" y="402"/>
              </a:lnTo>
              <a:lnTo>
                <a:pt x="265" y="402"/>
              </a:lnTo>
              <a:lnTo>
                <a:pt x="269" y="402"/>
              </a:lnTo>
              <a:lnTo>
                <a:pt x="273" y="402"/>
              </a:lnTo>
              <a:lnTo>
                <a:pt x="273" y="398"/>
              </a:lnTo>
              <a:lnTo>
                <a:pt x="277" y="398"/>
              </a:lnTo>
              <a:lnTo>
                <a:pt x="281" y="398"/>
              </a:lnTo>
              <a:lnTo>
                <a:pt x="285" y="398"/>
              </a:lnTo>
              <a:lnTo>
                <a:pt x="289" y="398"/>
              </a:lnTo>
              <a:lnTo>
                <a:pt x="289" y="394"/>
              </a:lnTo>
              <a:lnTo>
                <a:pt x="293" y="394"/>
              </a:lnTo>
              <a:lnTo>
                <a:pt x="297" y="394"/>
              </a:lnTo>
              <a:lnTo>
                <a:pt x="301" y="394"/>
              </a:lnTo>
              <a:lnTo>
                <a:pt x="301" y="390"/>
              </a:lnTo>
              <a:lnTo>
                <a:pt x="305" y="390"/>
              </a:lnTo>
              <a:lnTo>
                <a:pt x="309" y="390"/>
              </a:lnTo>
              <a:lnTo>
                <a:pt x="309" y="386"/>
              </a:lnTo>
              <a:lnTo>
                <a:pt x="313" y="386"/>
              </a:lnTo>
              <a:lnTo>
                <a:pt x="317" y="386"/>
              </a:lnTo>
              <a:lnTo>
                <a:pt x="321" y="386"/>
              </a:lnTo>
              <a:lnTo>
                <a:pt x="321" y="382"/>
              </a:lnTo>
              <a:lnTo>
                <a:pt x="325" y="382"/>
              </a:lnTo>
              <a:lnTo>
                <a:pt x="329" y="382"/>
              </a:lnTo>
              <a:lnTo>
                <a:pt x="329" y="378"/>
              </a:lnTo>
              <a:lnTo>
                <a:pt x="334" y="378"/>
              </a:lnTo>
              <a:lnTo>
                <a:pt x="334" y="373"/>
              </a:lnTo>
              <a:lnTo>
                <a:pt x="338" y="373"/>
              </a:lnTo>
              <a:lnTo>
                <a:pt x="338" y="369"/>
              </a:lnTo>
              <a:lnTo>
                <a:pt x="342" y="369"/>
              </a:lnTo>
              <a:lnTo>
                <a:pt x="342" y="365"/>
              </a:lnTo>
              <a:lnTo>
                <a:pt x="342" y="361"/>
              </a:lnTo>
              <a:lnTo>
                <a:pt x="342" y="357"/>
              </a:lnTo>
              <a:lnTo>
                <a:pt x="342" y="353"/>
              </a:lnTo>
              <a:lnTo>
                <a:pt x="346" y="353"/>
              </a:lnTo>
              <a:lnTo>
                <a:pt x="346" y="348"/>
              </a:lnTo>
              <a:lnTo>
                <a:pt x="350" y="348"/>
              </a:lnTo>
              <a:lnTo>
                <a:pt x="350" y="344"/>
              </a:lnTo>
              <a:lnTo>
                <a:pt x="354" y="344"/>
              </a:lnTo>
              <a:lnTo>
                <a:pt x="354" y="340"/>
              </a:lnTo>
              <a:lnTo>
                <a:pt x="358" y="340"/>
              </a:lnTo>
              <a:lnTo>
                <a:pt x="358" y="336"/>
              </a:lnTo>
              <a:lnTo>
                <a:pt x="362" y="336"/>
              </a:lnTo>
              <a:lnTo>
                <a:pt x="362" y="332"/>
              </a:lnTo>
              <a:lnTo>
                <a:pt x="366" y="332"/>
              </a:lnTo>
              <a:lnTo>
                <a:pt x="366" y="328"/>
              </a:lnTo>
              <a:lnTo>
                <a:pt x="370" y="328"/>
              </a:lnTo>
              <a:lnTo>
                <a:pt x="370" y="324"/>
              </a:lnTo>
              <a:lnTo>
                <a:pt x="374" y="324"/>
              </a:lnTo>
              <a:lnTo>
                <a:pt x="374" y="319"/>
              </a:lnTo>
              <a:lnTo>
                <a:pt x="374" y="315"/>
              </a:lnTo>
              <a:lnTo>
                <a:pt x="378" y="315"/>
              </a:lnTo>
              <a:lnTo>
                <a:pt x="378" y="311"/>
              </a:lnTo>
              <a:lnTo>
                <a:pt x="382" y="311"/>
              </a:lnTo>
              <a:lnTo>
                <a:pt x="382" y="307"/>
              </a:lnTo>
              <a:lnTo>
                <a:pt x="382" y="303"/>
              </a:lnTo>
              <a:lnTo>
                <a:pt x="386" y="303"/>
              </a:lnTo>
              <a:lnTo>
                <a:pt x="386" y="299"/>
              </a:lnTo>
              <a:lnTo>
                <a:pt x="390" y="299"/>
              </a:lnTo>
              <a:lnTo>
                <a:pt x="390" y="295"/>
              </a:lnTo>
              <a:lnTo>
                <a:pt x="394" y="295"/>
              </a:lnTo>
              <a:lnTo>
                <a:pt x="394" y="290"/>
              </a:lnTo>
              <a:lnTo>
                <a:pt x="398" y="290"/>
              </a:lnTo>
              <a:lnTo>
                <a:pt x="398" y="286"/>
              </a:lnTo>
              <a:lnTo>
                <a:pt x="398" y="282"/>
              </a:lnTo>
              <a:lnTo>
                <a:pt x="398" y="278"/>
              </a:lnTo>
              <a:lnTo>
                <a:pt x="398" y="274"/>
              </a:lnTo>
              <a:lnTo>
                <a:pt x="398" y="270"/>
              </a:lnTo>
              <a:lnTo>
                <a:pt x="398" y="266"/>
              </a:lnTo>
              <a:lnTo>
                <a:pt x="398" y="261"/>
              </a:lnTo>
              <a:lnTo>
                <a:pt x="398" y="257"/>
              </a:lnTo>
              <a:lnTo>
                <a:pt x="398" y="253"/>
              </a:lnTo>
              <a:lnTo>
                <a:pt x="398" y="249"/>
              </a:lnTo>
              <a:lnTo>
                <a:pt x="398" y="245"/>
              </a:lnTo>
              <a:lnTo>
                <a:pt x="398" y="241"/>
              </a:lnTo>
              <a:lnTo>
                <a:pt x="394" y="241"/>
              </a:lnTo>
              <a:lnTo>
                <a:pt x="398" y="245"/>
              </a:lnTo>
              <a:lnTo>
                <a:pt x="394" y="245"/>
              </a:lnTo>
              <a:lnTo>
                <a:pt x="390" y="245"/>
              </a:lnTo>
              <a:lnTo>
                <a:pt x="390" y="241"/>
              </a:lnTo>
              <a:lnTo>
                <a:pt x="390" y="245"/>
              </a:lnTo>
              <a:lnTo>
                <a:pt x="390" y="241"/>
              </a:lnTo>
              <a:lnTo>
                <a:pt x="390" y="245"/>
              </a:lnTo>
              <a:lnTo>
                <a:pt x="386" y="245"/>
              </a:lnTo>
              <a:lnTo>
                <a:pt x="386" y="241"/>
              </a:lnTo>
              <a:lnTo>
                <a:pt x="386" y="245"/>
              </a:lnTo>
              <a:lnTo>
                <a:pt x="386" y="241"/>
              </a:lnTo>
              <a:lnTo>
                <a:pt x="386" y="245"/>
              </a:lnTo>
              <a:lnTo>
                <a:pt x="386" y="241"/>
              </a:lnTo>
              <a:lnTo>
                <a:pt x="386" y="245"/>
              </a:lnTo>
              <a:lnTo>
                <a:pt x="386" y="241"/>
              </a:lnTo>
              <a:lnTo>
                <a:pt x="382" y="241"/>
              </a:lnTo>
              <a:lnTo>
                <a:pt x="378" y="241"/>
              </a:lnTo>
              <a:lnTo>
                <a:pt x="378" y="236"/>
              </a:lnTo>
              <a:lnTo>
                <a:pt x="374" y="236"/>
              </a:lnTo>
              <a:lnTo>
                <a:pt x="374" y="232"/>
              </a:lnTo>
              <a:lnTo>
                <a:pt x="370" y="232"/>
              </a:lnTo>
              <a:lnTo>
                <a:pt x="370" y="228"/>
              </a:lnTo>
              <a:lnTo>
                <a:pt x="366" y="224"/>
              </a:lnTo>
              <a:lnTo>
                <a:pt x="366" y="220"/>
              </a:lnTo>
              <a:lnTo>
                <a:pt x="366" y="216"/>
              </a:lnTo>
              <a:lnTo>
                <a:pt x="362" y="216"/>
              </a:lnTo>
              <a:lnTo>
                <a:pt x="362" y="212"/>
              </a:lnTo>
              <a:lnTo>
                <a:pt x="362" y="207"/>
              </a:lnTo>
              <a:lnTo>
                <a:pt x="362" y="203"/>
              </a:lnTo>
              <a:lnTo>
                <a:pt x="362" y="199"/>
              </a:lnTo>
              <a:lnTo>
                <a:pt x="366" y="199"/>
              </a:lnTo>
              <a:lnTo>
                <a:pt x="366" y="195"/>
              </a:lnTo>
              <a:lnTo>
                <a:pt x="370" y="195"/>
              </a:lnTo>
              <a:lnTo>
                <a:pt x="370" y="191"/>
              </a:lnTo>
              <a:lnTo>
                <a:pt x="370" y="187"/>
              </a:lnTo>
              <a:lnTo>
                <a:pt x="374" y="187"/>
              </a:lnTo>
              <a:lnTo>
                <a:pt x="374" y="183"/>
              </a:lnTo>
              <a:lnTo>
                <a:pt x="378" y="183"/>
              </a:lnTo>
              <a:lnTo>
                <a:pt x="378" y="178"/>
              </a:lnTo>
              <a:lnTo>
                <a:pt x="382" y="178"/>
              </a:lnTo>
              <a:lnTo>
                <a:pt x="382" y="174"/>
              </a:lnTo>
              <a:lnTo>
                <a:pt x="382" y="170"/>
              </a:lnTo>
              <a:lnTo>
                <a:pt x="378" y="170"/>
              </a:lnTo>
              <a:lnTo>
                <a:pt x="378" y="166"/>
              </a:lnTo>
              <a:lnTo>
                <a:pt x="378" y="162"/>
              </a:lnTo>
              <a:lnTo>
                <a:pt x="374" y="162"/>
              </a:lnTo>
              <a:lnTo>
                <a:pt x="374" y="158"/>
              </a:lnTo>
              <a:lnTo>
                <a:pt x="370" y="158"/>
              </a:lnTo>
              <a:lnTo>
                <a:pt x="370" y="153"/>
              </a:lnTo>
              <a:lnTo>
                <a:pt x="370" y="149"/>
              </a:lnTo>
              <a:lnTo>
                <a:pt x="366" y="149"/>
              </a:lnTo>
              <a:lnTo>
                <a:pt x="366" y="145"/>
              </a:lnTo>
              <a:lnTo>
                <a:pt x="362" y="145"/>
              </a:lnTo>
              <a:lnTo>
                <a:pt x="362" y="141"/>
              </a:lnTo>
              <a:lnTo>
                <a:pt x="358" y="141"/>
              </a:lnTo>
              <a:lnTo>
                <a:pt x="358" y="137"/>
              </a:lnTo>
              <a:lnTo>
                <a:pt x="354" y="137"/>
              </a:lnTo>
              <a:lnTo>
                <a:pt x="350" y="137"/>
              </a:lnTo>
              <a:lnTo>
                <a:pt x="350" y="133"/>
              </a:lnTo>
              <a:lnTo>
                <a:pt x="346" y="133"/>
              </a:lnTo>
              <a:lnTo>
                <a:pt x="346" y="129"/>
              </a:lnTo>
              <a:lnTo>
                <a:pt x="342" y="129"/>
              </a:lnTo>
              <a:lnTo>
                <a:pt x="342" y="124"/>
              </a:lnTo>
              <a:lnTo>
                <a:pt x="338" y="124"/>
              </a:lnTo>
              <a:lnTo>
                <a:pt x="334" y="124"/>
              </a:lnTo>
              <a:lnTo>
                <a:pt x="334" y="120"/>
              </a:lnTo>
              <a:lnTo>
                <a:pt x="329" y="120"/>
              </a:lnTo>
              <a:lnTo>
                <a:pt x="325" y="120"/>
              </a:lnTo>
              <a:lnTo>
                <a:pt x="321" y="120"/>
              </a:lnTo>
              <a:lnTo>
                <a:pt x="321" y="116"/>
              </a:lnTo>
              <a:lnTo>
                <a:pt x="321" y="120"/>
              </a:lnTo>
              <a:lnTo>
                <a:pt x="321" y="116"/>
              </a:lnTo>
              <a:lnTo>
                <a:pt x="317" y="116"/>
              </a:lnTo>
              <a:lnTo>
                <a:pt x="317" y="112"/>
              </a:lnTo>
              <a:lnTo>
                <a:pt x="313" y="112"/>
              </a:lnTo>
              <a:lnTo>
                <a:pt x="313" y="108"/>
              </a:lnTo>
              <a:lnTo>
                <a:pt x="313" y="112"/>
              </a:lnTo>
              <a:lnTo>
                <a:pt x="309" y="112"/>
              </a:lnTo>
              <a:lnTo>
                <a:pt x="305" y="112"/>
              </a:lnTo>
              <a:lnTo>
                <a:pt x="305" y="116"/>
              </a:lnTo>
              <a:lnTo>
                <a:pt x="305" y="112"/>
              </a:lnTo>
              <a:lnTo>
                <a:pt x="301" y="112"/>
              </a:lnTo>
              <a:lnTo>
                <a:pt x="301" y="108"/>
              </a:lnTo>
              <a:lnTo>
                <a:pt x="301" y="104"/>
              </a:lnTo>
              <a:lnTo>
                <a:pt x="305" y="104"/>
              </a:lnTo>
              <a:lnTo>
                <a:pt x="305" y="100"/>
              </a:lnTo>
              <a:lnTo>
                <a:pt x="305" y="95"/>
              </a:lnTo>
              <a:lnTo>
                <a:pt x="301" y="95"/>
              </a:lnTo>
              <a:lnTo>
                <a:pt x="301" y="91"/>
              </a:lnTo>
              <a:lnTo>
                <a:pt x="305" y="91"/>
              </a:lnTo>
              <a:lnTo>
                <a:pt x="305" y="87"/>
              </a:lnTo>
              <a:lnTo>
                <a:pt x="305" y="83"/>
              </a:lnTo>
              <a:lnTo>
                <a:pt x="301" y="83"/>
              </a:lnTo>
              <a:lnTo>
                <a:pt x="305" y="83"/>
              </a:lnTo>
              <a:lnTo>
                <a:pt x="305" y="79"/>
              </a:lnTo>
              <a:lnTo>
                <a:pt x="305" y="83"/>
              </a:lnTo>
              <a:lnTo>
                <a:pt x="309" y="83"/>
              </a:lnTo>
              <a:lnTo>
                <a:pt x="309" y="79"/>
              </a:lnTo>
              <a:lnTo>
                <a:pt x="309" y="83"/>
              </a:lnTo>
              <a:lnTo>
                <a:pt x="313" y="79"/>
              </a:lnTo>
              <a:lnTo>
                <a:pt x="313" y="75"/>
              </a:lnTo>
              <a:lnTo>
                <a:pt x="313" y="71"/>
              </a:lnTo>
              <a:lnTo>
                <a:pt x="313" y="66"/>
              </a:lnTo>
              <a:lnTo>
                <a:pt x="313" y="62"/>
              </a:lnTo>
              <a:lnTo>
                <a:pt x="309" y="62"/>
              </a:lnTo>
              <a:lnTo>
                <a:pt x="305" y="62"/>
              </a:lnTo>
              <a:lnTo>
                <a:pt x="301" y="62"/>
              </a:lnTo>
              <a:lnTo>
                <a:pt x="297" y="62"/>
              </a:lnTo>
              <a:lnTo>
                <a:pt x="293" y="62"/>
              </a:lnTo>
              <a:lnTo>
                <a:pt x="293" y="58"/>
              </a:lnTo>
              <a:lnTo>
                <a:pt x="293" y="54"/>
              </a:lnTo>
              <a:lnTo>
                <a:pt x="289" y="54"/>
              </a:lnTo>
              <a:lnTo>
                <a:pt x="285" y="54"/>
              </a:lnTo>
              <a:lnTo>
                <a:pt x="285" y="50"/>
              </a:lnTo>
              <a:lnTo>
                <a:pt x="281" y="50"/>
              </a:lnTo>
              <a:lnTo>
                <a:pt x="277" y="50"/>
              </a:lnTo>
              <a:lnTo>
                <a:pt x="277" y="46"/>
              </a:lnTo>
              <a:lnTo>
                <a:pt x="273" y="46"/>
              </a:lnTo>
              <a:lnTo>
                <a:pt x="269" y="46"/>
              </a:lnTo>
              <a:lnTo>
                <a:pt x="269" y="41"/>
              </a:lnTo>
              <a:lnTo>
                <a:pt x="265" y="41"/>
              </a:lnTo>
              <a:lnTo>
                <a:pt x="265" y="46"/>
              </a:lnTo>
              <a:lnTo>
                <a:pt x="265" y="41"/>
              </a:lnTo>
              <a:lnTo>
                <a:pt x="265" y="37"/>
              </a:lnTo>
              <a:lnTo>
                <a:pt x="261" y="37"/>
              </a:lnTo>
              <a:lnTo>
                <a:pt x="257" y="37"/>
              </a:lnTo>
              <a:lnTo>
                <a:pt x="253" y="37"/>
              </a:lnTo>
              <a:lnTo>
                <a:pt x="249" y="37"/>
              </a:lnTo>
              <a:lnTo>
                <a:pt x="249" y="33"/>
              </a:lnTo>
              <a:lnTo>
                <a:pt x="249" y="29"/>
              </a:lnTo>
              <a:lnTo>
                <a:pt x="245" y="29"/>
              </a:lnTo>
              <a:lnTo>
                <a:pt x="245" y="33"/>
              </a:lnTo>
              <a:lnTo>
                <a:pt x="241" y="33"/>
              </a:lnTo>
              <a:lnTo>
                <a:pt x="241" y="29"/>
              </a:lnTo>
              <a:lnTo>
                <a:pt x="237" y="29"/>
              </a:lnTo>
              <a:lnTo>
                <a:pt x="237" y="25"/>
              </a:lnTo>
              <a:lnTo>
                <a:pt x="233" y="25"/>
              </a:lnTo>
              <a:lnTo>
                <a:pt x="229" y="25"/>
              </a:lnTo>
              <a:lnTo>
                <a:pt x="229" y="21"/>
              </a:lnTo>
              <a:lnTo>
                <a:pt x="225" y="17"/>
              </a:lnTo>
              <a:lnTo>
                <a:pt x="221" y="17"/>
              </a:lnTo>
              <a:lnTo>
                <a:pt x="221" y="12"/>
              </a:lnTo>
              <a:lnTo>
                <a:pt x="217" y="12"/>
              </a:lnTo>
              <a:lnTo>
                <a:pt x="217" y="8"/>
              </a:lnTo>
              <a:lnTo>
                <a:pt x="213" y="8"/>
              </a:lnTo>
              <a:lnTo>
                <a:pt x="209" y="8"/>
              </a:lnTo>
              <a:lnTo>
                <a:pt x="209" y="4"/>
              </a:lnTo>
              <a:lnTo>
                <a:pt x="209" y="0"/>
              </a:lnTo>
              <a:lnTo>
                <a:pt x="205" y="0"/>
              </a:lnTo>
              <a:lnTo>
                <a:pt x="205" y="4"/>
              </a:lnTo>
              <a:lnTo>
                <a:pt x="201" y="4"/>
              </a:lnTo>
              <a:lnTo>
                <a:pt x="201" y="8"/>
              </a:lnTo>
              <a:lnTo>
                <a:pt x="201" y="12"/>
              </a:lnTo>
              <a:lnTo>
                <a:pt x="197" y="12"/>
              </a:lnTo>
              <a:lnTo>
                <a:pt x="197" y="17"/>
              </a:lnTo>
              <a:lnTo>
                <a:pt x="193" y="17"/>
              </a:lnTo>
              <a:lnTo>
                <a:pt x="193" y="21"/>
              </a:lnTo>
              <a:lnTo>
                <a:pt x="193" y="25"/>
              </a:lnTo>
              <a:lnTo>
                <a:pt x="189" y="25"/>
              </a:lnTo>
              <a:lnTo>
                <a:pt x="185" y="25"/>
              </a:lnTo>
              <a:lnTo>
                <a:pt x="181" y="25"/>
              </a:lnTo>
              <a:lnTo>
                <a:pt x="181" y="21"/>
              </a:lnTo>
              <a:lnTo>
                <a:pt x="177" y="21"/>
              </a:lnTo>
              <a:lnTo>
                <a:pt x="173" y="21"/>
              </a:lnTo>
              <a:lnTo>
                <a:pt x="169" y="17"/>
              </a:lnTo>
              <a:lnTo>
                <a:pt x="169" y="21"/>
              </a:lnTo>
              <a:lnTo>
                <a:pt x="165" y="21"/>
              </a:lnTo>
              <a:lnTo>
                <a:pt x="165" y="25"/>
              </a:lnTo>
              <a:lnTo>
                <a:pt x="161" y="29"/>
              </a:lnTo>
              <a:lnTo>
                <a:pt x="157" y="33"/>
              </a:lnTo>
              <a:lnTo>
                <a:pt x="153" y="33"/>
              </a:lnTo>
              <a:lnTo>
                <a:pt x="153" y="37"/>
              </a:lnTo>
              <a:lnTo>
                <a:pt x="149" y="37"/>
              </a:lnTo>
              <a:lnTo>
                <a:pt x="149" y="41"/>
              </a:lnTo>
              <a:lnTo>
                <a:pt x="145" y="46"/>
              </a:lnTo>
              <a:lnTo>
                <a:pt x="140" y="46"/>
              </a:lnTo>
              <a:lnTo>
                <a:pt x="140" y="50"/>
              </a:lnTo>
              <a:lnTo>
                <a:pt x="136" y="54"/>
              </a:lnTo>
              <a:lnTo>
                <a:pt x="132" y="54"/>
              </a:lnTo>
              <a:lnTo>
                <a:pt x="132" y="58"/>
              </a:lnTo>
              <a:lnTo>
                <a:pt x="128" y="62"/>
              </a:lnTo>
              <a:lnTo>
                <a:pt x="124" y="66"/>
              </a:lnTo>
              <a:lnTo>
                <a:pt x="124" y="71"/>
              </a:lnTo>
              <a:lnTo>
                <a:pt x="120" y="71"/>
              </a:lnTo>
              <a:lnTo>
                <a:pt x="116" y="75"/>
              </a:lnTo>
              <a:lnTo>
                <a:pt x="112" y="75"/>
              </a:lnTo>
              <a:lnTo>
                <a:pt x="112" y="79"/>
              </a:lnTo>
              <a:lnTo>
                <a:pt x="108" y="79"/>
              </a:lnTo>
              <a:lnTo>
                <a:pt x="104" y="79"/>
              </a:lnTo>
              <a:lnTo>
                <a:pt x="100" y="79"/>
              </a:lnTo>
              <a:lnTo>
                <a:pt x="96" y="79"/>
              </a:lnTo>
              <a:lnTo>
                <a:pt x="92" y="79"/>
              </a:lnTo>
              <a:lnTo>
                <a:pt x="88" y="79"/>
              </a:lnTo>
              <a:lnTo>
                <a:pt x="84" y="79"/>
              </a:lnTo>
              <a:lnTo>
                <a:pt x="80" y="75"/>
              </a:lnTo>
              <a:lnTo>
                <a:pt x="76" y="75"/>
              </a:lnTo>
              <a:lnTo>
                <a:pt x="68" y="75"/>
              </a:lnTo>
              <a:lnTo>
                <a:pt x="64" y="75"/>
              </a:lnTo>
              <a:lnTo>
                <a:pt x="60" y="75"/>
              </a:lnTo>
              <a:lnTo>
                <a:pt x="56" y="75"/>
              </a:lnTo>
              <a:lnTo>
                <a:pt x="48" y="75"/>
              </a:lnTo>
              <a:lnTo>
                <a:pt x="44" y="75"/>
              </a:lnTo>
              <a:lnTo>
                <a:pt x="40" y="75"/>
              </a:lnTo>
              <a:lnTo>
                <a:pt x="36" y="75"/>
              </a:lnTo>
              <a:lnTo>
                <a:pt x="32" y="75"/>
              </a:lnTo>
              <a:lnTo>
                <a:pt x="28" y="75"/>
              </a:lnTo>
              <a:lnTo>
                <a:pt x="24" y="75"/>
              </a:lnTo>
              <a:lnTo>
                <a:pt x="20" y="75"/>
              </a:lnTo>
              <a:lnTo>
                <a:pt x="16" y="75"/>
              </a:lnTo>
              <a:lnTo>
                <a:pt x="12" y="75"/>
              </a:lnTo>
              <a:lnTo>
                <a:pt x="12" y="79"/>
              </a:lnTo>
              <a:lnTo>
                <a:pt x="12" y="83"/>
              </a:lnTo>
              <a:lnTo>
                <a:pt x="12" y="87"/>
              </a:lnTo>
              <a:lnTo>
                <a:pt x="12" y="91"/>
              </a:lnTo>
              <a:lnTo>
                <a:pt x="12" y="95"/>
              </a:lnTo>
              <a:lnTo>
                <a:pt x="12" y="104"/>
              </a:lnTo>
              <a:lnTo>
                <a:pt x="12" y="108"/>
              </a:lnTo>
              <a:lnTo>
                <a:pt x="12" y="112"/>
              </a:lnTo>
              <a:lnTo>
                <a:pt x="12" y="116"/>
              </a:lnTo>
              <a:lnTo>
                <a:pt x="12" y="120"/>
              </a:lnTo>
              <a:lnTo>
                <a:pt x="12" y="124"/>
              </a:lnTo>
              <a:lnTo>
                <a:pt x="12" y="129"/>
              </a:lnTo>
              <a:lnTo>
                <a:pt x="12" y="133"/>
              </a:lnTo>
              <a:lnTo>
                <a:pt x="12" y="137"/>
              </a:lnTo>
              <a:lnTo>
                <a:pt x="12" y="141"/>
              </a:lnTo>
              <a:lnTo>
                <a:pt x="12" y="145"/>
              </a:lnTo>
              <a:lnTo>
                <a:pt x="12" y="149"/>
              </a:lnTo>
              <a:lnTo>
                <a:pt x="12" y="153"/>
              </a:lnTo>
              <a:lnTo>
                <a:pt x="12" y="158"/>
              </a:lnTo>
              <a:lnTo>
                <a:pt x="12" y="162"/>
              </a:lnTo>
              <a:lnTo>
                <a:pt x="12" y="166"/>
              </a:lnTo>
              <a:lnTo>
                <a:pt x="12" y="170"/>
              </a:lnTo>
              <a:lnTo>
                <a:pt x="12" y="174"/>
              </a:lnTo>
              <a:lnTo>
                <a:pt x="12" y="178"/>
              </a:lnTo>
              <a:lnTo>
                <a:pt x="12" y="183"/>
              </a:lnTo>
              <a:lnTo>
                <a:pt x="12" y="187"/>
              </a:lnTo>
              <a:lnTo>
                <a:pt x="12" y="191"/>
              </a:lnTo>
              <a:lnTo>
                <a:pt x="12" y="195"/>
              </a:lnTo>
              <a:lnTo>
                <a:pt x="12" y="199"/>
              </a:lnTo>
              <a:lnTo>
                <a:pt x="12" y="203"/>
              </a:lnTo>
              <a:lnTo>
                <a:pt x="12" y="212"/>
              </a:lnTo>
              <a:lnTo>
                <a:pt x="12" y="216"/>
              </a:lnTo>
              <a:lnTo>
                <a:pt x="8" y="220"/>
              </a:lnTo>
              <a:lnTo>
                <a:pt x="8" y="224"/>
              </a:lnTo>
              <a:lnTo>
                <a:pt x="8" y="232"/>
              </a:lnTo>
              <a:lnTo>
                <a:pt x="8" y="236"/>
              </a:lnTo>
              <a:lnTo>
                <a:pt x="8" y="241"/>
              </a:lnTo>
              <a:lnTo>
                <a:pt x="8" y="245"/>
              </a:lnTo>
              <a:lnTo>
                <a:pt x="8" y="249"/>
              </a:lnTo>
              <a:lnTo>
                <a:pt x="8" y="253"/>
              </a:lnTo>
              <a:lnTo>
                <a:pt x="8" y="257"/>
              </a:lnTo>
              <a:lnTo>
                <a:pt x="8" y="266"/>
              </a:lnTo>
              <a:lnTo>
                <a:pt x="8" y="270"/>
              </a:lnTo>
              <a:lnTo>
                <a:pt x="8" y="274"/>
              </a:lnTo>
              <a:lnTo>
                <a:pt x="8" y="278"/>
              </a:lnTo>
              <a:lnTo>
                <a:pt x="8" y="282"/>
              </a:lnTo>
              <a:lnTo>
                <a:pt x="8" y="286"/>
              </a:lnTo>
              <a:lnTo>
                <a:pt x="8" y="290"/>
              </a:lnTo>
              <a:lnTo>
                <a:pt x="8" y="295"/>
              </a:lnTo>
              <a:lnTo>
                <a:pt x="8" y="303"/>
              </a:lnTo>
              <a:lnTo>
                <a:pt x="8" y="307"/>
              </a:lnTo>
              <a:lnTo>
                <a:pt x="8" y="311"/>
              </a:lnTo>
              <a:lnTo>
                <a:pt x="8" y="315"/>
              </a:lnTo>
              <a:lnTo>
                <a:pt x="8" y="324"/>
              </a:lnTo>
              <a:lnTo>
                <a:pt x="8" y="328"/>
              </a:lnTo>
              <a:lnTo>
                <a:pt x="8" y="332"/>
              </a:lnTo>
              <a:lnTo>
                <a:pt x="8" y="340"/>
              </a:lnTo>
              <a:lnTo>
                <a:pt x="8" y="344"/>
              </a:lnTo>
              <a:lnTo>
                <a:pt x="8" y="348"/>
              </a:lnTo>
              <a:lnTo>
                <a:pt x="8" y="353"/>
              </a:lnTo>
              <a:lnTo>
                <a:pt x="8" y="357"/>
              </a:lnTo>
              <a:lnTo>
                <a:pt x="8" y="361"/>
              </a:lnTo>
              <a:lnTo>
                <a:pt x="8" y="365"/>
              </a:lnTo>
              <a:lnTo>
                <a:pt x="4" y="369"/>
              </a:lnTo>
              <a:lnTo>
                <a:pt x="4" y="373"/>
              </a:lnTo>
              <a:lnTo>
                <a:pt x="4" y="382"/>
              </a:lnTo>
              <a:lnTo>
                <a:pt x="4" y="386"/>
              </a:lnTo>
              <a:lnTo>
                <a:pt x="4" y="390"/>
              </a:lnTo>
              <a:lnTo>
                <a:pt x="4" y="398"/>
              </a:lnTo>
              <a:lnTo>
                <a:pt x="4" y="402"/>
              </a:lnTo>
              <a:lnTo>
                <a:pt x="4" y="407"/>
              </a:lnTo>
              <a:lnTo>
                <a:pt x="4" y="415"/>
              </a:lnTo>
              <a:lnTo>
                <a:pt x="4" y="419"/>
              </a:lnTo>
              <a:lnTo>
                <a:pt x="4" y="423"/>
              </a:lnTo>
              <a:lnTo>
                <a:pt x="4" y="427"/>
              </a:lnTo>
              <a:lnTo>
                <a:pt x="4" y="436"/>
              </a:lnTo>
              <a:lnTo>
                <a:pt x="4" y="440"/>
              </a:lnTo>
              <a:lnTo>
                <a:pt x="4" y="444"/>
              </a:lnTo>
              <a:lnTo>
                <a:pt x="4" y="448"/>
              </a:lnTo>
              <a:lnTo>
                <a:pt x="4" y="452"/>
              </a:lnTo>
              <a:lnTo>
                <a:pt x="4" y="456"/>
              </a:lnTo>
              <a:lnTo>
                <a:pt x="4" y="460"/>
              </a:lnTo>
              <a:lnTo>
                <a:pt x="4" y="465"/>
              </a:lnTo>
              <a:lnTo>
                <a:pt x="4" y="473"/>
              </a:lnTo>
              <a:lnTo>
                <a:pt x="4" y="477"/>
              </a:lnTo>
              <a:lnTo>
                <a:pt x="4" y="481"/>
              </a:lnTo>
              <a:lnTo>
                <a:pt x="4" y="485"/>
              </a:lnTo>
              <a:lnTo>
                <a:pt x="4" y="490"/>
              </a:lnTo>
              <a:lnTo>
                <a:pt x="4" y="494"/>
              </a:lnTo>
              <a:lnTo>
                <a:pt x="4" y="506"/>
              </a:lnTo>
              <a:lnTo>
                <a:pt x="4" y="514"/>
              </a:lnTo>
              <a:lnTo>
                <a:pt x="0" y="519"/>
              </a:lnTo>
              <a:lnTo>
                <a:pt x="0" y="523"/>
              </a:lnTo>
              <a:lnTo>
                <a:pt x="0" y="527"/>
              </a:lnTo>
              <a:lnTo>
                <a:pt x="0" y="531"/>
              </a:lnTo>
              <a:lnTo>
                <a:pt x="0" y="535"/>
              </a:lnTo>
              <a:lnTo>
                <a:pt x="0" y="539"/>
              </a:lnTo>
              <a:lnTo>
                <a:pt x="0" y="543"/>
              </a:lnTo>
              <a:lnTo>
                <a:pt x="4" y="543"/>
              </a:lnTo>
              <a:lnTo>
                <a:pt x="8" y="543"/>
              </a:lnTo>
              <a:lnTo>
                <a:pt x="8" y="548"/>
              </a:lnTo>
              <a:lnTo>
                <a:pt x="12" y="548"/>
              </a:lnTo>
              <a:lnTo>
                <a:pt x="12" y="543"/>
              </a:lnTo>
              <a:lnTo>
                <a:pt x="12" y="548"/>
              </a:lnTo>
              <a:lnTo>
                <a:pt x="16" y="548"/>
              </a:lnTo>
              <a:lnTo>
                <a:pt x="20" y="548"/>
              </a:lnTo>
              <a:lnTo>
                <a:pt x="20" y="552"/>
              </a:lnTo>
              <a:lnTo>
                <a:pt x="24" y="552"/>
              </a:lnTo>
              <a:lnTo>
                <a:pt x="24" y="556"/>
              </a:lnTo>
              <a:lnTo>
                <a:pt x="28" y="556"/>
              </a:lnTo>
              <a:lnTo>
                <a:pt x="28" y="560"/>
              </a:lnTo>
              <a:lnTo>
                <a:pt x="32" y="564"/>
              </a:lnTo>
              <a:lnTo>
                <a:pt x="32" y="568"/>
              </a:lnTo>
              <a:close/>
            </a:path>
          </a:pathLst>
        </a:custGeom>
        <a:solidFill xmlns:a="http://schemas.openxmlformats.org/drawingml/2006/main">
          <a:schemeClr val="accent1"/>
        </a:solidFill>
        <a:ln xmlns:a="http://schemas.openxmlformats.org/drawingml/2006/main" w="6350" cap="flat" cmpd="sng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0.81965</cdr:x>
      <cdr:y>0.22923</cdr:y>
    </cdr:from>
    <cdr:to>
      <cdr:x>0.8485</cdr:x>
      <cdr:y>0.2939</cdr:y>
    </cdr:to>
    <cdr:sp macro="" textlink="">
      <cdr:nvSpPr>
        <cdr:cNvPr id="11" name="Freeform 194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259614" y="1271016"/>
          <a:ext cx="255502" cy="358533"/>
        </a:xfrm>
        <a:custGeom xmlns:a="http://schemas.openxmlformats.org/drawingml/2006/main">
          <a:avLst/>
          <a:gdLst>
            <a:gd name="T0" fmla="*/ 261 w 273"/>
            <a:gd name="T1" fmla="*/ 357 h 365"/>
            <a:gd name="T2" fmla="*/ 265 w 273"/>
            <a:gd name="T3" fmla="*/ 332 h 365"/>
            <a:gd name="T4" fmla="*/ 269 w 273"/>
            <a:gd name="T5" fmla="*/ 311 h 365"/>
            <a:gd name="T6" fmla="*/ 273 w 273"/>
            <a:gd name="T7" fmla="*/ 299 h 365"/>
            <a:gd name="T8" fmla="*/ 269 w 273"/>
            <a:gd name="T9" fmla="*/ 278 h 365"/>
            <a:gd name="T10" fmla="*/ 257 w 273"/>
            <a:gd name="T11" fmla="*/ 266 h 365"/>
            <a:gd name="T12" fmla="*/ 257 w 273"/>
            <a:gd name="T13" fmla="*/ 245 h 365"/>
            <a:gd name="T14" fmla="*/ 257 w 273"/>
            <a:gd name="T15" fmla="*/ 220 h 365"/>
            <a:gd name="T16" fmla="*/ 249 w 273"/>
            <a:gd name="T17" fmla="*/ 203 h 365"/>
            <a:gd name="T18" fmla="*/ 233 w 273"/>
            <a:gd name="T19" fmla="*/ 203 h 365"/>
            <a:gd name="T20" fmla="*/ 221 w 273"/>
            <a:gd name="T21" fmla="*/ 199 h 365"/>
            <a:gd name="T22" fmla="*/ 213 w 273"/>
            <a:gd name="T23" fmla="*/ 199 h 365"/>
            <a:gd name="T24" fmla="*/ 205 w 273"/>
            <a:gd name="T25" fmla="*/ 183 h 365"/>
            <a:gd name="T26" fmla="*/ 201 w 273"/>
            <a:gd name="T27" fmla="*/ 162 h 365"/>
            <a:gd name="T28" fmla="*/ 193 w 273"/>
            <a:gd name="T29" fmla="*/ 149 h 365"/>
            <a:gd name="T30" fmla="*/ 205 w 273"/>
            <a:gd name="T31" fmla="*/ 137 h 365"/>
            <a:gd name="T32" fmla="*/ 205 w 273"/>
            <a:gd name="T33" fmla="*/ 120 h 365"/>
            <a:gd name="T34" fmla="*/ 201 w 273"/>
            <a:gd name="T35" fmla="*/ 108 h 365"/>
            <a:gd name="T36" fmla="*/ 189 w 273"/>
            <a:gd name="T37" fmla="*/ 96 h 365"/>
            <a:gd name="T38" fmla="*/ 193 w 273"/>
            <a:gd name="T39" fmla="*/ 75 h 365"/>
            <a:gd name="T40" fmla="*/ 181 w 273"/>
            <a:gd name="T41" fmla="*/ 75 h 365"/>
            <a:gd name="T42" fmla="*/ 173 w 273"/>
            <a:gd name="T43" fmla="*/ 91 h 365"/>
            <a:gd name="T44" fmla="*/ 165 w 273"/>
            <a:gd name="T45" fmla="*/ 75 h 365"/>
            <a:gd name="T46" fmla="*/ 153 w 273"/>
            <a:gd name="T47" fmla="*/ 62 h 365"/>
            <a:gd name="T48" fmla="*/ 145 w 273"/>
            <a:gd name="T49" fmla="*/ 46 h 365"/>
            <a:gd name="T50" fmla="*/ 161 w 273"/>
            <a:gd name="T51" fmla="*/ 37 h 365"/>
            <a:gd name="T52" fmla="*/ 165 w 273"/>
            <a:gd name="T53" fmla="*/ 17 h 365"/>
            <a:gd name="T54" fmla="*/ 149 w 273"/>
            <a:gd name="T55" fmla="*/ 8 h 365"/>
            <a:gd name="T56" fmla="*/ 121 w 273"/>
            <a:gd name="T57" fmla="*/ 8 h 365"/>
            <a:gd name="T58" fmla="*/ 100 w 273"/>
            <a:gd name="T59" fmla="*/ 4 h 365"/>
            <a:gd name="T60" fmla="*/ 72 w 273"/>
            <a:gd name="T61" fmla="*/ 4 h 365"/>
            <a:gd name="T62" fmla="*/ 40 w 273"/>
            <a:gd name="T63" fmla="*/ 0 h 365"/>
            <a:gd name="T64" fmla="*/ 32 w 273"/>
            <a:gd name="T65" fmla="*/ 17 h 365"/>
            <a:gd name="T66" fmla="*/ 32 w 273"/>
            <a:gd name="T67" fmla="*/ 37 h 365"/>
            <a:gd name="T68" fmla="*/ 40 w 273"/>
            <a:gd name="T69" fmla="*/ 54 h 365"/>
            <a:gd name="T70" fmla="*/ 40 w 273"/>
            <a:gd name="T71" fmla="*/ 79 h 365"/>
            <a:gd name="T72" fmla="*/ 36 w 273"/>
            <a:gd name="T73" fmla="*/ 108 h 365"/>
            <a:gd name="T74" fmla="*/ 48 w 273"/>
            <a:gd name="T75" fmla="*/ 125 h 365"/>
            <a:gd name="T76" fmla="*/ 52 w 273"/>
            <a:gd name="T77" fmla="*/ 137 h 365"/>
            <a:gd name="T78" fmla="*/ 40 w 273"/>
            <a:gd name="T79" fmla="*/ 141 h 365"/>
            <a:gd name="T80" fmla="*/ 20 w 273"/>
            <a:gd name="T81" fmla="*/ 145 h 365"/>
            <a:gd name="T82" fmla="*/ 12 w 273"/>
            <a:gd name="T83" fmla="*/ 162 h 365"/>
            <a:gd name="T84" fmla="*/ 4 w 273"/>
            <a:gd name="T85" fmla="*/ 179 h 365"/>
            <a:gd name="T86" fmla="*/ 8 w 273"/>
            <a:gd name="T87" fmla="*/ 195 h 365"/>
            <a:gd name="T88" fmla="*/ 32 w 273"/>
            <a:gd name="T89" fmla="*/ 191 h 365"/>
            <a:gd name="T90" fmla="*/ 44 w 273"/>
            <a:gd name="T91" fmla="*/ 203 h 365"/>
            <a:gd name="T92" fmla="*/ 56 w 273"/>
            <a:gd name="T93" fmla="*/ 216 h 365"/>
            <a:gd name="T94" fmla="*/ 68 w 273"/>
            <a:gd name="T95" fmla="*/ 220 h 365"/>
            <a:gd name="T96" fmla="*/ 80 w 273"/>
            <a:gd name="T97" fmla="*/ 228 h 365"/>
            <a:gd name="T98" fmla="*/ 92 w 273"/>
            <a:gd name="T99" fmla="*/ 232 h 365"/>
            <a:gd name="T100" fmla="*/ 117 w 273"/>
            <a:gd name="T101" fmla="*/ 237 h 365"/>
            <a:gd name="T102" fmla="*/ 137 w 273"/>
            <a:gd name="T103" fmla="*/ 228 h 365"/>
            <a:gd name="T104" fmla="*/ 165 w 273"/>
            <a:gd name="T105" fmla="*/ 237 h 365"/>
            <a:gd name="T106" fmla="*/ 169 w 273"/>
            <a:gd name="T107" fmla="*/ 249 h 365"/>
            <a:gd name="T108" fmla="*/ 177 w 273"/>
            <a:gd name="T109" fmla="*/ 270 h 365"/>
            <a:gd name="T110" fmla="*/ 189 w 273"/>
            <a:gd name="T111" fmla="*/ 278 h 365"/>
            <a:gd name="T112" fmla="*/ 209 w 273"/>
            <a:gd name="T113" fmla="*/ 295 h 365"/>
            <a:gd name="T114" fmla="*/ 217 w 273"/>
            <a:gd name="T115" fmla="*/ 315 h 365"/>
            <a:gd name="T116" fmla="*/ 225 w 273"/>
            <a:gd name="T117" fmla="*/ 340 h 365"/>
            <a:gd name="T118" fmla="*/ 233 w 273"/>
            <a:gd name="T119" fmla="*/ 361 h 36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  <a:cxn ang="0">
              <a:pos x="T106" y="T107"/>
            </a:cxn>
            <a:cxn ang="0">
              <a:pos x="T108" y="T109"/>
            </a:cxn>
            <a:cxn ang="0">
              <a:pos x="T110" y="T111"/>
            </a:cxn>
            <a:cxn ang="0">
              <a:pos x="T112" y="T113"/>
            </a:cxn>
            <a:cxn ang="0">
              <a:pos x="T114" y="T115"/>
            </a:cxn>
            <a:cxn ang="0">
              <a:pos x="T116" y="T117"/>
            </a:cxn>
            <a:cxn ang="0">
              <a:pos x="T118" y="T119"/>
            </a:cxn>
          </a:cxnLst>
          <a:rect l="0" t="0" r="r" b="b"/>
          <a:pathLst>
            <a:path w="273" h="365">
              <a:moveTo>
                <a:pt x="237" y="365"/>
              </a:moveTo>
              <a:lnTo>
                <a:pt x="241" y="365"/>
              </a:lnTo>
              <a:lnTo>
                <a:pt x="249" y="365"/>
              </a:lnTo>
              <a:lnTo>
                <a:pt x="253" y="361"/>
              </a:lnTo>
              <a:lnTo>
                <a:pt x="257" y="361"/>
              </a:lnTo>
              <a:lnTo>
                <a:pt x="261" y="357"/>
              </a:lnTo>
              <a:lnTo>
                <a:pt x="265" y="353"/>
              </a:lnTo>
              <a:lnTo>
                <a:pt x="269" y="349"/>
              </a:lnTo>
              <a:lnTo>
                <a:pt x="265" y="344"/>
              </a:lnTo>
              <a:lnTo>
                <a:pt x="265" y="340"/>
              </a:lnTo>
              <a:lnTo>
                <a:pt x="265" y="336"/>
              </a:lnTo>
              <a:lnTo>
                <a:pt x="265" y="332"/>
              </a:lnTo>
              <a:lnTo>
                <a:pt x="265" y="328"/>
              </a:lnTo>
              <a:lnTo>
                <a:pt x="273" y="324"/>
              </a:lnTo>
              <a:lnTo>
                <a:pt x="273" y="320"/>
              </a:lnTo>
              <a:lnTo>
                <a:pt x="273" y="315"/>
              </a:lnTo>
              <a:lnTo>
                <a:pt x="273" y="311"/>
              </a:lnTo>
              <a:lnTo>
                <a:pt x="269" y="311"/>
              </a:lnTo>
              <a:lnTo>
                <a:pt x="269" y="307"/>
              </a:lnTo>
              <a:lnTo>
                <a:pt x="273" y="307"/>
              </a:lnTo>
              <a:lnTo>
                <a:pt x="269" y="307"/>
              </a:lnTo>
              <a:lnTo>
                <a:pt x="269" y="303"/>
              </a:lnTo>
              <a:lnTo>
                <a:pt x="269" y="299"/>
              </a:lnTo>
              <a:lnTo>
                <a:pt x="273" y="299"/>
              </a:lnTo>
              <a:lnTo>
                <a:pt x="273" y="295"/>
              </a:lnTo>
              <a:lnTo>
                <a:pt x="273" y="291"/>
              </a:lnTo>
              <a:lnTo>
                <a:pt x="273" y="286"/>
              </a:lnTo>
              <a:lnTo>
                <a:pt x="273" y="282"/>
              </a:lnTo>
              <a:lnTo>
                <a:pt x="269" y="282"/>
              </a:lnTo>
              <a:lnTo>
                <a:pt x="269" y="278"/>
              </a:lnTo>
              <a:lnTo>
                <a:pt x="269" y="274"/>
              </a:lnTo>
              <a:lnTo>
                <a:pt x="265" y="274"/>
              </a:lnTo>
              <a:lnTo>
                <a:pt x="265" y="270"/>
              </a:lnTo>
              <a:lnTo>
                <a:pt x="265" y="266"/>
              </a:lnTo>
              <a:lnTo>
                <a:pt x="261" y="266"/>
              </a:lnTo>
              <a:lnTo>
                <a:pt x="257" y="266"/>
              </a:lnTo>
              <a:lnTo>
                <a:pt x="257" y="261"/>
              </a:lnTo>
              <a:lnTo>
                <a:pt x="253" y="261"/>
              </a:lnTo>
              <a:lnTo>
                <a:pt x="253" y="257"/>
              </a:lnTo>
              <a:lnTo>
                <a:pt x="253" y="253"/>
              </a:lnTo>
              <a:lnTo>
                <a:pt x="257" y="249"/>
              </a:lnTo>
              <a:lnTo>
                <a:pt x="257" y="245"/>
              </a:lnTo>
              <a:lnTo>
                <a:pt x="257" y="241"/>
              </a:lnTo>
              <a:lnTo>
                <a:pt x="257" y="237"/>
              </a:lnTo>
              <a:lnTo>
                <a:pt x="257" y="232"/>
              </a:lnTo>
              <a:lnTo>
                <a:pt x="257" y="228"/>
              </a:lnTo>
              <a:lnTo>
                <a:pt x="257" y="224"/>
              </a:lnTo>
              <a:lnTo>
                <a:pt x="257" y="220"/>
              </a:lnTo>
              <a:lnTo>
                <a:pt x="253" y="220"/>
              </a:lnTo>
              <a:lnTo>
                <a:pt x="253" y="216"/>
              </a:lnTo>
              <a:lnTo>
                <a:pt x="253" y="212"/>
              </a:lnTo>
              <a:lnTo>
                <a:pt x="253" y="208"/>
              </a:lnTo>
              <a:lnTo>
                <a:pt x="253" y="203"/>
              </a:lnTo>
              <a:lnTo>
                <a:pt x="249" y="203"/>
              </a:lnTo>
              <a:lnTo>
                <a:pt x="245" y="199"/>
              </a:lnTo>
              <a:lnTo>
                <a:pt x="241" y="199"/>
              </a:lnTo>
              <a:lnTo>
                <a:pt x="241" y="195"/>
              </a:lnTo>
              <a:lnTo>
                <a:pt x="237" y="199"/>
              </a:lnTo>
              <a:lnTo>
                <a:pt x="233" y="199"/>
              </a:lnTo>
              <a:lnTo>
                <a:pt x="233" y="203"/>
              </a:lnTo>
              <a:lnTo>
                <a:pt x="229" y="203"/>
              </a:lnTo>
              <a:lnTo>
                <a:pt x="229" y="208"/>
              </a:lnTo>
              <a:lnTo>
                <a:pt x="225" y="208"/>
              </a:lnTo>
              <a:lnTo>
                <a:pt x="221" y="208"/>
              </a:lnTo>
              <a:lnTo>
                <a:pt x="221" y="203"/>
              </a:lnTo>
              <a:lnTo>
                <a:pt x="221" y="199"/>
              </a:lnTo>
              <a:lnTo>
                <a:pt x="217" y="199"/>
              </a:lnTo>
              <a:lnTo>
                <a:pt x="217" y="195"/>
              </a:lnTo>
              <a:lnTo>
                <a:pt x="217" y="191"/>
              </a:lnTo>
              <a:lnTo>
                <a:pt x="213" y="191"/>
              </a:lnTo>
              <a:lnTo>
                <a:pt x="213" y="195"/>
              </a:lnTo>
              <a:lnTo>
                <a:pt x="213" y="199"/>
              </a:lnTo>
              <a:lnTo>
                <a:pt x="209" y="199"/>
              </a:lnTo>
              <a:lnTo>
                <a:pt x="209" y="195"/>
              </a:lnTo>
              <a:lnTo>
                <a:pt x="209" y="191"/>
              </a:lnTo>
              <a:lnTo>
                <a:pt x="209" y="187"/>
              </a:lnTo>
              <a:lnTo>
                <a:pt x="205" y="187"/>
              </a:lnTo>
              <a:lnTo>
                <a:pt x="205" y="183"/>
              </a:lnTo>
              <a:lnTo>
                <a:pt x="205" y="179"/>
              </a:lnTo>
              <a:lnTo>
                <a:pt x="201" y="179"/>
              </a:lnTo>
              <a:lnTo>
                <a:pt x="201" y="174"/>
              </a:lnTo>
              <a:lnTo>
                <a:pt x="201" y="170"/>
              </a:lnTo>
              <a:lnTo>
                <a:pt x="201" y="166"/>
              </a:lnTo>
              <a:lnTo>
                <a:pt x="201" y="162"/>
              </a:lnTo>
              <a:lnTo>
                <a:pt x="201" y="158"/>
              </a:lnTo>
              <a:lnTo>
                <a:pt x="197" y="158"/>
              </a:lnTo>
              <a:lnTo>
                <a:pt x="197" y="154"/>
              </a:lnTo>
              <a:lnTo>
                <a:pt x="193" y="154"/>
              </a:lnTo>
              <a:lnTo>
                <a:pt x="189" y="154"/>
              </a:lnTo>
              <a:lnTo>
                <a:pt x="193" y="149"/>
              </a:lnTo>
              <a:lnTo>
                <a:pt x="193" y="145"/>
              </a:lnTo>
              <a:lnTo>
                <a:pt x="197" y="145"/>
              </a:lnTo>
              <a:lnTo>
                <a:pt x="197" y="141"/>
              </a:lnTo>
              <a:lnTo>
                <a:pt x="201" y="141"/>
              </a:lnTo>
              <a:lnTo>
                <a:pt x="201" y="137"/>
              </a:lnTo>
              <a:lnTo>
                <a:pt x="205" y="137"/>
              </a:lnTo>
              <a:lnTo>
                <a:pt x="205" y="133"/>
              </a:lnTo>
              <a:lnTo>
                <a:pt x="209" y="133"/>
              </a:lnTo>
              <a:lnTo>
                <a:pt x="209" y="129"/>
              </a:lnTo>
              <a:lnTo>
                <a:pt x="209" y="125"/>
              </a:lnTo>
              <a:lnTo>
                <a:pt x="205" y="125"/>
              </a:lnTo>
              <a:lnTo>
                <a:pt x="205" y="120"/>
              </a:lnTo>
              <a:lnTo>
                <a:pt x="209" y="120"/>
              </a:lnTo>
              <a:lnTo>
                <a:pt x="209" y="116"/>
              </a:lnTo>
              <a:lnTo>
                <a:pt x="205" y="116"/>
              </a:lnTo>
              <a:lnTo>
                <a:pt x="205" y="112"/>
              </a:lnTo>
              <a:lnTo>
                <a:pt x="201" y="112"/>
              </a:lnTo>
              <a:lnTo>
                <a:pt x="201" y="108"/>
              </a:lnTo>
              <a:lnTo>
                <a:pt x="197" y="108"/>
              </a:lnTo>
              <a:lnTo>
                <a:pt x="193" y="108"/>
              </a:lnTo>
              <a:lnTo>
                <a:pt x="193" y="104"/>
              </a:lnTo>
              <a:lnTo>
                <a:pt x="189" y="104"/>
              </a:lnTo>
              <a:lnTo>
                <a:pt x="189" y="100"/>
              </a:lnTo>
              <a:lnTo>
                <a:pt x="189" y="96"/>
              </a:lnTo>
              <a:lnTo>
                <a:pt x="189" y="91"/>
              </a:lnTo>
              <a:lnTo>
                <a:pt x="193" y="91"/>
              </a:lnTo>
              <a:lnTo>
                <a:pt x="193" y="87"/>
              </a:lnTo>
              <a:lnTo>
                <a:pt x="193" y="83"/>
              </a:lnTo>
              <a:lnTo>
                <a:pt x="193" y="79"/>
              </a:lnTo>
              <a:lnTo>
                <a:pt x="193" y="75"/>
              </a:lnTo>
              <a:lnTo>
                <a:pt x="189" y="71"/>
              </a:lnTo>
              <a:lnTo>
                <a:pt x="193" y="71"/>
              </a:lnTo>
              <a:lnTo>
                <a:pt x="189" y="71"/>
              </a:lnTo>
              <a:lnTo>
                <a:pt x="185" y="71"/>
              </a:lnTo>
              <a:lnTo>
                <a:pt x="185" y="75"/>
              </a:lnTo>
              <a:lnTo>
                <a:pt x="181" y="75"/>
              </a:lnTo>
              <a:lnTo>
                <a:pt x="181" y="79"/>
              </a:lnTo>
              <a:lnTo>
                <a:pt x="177" y="79"/>
              </a:lnTo>
              <a:lnTo>
                <a:pt x="177" y="83"/>
              </a:lnTo>
              <a:lnTo>
                <a:pt x="177" y="87"/>
              </a:lnTo>
              <a:lnTo>
                <a:pt x="177" y="91"/>
              </a:lnTo>
              <a:lnTo>
                <a:pt x="173" y="91"/>
              </a:lnTo>
              <a:lnTo>
                <a:pt x="173" y="87"/>
              </a:lnTo>
              <a:lnTo>
                <a:pt x="169" y="87"/>
              </a:lnTo>
              <a:lnTo>
                <a:pt x="169" y="83"/>
              </a:lnTo>
              <a:lnTo>
                <a:pt x="165" y="83"/>
              </a:lnTo>
              <a:lnTo>
                <a:pt x="165" y="79"/>
              </a:lnTo>
              <a:lnTo>
                <a:pt x="165" y="75"/>
              </a:lnTo>
              <a:lnTo>
                <a:pt x="161" y="75"/>
              </a:lnTo>
              <a:lnTo>
                <a:pt x="161" y="71"/>
              </a:lnTo>
              <a:lnTo>
                <a:pt x="161" y="66"/>
              </a:lnTo>
              <a:lnTo>
                <a:pt x="157" y="66"/>
              </a:lnTo>
              <a:lnTo>
                <a:pt x="157" y="62"/>
              </a:lnTo>
              <a:lnTo>
                <a:pt x="153" y="62"/>
              </a:lnTo>
              <a:lnTo>
                <a:pt x="153" y="58"/>
              </a:lnTo>
              <a:lnTo>
                <a:pt x="149" y="58"/>
              </a:lnTo>
              <a:lnTo>
                <a:pt x="149" y="54"/>
              </a:lnTo>
              <a:lnTo>
                <a:pt x="149" y="50"/>
              </a:lnTo>
              <a:lnTo>
                <a:pt x="149" y="46"/>
              </a:lnTo>
              <a:lnTo>
                <a:pt x="145" y="46"/>
              </a:lnTo>
              <a:lnTo>
                <a:pt x="145" y="42"/>
              </a:lnTo>
              <a:lnTo>
                <a:pt x="149" y="42"/>
              </a:lnTo>
              <a:lnTo>
                <a:pt x="149" y="37"/>
              </a:lnTo>
              <a:lnTo>
                <a:pt x="153" y="37"/>
              </a:lnTo>
              <a:lnTo>
                <a:pt x="157" y="37"/>
              </a:lnTo>
              <a:lnTo>
                <a:pt x="161" y="37"/>
              </a:lnTo>
              <a:lnTo>
                <a:pt x="161" y="33"/>
              </a:lnTo>
              <a:lnTo>
                <a:pt x="165" y="33"/>
              </a:lnTo>
              <a:lnTo>
                <a:pt x="165" y="29"/>
              </a:lnTo>
              <a:lnTo>
                <a:pt x="165" y="25"/>
              </a:lnTo>
              <a:lnTo>
                <a:pt x="165" y="21"/>
              </a:lnTo>
              <a:lnTo>
                <a:pt x="165" y="17"/>
              </a:lnTo>
              <a:lnTo>
                <a:pt x="165" y="13"/>
              </a:lnTo>
              <a:lnTo>
                <a:pt x="165" y="8"/>
              </a:lnTo>
              <a:lnTo>
                <a:pt x="161" y="8"/>
              </a:lnTo>
              <a:lnTo>
                <a:pt x="157" y="8"/>
              </a:lnTo>
              <a:lnTo>
                <a:pt x="153" y="8"/>
              </a:lnTo>
              <a:lnTo>
                <a:pt x="149" y="8"/>
              </a:lnTo>
              <a:lnTo>
                <a:pt x="145" y="8"/>
              </a:lnTo>
              <a:lnTo>
                <a:pt x="137" y="8"/>
              </a:lnTo>
              <a:lnTo>
                <a:pt x="133" y="8"/>
              </a:lnTo>
              <a:lnTo>
                <a:pt x="129" y="8"/>
              </a:lnTo>
              <a:lnTo>
                <a:pt x="125" y="8"/>
              </a:lnTo>
              <a:lnTo>
                <a:pt x="121" y="8"/>
              </a:lnTo>
              <a:lnTo>
                <a:pt x="117" y="8"/>
              </a:lnTo>
              <a:lnTo>
                <a:pt x="113" y="8"/>
              </a:lnTo>
              <a:lnTo>
                <a:pt x="108" y="8"/>
              </a:lnTo>
              <a:lnTo>
                <a:pt x="108" y="4"/>
              </a:lnTo>
              <a:lnTo>
                <a:pt x="104" y="4"/>
              </a:lnTo>
              <a:lnTo>
                <a:pt x="100" y="4"/>
              </a:lnTo>
              <a:lnTo>
                <a:pt x="96" y="4"/>
              </a:lnTo>
              <a:lnTo>
                <a:pt x="92" y="4"/>
              </a:lnTo>
              <a:lnTo>
                <a:pt x="88" y="4"/>
              </a:lnTo>
              <a:lnTo>
                <a:pt x="80" y="4"/>
              </a:lnTo>
              <a:lnTo>
                <a:pt x="76" y="4"/>
              </a:lnTo>
              <a:lnTo>
                <a:pt x="72" y="4"/>
              </a:lnTo>
              <a:lnTo>
                <a:pt x="68" y="4"/>
              </a:lnTo>
              <a:lnTo>
                <a:pt x="60" y="4"/>
              </a:lnTo>
              <a:lnTo>
                <a:pt x="56" y="4"/>
              </a:lnTo>
              <a:lnTo>
                <a:pt x="52" y="0"/>
              </a:lnTo>
              <a:lnTo>
                <a:pt x="44" y="0"/>
              </a:lnTo>
              <a:lnTo>
                <a:pt x="40" y="0"/>
              </a:lnTo>
              <a:lnTo>
                <a:pt x="36" y="0"/>
              </a:lnTo>
              <a:lnTo>
                <a:pt x="32" y="0"/>
              </a:lnTo>
              <a:lnTo>
                <a:pt x="32" y="4"/>
              </a:lnTo>
              <a:lnTo>
                <a:pt x="32" y="8"/>
              </a:lnTo>
              <a:lnTo>
                <a:pt x="32" y="13"/>
              </a:lnTo>
              <a:lnTo>
                <a:pt x="32" y="17"/>
              </a:lnTo>
              <a:lnTo>
                <a:pt x="32" y="21"/>
              </a:lnTo>
              <a:lnTo>
                <a:pt x="32" y="25"/>
              </a:lnTo>
              <a:lnTo>
                <a:pt x="32" y="29"/>
              </a:lnTo>
              <a:lnTo>
                <a:pt x="36" y="29"/>
              </a:lnTo>
              <a:lnTo>
                <a:pt x="32" y="33"/>
              </a:lnTo>
              <a:lnTo>
                <a:pt x="32" y="37"/>
              </a:lnTo>
              <a:lnTo>
                <a:pt x="36" y="37"/>
              </a:lnTo>
              <a:lnTo>
                <a:pt x="36" y="42"/>
              </a:lnTo>
              <a:lnTo>
                <a:pt x="36" y="46"/>
              </a:lnTo>
              <a:lnTo>
                <a:pt x="40" y="46"/>
              </a:lnTo>
              <a:lnTo>
                <a:pt x="40" y="50"/>
              </a:lnTo>
              <a:lnTo>
                <a:pt x="40" y="54"/>
              </a:lnTo>
              <a:lnTo>
                <a:pt x="40" y="58"/>
              </a:lnTo>
              <a:lnTo>
                <a:pt x="40" y="62"/>
              </a:lnTo>
              <a:lnTo>
                <a:pt x="44" y="66"/>
              </a:lnTo>
              <a:lnTo>
                <a:pt x="44" y="71"/>
              </a:lnTo>
              <a:lnTo>
                <a:pt x="44" y="75"/>
              </a:lnTo>
              <a:lnTo>
                <a:pt x="40" y="79"/>
              </a:lnTo>
              <a:lnTo>
                <a:pt x="32" y="83"/>
              </a:lnTo>
              <a:lnTo>
                <a:pt x="32" y="87"/>
              </a:lnTo>
              <a:lnTo>
                <a:pt x="32" y="91"/>
              </a:lnTo>
              <a:lnTo>
                <a:pt x="32" y="100"/>
              </a:lnTo>
              <a:lnTo>
                <a:pt x="32" y="104"/>
              </a:lnTo>
              <a:lnTo>
                <a:pt x="36" y="108"/>
              </a:lnTo>
              <a:lnTo>
                <a:pt x="40" y="112"/>
              </a:lnTo>
              <a:lnTo>
                <a:pt x="40" y="116"/>
              </a:lnTo>
              <a:lnTo>
                <a:pt x="44" y="116"/>
              </a:lnTo>
              <a:lnTo>
                <a:pt x="44" y="120"/>
              </a:lnTo>
              <a:lnTo>
                <a:pt x="48" y="120"/>
              </a:lnTo>
              <a:lnTo>
                <a:pt x="48" y="125"/>
              </a:lnTo>
              <a:lnTo>
                <a:pt x="52" y="125"/>
              </a:lnTo>
              <a:lnTo>
                <a:pt x="52" y="129"/>
              </a:lnTo>
              <a:lnTo>
                <a:pt x="52" y="133"/>
              </a:lnTo>
              <a:lnTo>
                <a:pt x="48" y="133"/>
              </a:lnTo>
              <a:lnTo>
                <a:pt x="48" y="137"/>
              </a:lnTo>
              <a:lnTo>
                <a:pt x="52" y="137"/>
              </a:lnTo>
              <a:lnTo>
                <a:pt x="48" y="137"/>
              </a:lnTo>
              <a:lnTo>
                <a:pt x="48" y="141"/>
              </a:lnTo>
              <a:lnTo>
                <a:pt x="48" y="137"/>
              </a:lnTo>
              <a:lnTo>
                <a:pt x="48" y="141"/>
              </a:lnTo>
              <a:lnTo>
                <a:pt x="44" y="141"/>
              </a:lnTo>
              <a:lnTo>
                <a:pt x="40" y="141"/>
              </a:lnTo>
              <a:lnTo>
                <a:pt x="36" y="141"/>
              </a:lnTo>
              <a:lnTo>
                <a:pt x="32" y="141"/>
              </a:lnTo>
              <a:lnTo>
                <a:pt x="28" y="141"/>
              </a:lnTo>
              <a:lnTo>
                <a:pt x="24" y="141"/>
              </a:lnTo>
              <a:lnTo>
                <a:pt x="20" y="141"/>
              </a:lnTo>
              <a:lnTo>
                <a:pt x="20" y="145"/>
              </a:lnTo>
              <a:lnTo>
                <a:pt x="20" y="149"/>
              </a:lnTo>
              <a:lnTo>
                <a:pt x="16" y="149"/>
              </a:lnTo>
              <a:lnTo>
                <a:pt x="16" y="154"/>
              </a:lnTo>
              <a:lnTo>
                <a:pt x="16" y="158"/>
              </a:lnTo>
              <a:lnTo>
                <a:pt x="16" y="162"/>
              </a:lnTo>
              <a:lnTo>
                <a:pt x="12" y="162"/>
              </a:lnTo>
              <a:lnTo>
                <a:pt x="12" y="166"/>
              </a:lnTo>
              <a:lnTo>
                <a:pt x="12" y="170"/>
              </a:lnTo>
              <a:lnTo>
                <a:pt x="8" y="170"/>
              </a:lnTo>
              <a:lnTo>
                <a:pt x="8" y="174"/>
              </a:lnTo>
              <a:lnTo>
                <a:pt x="8" y="179"/>
              </a:lnTo>
              <a:lnTo>
                <a:pt x="4" y="179"/>
              </a:lnTo>
              <a:lnTo>
                <a:pt x="4" y="183"/>
              </a:lnTo>
              <a:lnTo>
                <a:pt x="4" y="187"/>
              </a:lnTo>
              <a:lnTo>
                <a:pt x="4" y="191"/>
              </a:lnTo>
              <a:lnTo>
                <a:pt x="0" y="191"/>
              </a:lnTo>
              <a:lnTo>
                <a:pt x="0" y="195"/>
              </a:lnTo>
              <a:lnTo>
                <a:pt x="8" y="195"/>
              </a:lnTo>
              <a:lnTo>
                <a:pt x="12" y="195"/>
              </a:lnTo>
              <a:lnTo>
                <a:pt x="16" y="195"/>
              </a:lnTo>
              <a:lnTo>
                <a:pt x="20" y="195"/>
              </a:lnTo>
              <a:lnTo>
                <a:pt x="24" y="191"/>
              </a:lnTo>
              <a:lnTo>
                <a:pt x="28" y="191"/>
              </a:lnTo>
              <a:lnTo>
                <a:pt x="32" y="191"/>
              </a:lnTo>
              <a:lnTo>
                <a:pt x="36" y="191"/>
              </a:lnTo>
              <a:lnTo>
                <a:pt x="40" y="191"/>
              </a:lnTo>
              <a:lnTo>
                <a:pt x="40" y="195"/>
              </a:lnTo>
              <a:lnTo>
                <a:pt x="40" y="199"/>
              </a:lnTo>
              <a:lnTo>
                <a:pt x="44" y="199"/>
              </a:lnTo>
              <a:lnTo>
                <a:pt x="44" y="203"/>
              </a:lnTo>
              <a:lnTo>
                <a:pt x="44" y="208"/>
              </a:lnTo>
              <a:lnTo>
                <a:pt x="44" y="212"/>
              </a:lnTo>
              <a:lnTo>
                <a:pt x="48" y="212"/>
              </a:lnTo>
              <a:lnTo>
                <a:pt x="52" y="212"/>
              </a:lnTo>
              <a:lnTo>
                <a:pt x="52" y="216"/>
              </a:lnTo>
              <a:lnTo>
                <a:pt x="56" y="216"/>
              </a:lnTo>
              <a:lnTo>
                <a:pt x="60" y="216"/>
              </a:lnTo>
              <a:lnTo>
                <a:pt x="60" y="220"/>
              </a:lnTo>
              <a:lnTo>
                <a:pt x="60" y="216"/>
              </a:lnTo>
              <a:lnTo>
                <a:pt x="64" y="216"/>
              </a:lnTo>
              <a:lnTo>
                <a:pt x="64" y="220"/>
              </a:lnTo>
              <a:lnTo>
                <a:pt x="68" y="220"/>
              </a:lnTo>
              <a:lnTo>
                <a:pt x="72" y="220"/>
              </a:lnTo>
              <a:lnTo>
                <a:pt x="76" y="220"/>
              </a:lnTo>
              <a:lnTo>
                <a:pt x="76" y="224"/>
              </a:lnTo>
              <a:lnTo>
                <a:pt x="80" y="224"/>
              </a:lnTo>
              <a:lnTo>
                <a:pt x="76" y="228"/>
              </a:lnTo>
              <a:lnTo>
                <a:pt x="80" y="228"/>
              </a:lnTo>
              <a:lnTo>
                <a:pt x="80" y="232"/>
              </a:lnTo>
              <a:lnTo>
                <a:pt x="80" y="237"/>
              </a:lnTo>
              <a:lnTo>
                <a:pt x="84" y="237"/>
              </a:lnTo>
              <a:lnTo>
                <a:pt x="88" y="237"/>
              </a:lnTo>
              <a:lnTo>
                <a:pt x="88" y="232"/>
              </a:lnTo>
              <a:lnTo>
                <a:pt x="92" y="232"/>
              </a:lnTo>
              <a:lnTo>
                <a:pt x="96" y="232"/>
              </a:lnTo>
              <a:lnTo>
                <a:pt x="100" y="232"/>
              </a:lnTo>
              <a:lnTo>
                <a:pt x="104" y="232"/>
              </a:lnTo>
              <a:lnTo>
                <a:pt x="108" y="237"/>
              </a:lnTo>
              <a:lnTo>
                <a:pt x="113" y="237"/>
              </a:lnTo>
              <a:lnTo>
                <a:pt x="117" y="237"/>
              </a:lnTo>
              <a:lnTo>
                <a:pt x="121" y="237"/>
              </a:lnTo>
              <a:lnTo>
                <a:pt x="125" y="237"/>
              </a:lnTo>
              <a:lnTo>
                <a:pt x="129" y="232"/>
              </a:lnTo>
              <a:lnTo>
                <a:pt x="129" y="228"/>
              </a:lnTo>
              <a:lnTo>
                <a:pt x="133" y="228"/>
              </a:lnTo>
              <a:lnTo>
                <a:pt x="137" y="228"/>
              </a:lnTo>
              <a:lnTo>
                <a:pt x="141" y="228"/>
              </a:lnTo>
              <a:lnTo>
                <a:pt x="145" y="228"/>
              </a:lnTo>
              <a:lnTo>
                <a:pt x="153" y="228"/>
              </a:lnTo>
              <a:lnTo>
                <a:pt x="157" y="232"/>
              </a:lnTo>
              <a:lnTo>
                <a:pt x="161" y="232"/>
              </a:lnTo>
              <a:lnTo>
                <a:pt x="165" y="237"/>
              </a:lnTo>
              <a:lnTo>
                <a:pt x="165" y="241"/>
              </a:lnTo>
              <a:lnTo>
                <a:pt x="165" y="245"/>
              </a:lnTo>
              <a:lnTo>
                <a:pt x="169" y="245"/>
              </a:lnTo>
              <a:lnTo>
                <a:pt x="165" y="245"/>
              </a:lnTo>
              <a:lnTo>
                <a:pt x="165" y="249"/>
              </a:lnTo>
              <a:lnTo>
                <a:pt x="169" y="249"/>
              </a:lnTo>
              <a:lnTo>
                <a:pt x="169" y="253"/>
              </a:lnTo>
              <a:lnTo>
                <a:pt x="169" y="257"/>
              </a:lnTo>
              <a:lnTo>
                <a:pt x="173" y="261"/>
              </a:lnTo>
              <a:lnTo>
                <a:pt x="177" y="261"/>
              </a:lnTo>
              <a:lnTo>
                <a:pt x="177" y="266"/>
              </a:lnTo>
              <a:lnTo>
                <a:pt x="177" y="270"/>
              </a:lnTo>
              <a:lnTo>
                <a:pt x="173" y="270"/>
              </a:lnTo>
              <a:lnTo>
                <a:pt x="173" y="274"/>
              </a:lnTo>
              <a:lnTo>
                <a:pt x="177" y="274"/>
              </a:lnTo>
              <a:lnTo>
                <a:pt x="181" y="274"/>
              </a:lnTo>
              <a:lnTo>
                <a:pt x="185" y="274"/>
              </a:lnTo>
              <a:lnTo>
                <a:pt x="189" y="278"/>
              </a:lnTo>
              <a:lnTo>
                <a:pt x="193" y="278"/>
              </a:lnTo>
              <a:lnTo>
                <a:pt x="193" y="282"/>
              </a:lnTo>
              <a:lnTo>
                <a:pt x="197" y="282"/>
              </a:lnTo>
              <a:lnTo>
                <a:pt x="201" y="286"/>
              </a:lnTo>
              <a:lnTo>
                <a:pt x="205" y="291"/>
              </a:lnTo>
              <a:lnTo>
                <a:pt x="209" y="295"/>
              </a:lnTo>
              <a:lnTo>
                <a:pt x="209" y="303"/>
              </a:lnTo>
              <a:lnTo>
                <a:pt x="213" y="303"/>
              </a:lnTo>
              <a:lnTo>
                <a:pt x="217" y="303"/>
              </a:lnTo>
              <a:lnTo>
                <a:pt x="217" y="307"/>
              </a:lnTo>
              <a:lnTo>
                <a:pt x="217" y="311"/>
              </a:lnTo>
              <a:lnTo>
                <a:pt x="217" y="315"/>
              </a:lnTo>
              <a:lnTo>
                <a:pt x="221" y="315"/>
              </a:lnTo>
              <a:lnTo>
                <a:pt x="221" y="320"/>
              </a:lnTo>
              <a:lnTo>
                <a:pt x="221" y="324"/>
              </a:lnTo>
              <a:lnTo>
                <a:pt x="225" y="328"/>
              </a:lnTo>
              <a:lnTo>
                <a:pt x="225" y="336"/>
              </a:lnTo>
              <a:lnTo>
                <a:pt x="225" y="340"/>
              </a:lnTo>
              <a:lnTo>
                <a:pt x="229" y="340"/>
              </a:lnTo>
              <a:lnTo>
                <a:pt x="229" y="344"/>
              </a:lnTo>
              <a:lnTo>
                <a:pt x="229" y="349"/>
              </a:lnTo>
              <a:lnTo>
                <a:pt x="233" y="353"/>
              </a:lnTo>
              <a:lnTo>
                <a:pt x="233" y="357"/>
              </a:lnTo>
              <a:lnTo>
                <a:pt x="233" y="361"/>
              </a:lnTo>
              <a:lnTo>
                <a:pt x="237" y="365"/>
              </a:lnTo>
              <a:close/>
            </a:path>
          </a:pathLst>
        </a:custGeom>
        <a:solidFill xmlns:a="http://schemas.openxmlformats.org/drawingml/2006/main">
          <a:schemeClr val="accent6"/>
        </a:solidFill>
        <a:ln xmlns:a="http://schemas.openxmlformats.org/drawingml/2006/main" w="6350" cap="flat" cmpd="sng">
          <a:solidFill>
            <a:srgbClr val="000000"/>
          </a:solidFill>
          <a:prstDash val="solid"/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0.81626</cdr:x>
      <cdr:y>0.26289</cdr:y>
    </cdr:from>
    <cdr:to>
      <cdr:x>0.8447</cdr:x>
      <cdr:y>0.31892</cdr:y>
    </cdr:to>
    <cdr:sp macro="" textlink="">
      <cdr:nvSpPr>
        <cdr:cNvPr id="12" name="Freeform 195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229625" y="1457650"/>
          <a:ext cx="251903" cy="310646"/>
        </a:xfrm>
        <a:custGeom xmlns:a="http://schemas.openxmlformats.org/drawingml/2006/main">
          <a:avLst/>
          <a:gdLst>
            <a:gd name="T0" fmla="*/ 261 w 269"/>
            <a:gd name="T1" fmla="*/ 158 h 315"/>
            <a:gd name="T2" fmla="*/ 257 w 269"/>
            <a:gd name="T3" fmla="*/ 137 h 315"/>
            <a:gd name="T4" fmla="*/ 249 w 269"/>
            <a:gd name="T5" fmla="*/ 120 h 315"/>
            <a:gd name="T6" fmla="*/ 241 w 269"/>
            <a:gd name="T7" fmla="*/ 104 h 315"/>
            <a:gd name="T8" fmla="*/ 225 w 269"/>
            <a:gd name="T9" fmla="*/ 87 h 315"/>
            <a:gd name="T10" fmla="*/ 205 w 269"/>
            <a:gd name="T11" fmla="*/ 83 h 315"/>
            <a:gd name="T12" fmla="*/ 205 w 269"/>
            <a:gd name="T13" fmla="*/ 70 h 315"/>
            <a:gd name="T14" fmla="*/ 197 w 269"/>
            <a:gd name="T15" fmla="*/ 54 h 315"/>
            <a:gd name="T16" fmla="*/ 193 w 269"/>
            <a:gd name="T17" fmla="*/ 41 h 315"/>
            <a:gd name="T18" fmla="*/ 169 w 269"/>
            <a:gd name="T19" fmla="*/ 37 h 315"/>
            <a:gd name="T20" fmla="*/ 153 w 269"/>
            <a:gd name="T21" fmla="*/ 46 h 315"/>
            <a:gd name="T22" fmla="*/ 132 w 269"/>
            <a:gd name="T23" fmla="*/ 41 h 315"/>
            <a:gd name="T24" fmla="*/ 116 w 269"/>
            <a:gd name="T25" fmla="*/ 46 h 315"/>
            <a:gd name="T26" fmla="*/ 112 w 269"/>
            <a:gd name="T27" fmla="*/ 33 h 315"/>
            <a:gd name="T28" fmla="*/ 96 w 269"/>
            <a:gd name="T29" fmla="*/ 29 h 315"/>
            <a:gd name="T30" fmla="*/ 88 w 269"/>
            <a:gd name="T31" fmla="*/ 25 h 315"/>
            <a:gd name="T32" fmla="*/ 76 w 269"/>
            <a:gd name="T33" fmla="*/ 17 h 315"/>
            <a:gd name="T34" fmla="*/ 72 w 269"/>
            <a:gd name="T35" fmla="*/ 0 h 315"/>
            <a:gd name="T36" fmla="*/ 52 w 269"/>
            <a:gd name="T37" fmla="*/ 4 h 315"/>
            <a:gd name="T38" fmla="*/ 32 w 269"/>
            <a:gd name="T39" fmla="*/ 8 h 315"/>
            <a:gd name="T40" fmla="*/ 28 w 269"/>
            <a:gd name="T41" fmla="*/ 17 h 315"/>
            <a:gd name="T42" fmla="*/ 20 w 269"/>
            <a:gd name="T43" fmla="*/ 29 h 315"/>
            <a:gd name="T44" fmla="*/ 8 w 269"/>
            <a:gd name="T45" fmla="*/ 37 h 315"/>
            <a:gd name="T46" fmla="*/ 0 w 269"/>
            <a:gd name="T47" fmla="*/ 50 h 315"/>
            <a:gd name="T48" fmla="*/ 16 w 269"/>
            <a:gd name="T49" fmla="*/ 54 h 315"/>
            <a:gd name="T50" fmla="*/ 28 w 269"/>
            <a:gd name="T51" fmla="*/ 70 h 315"/>
            <a:gd name="T52" fmla="*/ 44 w 269"/>
            <a:gd name="T53" fmla="*/ 87 h 315"/>
            <a:gd name="T54" fmla="*/ 48 w 269"/>
            <a:gd name="T55" fmla="*/ 104 h 315"/>
            <a:gd name="T56" fmla="*/ 44 w 269"/>
            <a:gd name="T57" fmla="*/ 112 h 315"/>
            <a:gd name="T58" fmla="*/ 44 w 269"/>
            <a:gd name="T59" fmla="*/ 133 h 315"/>
            <a:gd name="T60" fmla="*/ 48 w 269"/>
            <a:gd name="T61" fmla="*/ 141 h 315"/>
            <a:gd name="T62" fmla="*/ 60 w 269"/>
            <a:gd name="T63" fmla="*/ 141 h 315"/>
            <a:gd name="T64" fmla="*/ 72 w 269"/>
            <a:gd name="T65" fmla="*/ 141 h 315"/>
            <a:gd name="T66" fmla="*/ 88 w 269"/>
            <a:gd name="T67" fmla="*/ 145 h 315"/>
            <a:gd name="T68" fmla="*/ 96 w 269"/>
            <a:gd name="T69" fmla="*/ 158 h 315"/>
            <a:gd name="T70" fmla="*/ 108 w 269"/>
            <a:gd name="T71" fmla="*/ 166 h 315"/>
            <a:gd name="T72" fmla="*/ 120 w 269"/>
            <a:gd name="T73" fmla="*/ 178 h 315"/>
            <a:gd name="T74" fmla="*/ 132 w 269"/>
            <a:gd name="T75" fmla="*/ 187 h 315"/>
            <a:gd name="T76" fmla="*/ 140 w 269"/>
            <a:gd name="T77" fmla="*/ 199 h 315"/>
            <a:gd name="T78" fmla="*/ 149 w 269"/>
            <a:gd name="T79" fmla="*/ 212 h 315"/>
            <a:gd name="T80" fmla="*/ 161 w 269"/>
            <a:gd name="T81" fmla="*/ 220 h 315"/>
            <a:gd name="T82" fmla="*/ 165 w 269"/>
            <a:gd name="T83" fmla="*/ 236 h 315"/>
            <a:gd name="T84" fmla="*/ 165 w 269"/>
            <a:gd name="T85" fmla="*/ 253 h 315"/>
            <a:gd name="T86" fmla="*/ 165 w 269"/>
            <a:gd name="T87" fmla="*/ 278 h 315"/>
            <a:gd name="T88" fmla="*/ 177 w 269"/>
            <a:gd name="T89" fmla="*/ 286 h 315"/>
            <a:gd name="T90" fmla="*/ 181 w 269"/>
            <a:gd name="T91" fmla="*/ 303 h 315"/>
            <a:gd name="T92" fmla="*/ 193 w 269"/>
            <a:gd name="T93" fmla="*/ 311 h 315"/>
            <a:gd name="T94" fmla="*/ 213 w 269"/>
            <a:gd name="T95" fmla="*/ 311 h 315"/>
            <a:gd name="T96" fmla="*/ 229 w 269"/>
            <a:gd name="T97" fmla="*/ 307 h 315"/>
            <a:gd name="T98" fmla="*/ 245 w 269"/>
            <a:gd name="T99" fmla="*/ 303 h 315"/>
            <a:gd name="T100" fmla="*/ 245 w 269"/>
            <a:gd name="T101" fmla="*/ 278 h 315"/>
            <a:gd name="T102" fmla="*/ 245 w 269"/>
            <a:gd name="T103" fmla="*/ 257 h 315"/>
            <a:gd name="T104" fmla="*/ 249 w 269"/>
            <a:gd name="T105" fmla="*/ 228 h 315"/>
            <a:gd name="T106" fmla="*/ 261 w 269"/>
            <a:gd name="T107" fmla="*/ 203 h 315"/>
            <a:gd name="T108" fmla="*/ 265 w 269"/>
            <a:gd name="T109" fmla="*/ 178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  <a:cxn ang="0">
              <a:pos x="T106" y="T107"/>
            </a:cxn>
            <a:cxn ang="0">
              <a:pos x="T108" y="T109"/>
            </a:cxn>
          </a:cxnLst>
          <a:rect l="0" t="0" r="r" b="b"/>
          <a:pathLst>
            <a:path w="269" h="315">
              <a:moveTo>
                <a:pt x="269" y="174"/>
              </a:moveTo>
              <a:lnTo>
                <a:pt x="265" y="170"/>
              </a:lnTo>
              <a:lnTo>
                <a:pt x="265" y="166"/>
              </a:lnTo>
              <a:lnTo>
                <a:pt x="265" y="162"/>
              </a:lnTo>
              <a:lnTo>
                <a:pt x="261" y="158"/>
              </a:lnTo>
              <a:lnTo>
                <a:pt x="261" y="153"/>
              </a:lnTo>
              <a:lnTo>
                <a:pt x="261" y="149"/>
              </a:lnTo>
              <a:lnTo>
                <a:pt x="257" y="149"/>
              </a:lnTo>
              <a:lnTo>
                <a:pt x="257" y="145"/>
              </a:lnTo>
              <a:lnTo>
                <a:pt x="257" y="137"/>
              </a:lnTo>
              <a:lnTo>
                <a:pt x="253" y="133"/>
              </a:lnTo>
              <a:lnTo>
                <a:pt x="253" y="129"/>
              </a:lnTo>
              <a:lnTo>
                <a:pt x="253" y="124"/>
              </a:lnTo>
              <a:lnTo>
                <a:pt x="249" y="124"/>
              </a:lnTo>
              <a:lnTo>
                <a:pt x="249" y="120"/>
              </a:lnTo>
              <a:lnTo>
                <a:pt x="249" y="116"/>
              </a:lnTo>
              <a:lnTo>
                <a:pt x="249" y="112"/>
              </a:lnTo>
              <a:lnTo>
                <a:pt x="245" y="112"/>
              </a:lnTo>
              <a:lnTo>
                <a:pt x="241" y="112"/>
              </a:lnTo>
              <a:lnTo>
                <a:pt x="241" y="104"/>
              </a:lnTo>
              <a:lnTo>
                <a:pt x="237" y="100"/>
              </a:lnTo>
              <a:lnTo>
                <a:pt x="233" y="95"/>
              </a:lnTo>
              <a:lnTo>
                <a:pt x="229" y="91"/>
              </a:lnTo>
              <a:lnTo>
                <a:pt x="225" y="91"/>
              </a:lnTo>
              <a:lnTo>
                <a:pt x="225" y="87"/>
              </a:lnTo>
              <a:lnTo>
                <a:pt x="221" y="87"/>
              </a:lnTo>
              <a:lnTo>
                <a:pt x="217" y="83"/>
              </a:lnTo>
              <a:lnTo>
                <a:pt x="213" y="83"/>
              </a:lnTo>
              <a:lnTo>
                <a:pt x="209" y="83"/>
              </a:lnTo>
              <a:lnTo>
                <a:pt x="205" y="83"/>
              </a:lnTo>
              <a:lnTo>
                <a:pt x="205" y="79"/>
              </a:lnTo>
              <a:lnTo>
                <a:pt x="209" y="79"/>
              </a:lnTo>
              <a:lnTo>
                <a:pt x="209" y="75"/>
              </a:lnTo>
              <a:lnTo>
                <a:pt x="209" y="70"/>
              </a:lnTo>
              <a:lnTo>
                <a:pt x="205" y="70"/>
              </a:lnTo>
              <a:lnTo>
                <a:pt x="201" y="66"/>
              </a:lnTo>
              <a:lnTo>
                <a:pt x="201" y="62"/>
              </a:lnTo>
              <a:lnTo>
                <a:pt x="201" y="58"/>
              </a:lnTo>
              <a:lnTo>
                <a:pt x="197" y="58"/>
              </a:lnTo>
              <a:lnTo>
                <a:pt x="197" y="54"/>
              </a:lnTo>
              <a:lnTo>
                <a:pt x="201" y="54"/>
              </a:lnTo>
              <a:lnTo>
                <a:pt x="197" y="54"/>
              </a:lnTo>
              <a:lnTo>
                <a:pt x="197" y="50"/>
              </a:lnTo>
              <a:lnTo>
                <a:pt x="197" y="46"/>
              </a:lnTo>
              <a:lnTo>
                <a:pt x="193" y="41"/>
              </a:lnTo>
              <a:lnTo>
                <a:pt x="189" y="41"/>
              </a:lnTo>
              <a:lnTo>
                <a:pt x="185" y="37"/>
              </a:lnTo>
              <a:lnTo>
                <a:pt x="177" y="37"/>
              </a:lnTo>
              <a:lnTo>
                <a:pt x="173" y="37"/>
              </a:lnTo>
              <a:lnTo>
                <a:pt x="169" y="37"/>
              </a:lnTo>
              <a:lnTo>
                <a:pt x="165" y="37"/>
              </a:lnTo>
              <a:lnTo>
                <a:pt x="161" y="37"/>
              </a:lnTo>
              <a:lnTo>
                <a:pt x="161" y="41"/>
              </a:lnTo>
              <a:lnTo>
                <a:pt x="157" y="46"/>
              </a:lnTo>
              <a:lnTo>
                <a:pt x="153" y="46"/>
              </a:lnTo>
              <a:lnTo>
                <a:pt x="149" y="46"/>
              </a:lnTo>
              <a:lnTo>
                <a:pt x="145" y="46"/>
              </a:lnTo>
              <a:lnTo>
                <a:pt x="140" y="46"/>
              </a:lnTo>
              <a:lnTo>
                <a:pt x="136" y="41"/>
              </a:lnTo>
              <a:lnTo>
                <a:pt x="132" y="41"/>
              </a:lnTo>
              <a:lnTo>
                <a:pt x="128" y="41"/>
              </a:lnTo>
              <a:lnTo>
                <a:pt x="124" y="41"/>
              </a:lnTo>
              <a:lnTo>
                <a:pt x="120" y="41"/>
              </a:lnTo>
              <a:lnTo>
                <a:pt x="120" y="46"/>
              </a:lnTo>
              <a:lnTo>
                <a:pt x="116" y="46"/>
              </a:lnTo>
              <a:lnTo>
                <a:pt x="112" y="46"/>
              </a:lnTo>
              <a:lnTo>
                <a:pt x="112" y="41"/>
              </a:lnTo>
              <a:lnTo>
                <a:pt x="112" y="37"/>
              </a:lnTo>
              <a:lnTo>
                <a:pt x="108" y="37"/>
              </a:lnTo>
              <a:lnTo>
                <a:pt x="112" y="33"/>
              </a:lnTo>
              <a:lnTo>
                <a:pt x="108" y="33"/>
              </a:lnTo>
              <a:lnTo>
                <a:pt x="108" y="29"/>
              </a:lnTo>
              <a:lnTo>
                <a:pt x="104" y="29"/>
              </a:lnTo>
              <a:lnTo>
                <a:pt x="100" y="29"/>
              </a:lnTo>
              <a:lnTo>
                <a:pt x="96" y="29"/>
              </a:lnTo>
              <a:lnTo>
                <a:pt x="96" y="25"/>
              </a:lnTo>
              <a:lnTo>
                <a:pt x="92" y="25"/>
              </a:lnTo>
              <a:lnTo>
                <a:pt x="92" y="29"/>
              </a:lnTo>
              <a:lnTo>
                <a:pt x="92" y="25"/>
              </a:lnTo>
              <a:lnTo>
                <a:pt x="88" y="25"/>
              </a:lnTo>
              <a:lnTo>
                <a:pt x="84" y="25"/>
              </a:lnTo>
              <a:lnTo>
                <a:pt x="84" y="21"/>
              </a:lnTo>
              <a:lnTo>
                <a:pt x="80" y="21"/>
              </a:lnTo>
              <a:lnTo>
                <a:pt x="76" y="21"/>
              </a:lnTo>
              <a:lnTo>
                <a:pt x="76" y="17"/>
              </a:lnTo>
              <a:lnTo>
                <a:pt x="76" y="12"/>
              </a:lnTo>
              <a:lnTo>
                <a:pt x="76" y="8"/>
              </a:lnTo>
              <a:lnTo>
                <a:pt x="72" y="8"/>
              </a:lnTo>
              <a:lnTo>
                <a:pt x="72" y="4"/>
              </a:lnTo>
              <a:lnTo>
                <a:pt x="72" y="0"/>
              </a:lnTo>
              <a:lnTo>
                <a:pt x="68" y="0"/>
              </a:lnTo>
              <a:lnTo>
                <a:pt x="64" y="0"/>
              </a:lnTo>
              <a:lnTo>
                <a:pt x="60" y="0"/>
              </a:lnTo>
              <a:lnTo>
                <a:pt x="56" y="0"/>
              </a:lnTo>
              <a:lnTo>
                <a:pt x="52" y="4"/>
              </a:lnTo>
              <a:lnTo>
                <a:pt x="48" y="4"/>
              </a:lnTo>
              <a:lnTo>
                <a:pt x="44" y="4"/>
              </a:lnTo>
              <a:lnTo>
                <a:pt x="40" y="4"/>
              </a:lnTo>
              <a:lnTo>
                <a:pt x="32" y="4"/>
              </a:lnTo>
              <a:lnTo>
                <a:pt x="32" y="8"/>
              </a:lnTo>
              <a:lnTo>
                <a:pt x="32" y="12"/>
              </a:lnTo>
              <a:lnTo>
                <a:pt x="32" y="17"/>
              </a:lnTo>
              <a:lnTo>
                <a:pt x="28" y="17"/>
              </a:lnTo>
              <a:lnTo>
                <a:pt x="28" y="21"/>
              </a:lnTo>
              <a:lnTo>
                <a:pt x="28" y="17"/>
              </a:lnTo>
              <a:lnTo>
                <a:pt x="24" y="17"/>
              </a:lnTo>
              <a:lnTo>
                <a:pt x="24" y="21"/>
              </a:lnTo>
              <a:lnTo>
                <a:pt x="24" y="25"/>
              </a:lnTo>
              <a:lnTo>
                <a:pt x="20" y="25"/>
              </a:lnTo>
              <a:lnTo>
                <a:pt x="20" y="29"/>
              </a:lnTo>
              <a:lnTo>
                <a:pt x="20" y="33"/>
              </a:lnTo>
              <a:lnTo>
                <a:pt x="16" y="33"/>
              </a:lnTo>
              <a:lnTo>
                <a:pt x="16" y="37"/>
              </a:lnTo>
              <a:lnTo>
                <a:pt x="12" y="37"/>
              </a:lnTo>
              <a:lnTo>
                <a:pt x="8" y="37"/>
              </a:lnTo>
              <a:lnTo>
                <a:pt x="8" y="41"/>
              </a:lnTo>
              <a:lnTo>
                <a:pt x="8" y="46"/>
              </a:lnTo>
              <a:lnTo>
                <a:pt x="4" y="46"/>
              </a:lnTo>
              <a:lnTo>
                <a:pt x="0" y="46"/>
              </a:lnTo>
              <a:lnTo>
                <a:pt x="0" y="50"/>
              </a:lnTo>
              <a:lnTo>
                <a:pt x="4" y="50"/>
              </a:lnTo>
              <a:lnTo>
                <a:pt x="8" y="50"/>
              </a:lnTo>
              <a:lnTo>
                <a:pt x="12" y="50"/>
              </a:lnTo>
              <a:lnTo>
                <a:pt x="12" y="54"/>
              </a:lnTo>
              <a:lnTo>
                <a:pt x="16" y="54"/>
              </a:lnTo>
              <a:lnTo>
                <a:pt x="20" y="54"/>
              </a:lnTo>
              <a:lnTo>
                <a:pt x="24" y="58"/>
              </a:lnTo>
              <a:lnTo>
                <a:pt x="24" y="62"/>
              </a:lnTo>
              <a:lnTo>
                <a:pt x="28" y="66"/>
              </a:lnTo>
              <a:lnTo>
                <a:pt x="28" y="70"/>
              </a:lnTo>
              <a:lnTo>
                <a:pt x="32" y="70"/>
              </a:lnTo>
              <a:lnTo>
                <a:pt x="32" y="75"/>
              </a:lnTo>
              <a:lnTo>
                <a:pt x="36" y="79"/>
              </a:lnTo>
              <a:lnTo>
                <a:pt x="40" y="83"/>
              </a:lnTo>
              <a:lnTo>
                <a:pt x="44" y="87"/>
              </a:lnTo>
              <a:lnTo>
                <a:pt x="44" y="91"/>
              </a:lnTo>
              <a:lnTo>
                <a:pt x="44" y="95"/>
              </a:lnTo>
              <a:lnTo>
                <a:pt x="48" y="95"/>
              </a:lnTo>
              <a:lnTo>
                <a:pt x="48" y="100"/>
              </a:lnTo>
              <a:lnTo>
                <a:pt x="48" y="104"/>
              </a:lnTo>
              <a:lnTo>
                <a:pt x="44" y="104"/>
              </a:lnTo>
              <a:lnTo>
                <a:pt x="40" y="104"/>
              </a:lnTo>
              <a:lnTo>
                <a:pt x="40" y="108"/>
              </a:lnTo>
              <a:lnTo>
                <a:pt x="44" y="108"/>
              </a:lnTo>
              <a:lnTo>
                <a:pt x="44" y="112"/>
              </a:lnTo>
              <a:lnTo>
                <a:pt x="44" y="116"/>
              </a:lnTo>
              <a:lnTo>
                <a:pt x="44" y="120"/>
              </a:lnTo>
              <a:lnTo>
                <a:pt x="44" y="124"/>
              </a:lnTo>
              <a:lnTo>
                <a:pt x="44" y="129"/>
              </a:lnTo>
              <a:lnTo>
                <a:pt x="44" y="133"/>
              </a:lnTo>
              <a:lnTo>
                <a:pt x="40" y="133"/>
              </a:lnTo>
              <a:lnTo>
                <a:pt x="40" y="137"/>
              </a:lnTo>
              <a:lnTo>
                <a:pt x="44" y="137"/>
              </a:lnTo>
              <a:lnTo>
                <a:pt x="44" y="141"/>
              </a:lnTo>
              <a:lnTo>
                <a:pt x="48" y="141"/>
              </a:lnTo>
              <a:lnTo>
                <a:pt x="52" y="141"/>
              </a:lnTo>
              <a:lnTo>
                <a:pt x="52" y="137"/>
              </a:lnTo>
              <a:lnTo>
                <a:pt x="52" y="141"/>
              </a:lnTo>
              <a:lnTo>
                <a:pt x="56" y="141"/>
              </a:lnTo>
              <a:lnTo>
                <a:pt x="60" y="141"/>
              </a:lnTo>
              <a:lnTo>
                <a:pt x="60" y="137"/>
              </a:lnTo>
              <a:lnTo>
                <a:pt x="64" y="137"/>
              </a:lnTo>
              <a:lnTo>
                <a:pt x="64" y="141"/>
              </a:lnTo>
              <a:lnTo>
                <a:pt x="68" y="141"/>
              </a:lnTo>
              <a:lnTo>
                <a:pt x="72" y="141"/>
              </a:lnTo>
              <a:lnTo>
                <a:pt x="76" y="141"/>
              </a:lnTo>
              <a:lnTo>
                <a:pt x="80" y="141"/>
              </a:lnTo>
              <a:lnTo>
                <a:pt x="84" y="141"/>
              </a:lnTo>
              <a:lnTo>
                <a:pt x="84" y="145"/>
              </a:lnTo>
              <a:lnTo>
                <a:pt x="88" y="145"/>
              </a:lnTo>
              <a:lnTo>
                <a:pt x="88" y="149"/>
              </a:lnTo>
              <a:lnTo>
                <a:pt x="92" y="149"/>
              </a:lnTo>
              <a:lnTo>
                <a:pt x="92" y="153"/>
              </a:lnTo>
              <a:lnTo>
                <a:pt x="96" y="153"/>
              </a:lnTo>
              <a:lnTo>
                <a:pt x="96" y="158"/>
              </a:lnTo>
              <a:lnTo>
                <a:pt x="100" y="158"/>
              </a:lnTo>
              <a:lnTo>
                <a:pt x="100" y="162"/>
              </a:lnTo>
              <a:lnTo>
                <a:pt x="104" y="162"/>
              </a:lnTo>
              <a:lnTo>
                <a:pt x="104" y="166"/>
              </a:lnTo>
              <a:lnTo>
                <a:pt x="108" y="166"/>
              </a:lnTo>
              <a:lnTo>
                <a:pt x="108" y="170"/>
              </a:lnTo>
              <a:lnTo>
                <a:pt x="112" y="170"/>
              </a:lnTo>
              <a:lnTo>
                <a:pt x="116" y="174"/>
              </a:lnTo>
              <a:lnTo>
                <a:pt x="120" y="174"/>
              </a:lnTo>
              <a:lnTo>
                <a:pt x="120" y="178"/>
              </a:lnTo>
              <a:lnTo>
                <a:pt x="124" y="178"/>
              </a:lnTo>
              <a:lnTo>
                <a:pt x="124" y="182"/>
              </a:lnTo>
              <a:lnTo>
                <a:pt x="128" y="182"/>
              </a:lnTo>
              <a:lnTo>
                <a:pt x="128" y="187"/>
              </a:lnTo>
              <a:lnTo>
                <a:pt x="132" y="187"/>
              </a:lnTo>
              <a:lnTo>
                <a:pt x="132" y="191"/>
              </a:lnTo>
              <a:lnTo>
                <a:pt x="132" y="195"/>
              </a:lnTo>
              <a:lnTo>
                <a:pt x="136" y="195"/>
              </a:lnTo>
              <a:lnTo>
                <a:pt x="136" y="199"/>
              </a:lnTo>
              <a:lnTo>
                <a:pt x="140" y="199"/>
              </a:lnTo>
              <a:lnTo>
                <a:pt x="140" y="203"/>
              </a:lnTo>
              <a:lnTo>
                <a:pt x="145" y="203"/>
              </a:lnTo>
              <a:lnTo>
                <a:pt x="145" y="207"/>
              </a:lnTo>
              <a:lnTo>
                <a:pt x="149" y="207"/>
              </a:lnTo>
              <a:lnTo>
                <a:pt x="149" y="212"/>
              </a:lnTo>
              <a:lnTo>
                <a:pt x="153" y="212"/>
              </a:lnTo>
              <a:lnTo>
                <a:pt x="153" y="216"/>
              </a:lnTo>
              <a:lnTo>
                <a:pt x="157" y="216"/>
              </a:lnTo>
              <a:lnTo>
                <a:pt x="157" y="220"/>
              </a:lnTo>
              <a:lnTo>
                <a:pt x="161" y="220"/>
              </a:lnTo>
              <a:lnTo>
                <a:pt x="161" y="224"/>
              </a:lnTo>
              <a:lnTo>
                <a:pt x="161" y="228"/>
              </a:lnTo>
              <a:lnTo>
                <a:pt x="165" y="228"/>
              </a:lnTo>
              <a:lnTo>
                <a:pt x="165" y="232"/>
              </a:lnTo>
              <a:lnTo>
                <a:pt x="165" y="236"/>
              </a:lnTo>
              <a:lnTo>
                <a:pt x="165" y="241"/>
              </a:lnTo>
              <a:lnTo>
                <a:pt x="161" y="241"/>
              </a:lnTo>
              <a:lnTo>
                <a:pt x="165" y="241"/>
              </a:lnTo>
              <a:lnTo>
                <a:pt x="165" y="249"/>
              </a:lnTo>
              <a:lnTo>
                <a:pt x="165" y="253"/>
              </a:lnTo>
              <a:lnTo>
                <a:pt x="165" y="257"/>
              </a:lnTo>
              <a:lnTo>
                <a:pt x="165" y="261"/>
              </a:lnTo>
              <a:lnTo>
                <a:pt x="165" y="270"/>
              </a:lnTo>
              <a:lnTo>
                <a:pt x="165" y="274"/>
              </a:lnTo>
              <a:lnTo>
                <a:pt x="165" y="278"/>
              </a:lnTo>
              <a:lnTo>
                <a:pt x="165" y="282"/>
              </a:lnTo>
              <a:lnTo>
                <a:pt x="169" y="282"/>
              </a:lnTo>
              <a:lnTo>
                <a:pt x="169" y="286"/>
              </a:lnTo>
              <a:lnTo>
                <a:pt x="173" y="286"/>
              </a:lnTo>
              <a:lnTo>
                <a:pt x="177" y="286"/>
              </a:lnTo>
              <a:lnTo>
                <a:pt x="177" y="290"/>
              </a:lnTo>
              <a:lnTo>
                <a:pt x="181" y="290"/>
              </a:lnTo>
              <a:lnTo>
                <a:pt x="181" y="295"/>
              </a:lnTo>
              <a:lnTo>
                <a:pt x="181" y="299"/>
              </a:lnTo>
              <a:lnTo>
                <a:pt x="181" y="303"/>
              </a:lnTo>
              <a:lnTo>
                <a:pt x="185" y="303"/>
              </a:lnTo>
              <a:lnTo>
                <a:pt x="185" y="307"/>
              </a:lnTo>
              <a:lnTo>
                <a:pt x="189" y="307"/>
              </a:lnTo>
              <a:lnTo>
                <a:pt x="189" y="311"/>
              </a:lnTo>
              <a:lnTo>
                <a:pt x="193" y="311"/>
              </a:lnTo>
              <a:lnTo>
                <a:pt x="197" y="311"/>
              </a:lnTo>
              <a:lnTo>
                <a:pt x="201" y="315"/>
              </a:lnTo>
              <a:lnTo>
                <a:pt x="209" y="315"/>
              </a:lnTo>
              <a:lnTo>
                <a:pt x="209" y="311"/>
              </a:lnTo>
              <a:lnTo>
                <a:pt x="213" y="311"/>
              </a:lnTo>
              <a:lnTo>
                <a:pt x="217" y="311"/>
              </a:lnTo>
              <a:lnTo>
                <a:pt x="221" y="311"/>
              </a:lnTo>
              <a:lnTo>
                <a:pt x="225" y="311"/>
              </a:lnTo>
              <a:lnTo>
                <a:pt x="229" y="311"/>
              </a:lnTo>
              <a:lnTo>
                <a:pt x="229" y="307"/>
              </a:lnTo>
              <a:lnTo>
                <a:pt x="233" y="307"/>
              </a:lnTo>
              <a:lnTo>
                <a:pt x="237" y="307"/>
              </a:lnTo>
              <a:lnTo>
                <a:pt x="241" y="307"/>
              </a:lnTo>
              <a:lnTo>
                <a:pt x="245" y="307"/>
              </a:lnTo>
              <a:lnTo>
                <a:pt x="245" y="303"/>
              </a:lnTo>
              <a:lnTo>
                <a:pt x="245" y="299"/>
              </a:lnTo>
              <a:lnTo>
                <a:pt x="245" y="295"/>
              </a:lnTo>
              <a:lnTo>
                <a:pt x="245" y="286"/>
              </a:lnTo>
              <a:lnTo>
                <a:pt x="245" y="282"/>
              </a:lnTo>
              <a:lnTo>
                <a:pt x="245" y="278"/>
              </a:lnTo>
              <a:lnTo>
                <a:pt x="245" y="274"/>
              </a:lnTo>
              <a:lnTo>
                <a:pt x="245" y="270"/>
              </a:lnTo>
              <a:lnTo>
                <a:pt x="245" y="265"/>
              </a:lnTo>
              <a:lnTo>
                <a:pt x="245" y="261"/>
              </a:lnTo>
              <a:lnTo>
                <a:pt x="245" y="257"/>
              </a:lnTo>
              <a:lnTo>
                <a:pt x="245" y="249"/>
              </a:lnTo>
              <a:lnTo>
                <a:pt x="245" y="245"/>
              </a:lnTo>
              <a:lnTo>
                <a:pt x="245" y="241"/>
              </a:lnTo>
              <a:lnTo>
                <a:pt x="249" y="236"/>
              </a:lnTo>
              <a:lnTo>
                <a:pt x="249" y="228"/>
              </a:lnTo>
              <a:lnTo>
                <a:pt x="253" y="224"/>
              </a:lnTo>
              <a:lnTo>
                <a:pt x="253" y="220"/>
              </a:lnTo>
              <a:lnTo>
                <a:pt x="257" y="216"/>
              </a:lnTo>
              <a:lnTo>
                <a:pt x="257" y="212"/>
              </a:lnTo>
              <a:lnTo>
                <a:pt x="261" y="203"/>
              </a:lnTo>
              <a:lnTo>
                <a:pt x="261" y="199"/>
              </a:lnTo>
              <a:lnTo>
                <a:pt x="261" y="195"/>
              </a:lnTo>
              <a:lnTo>
                <a:pt x="265" y="191"/>
              </a:lnTo>
              <a:lnTo>
                <a:pt x="265" y="187"/>
              </a:lnTo>
              <a:lnTo>
                <a:pt x="265" y="178"/>
              </a:lnTo>
              <a:lnTo>
                <a:pt x="269" y="174"/>
              </a:lnTo>
              <a:close/>
            </a:path>
          </a:pathLst>
        </a:custGeom>
        <a:solidFill xmlns:a="http://schemas.openxmlformats.org/drawingml/2006/main">
          <a:schemeClr val="accent6"/>
        </a:solidFill>
        <a:ln xmlns:a="http://schemas.openxmlformats.org/drawingml/2006/main" w="6350" cap="flat" cmpd="sng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0.80936</cdr:x>
      <cdr:y>0.27264</cdr:y>
    </cdr:from>
    <cdr:to>
      <cdr:x>0.83509</cdr:x>
      <cdr:y>0.32844</cdr:y>
    </cdr:to>
    <cdr:sp macro="" textlink="">
      <cdr:nvSpPr>
        <cdr:cNvPr id="13" name="Freeform 196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168449" y="1511676"/>
          <a:ext cx="227913" cy="309419"/>
        </a:xfrm>
        <a:custGeom xmlns:a="http://schemas.openxmlformats.org/drawingml/2006/main">
          <a:avLst/>
          <a:gdLst>
            <a:gd name="T0" fmla="*/ 234 w 242"/>
            <a:gd name="T1" fmla="*/ 245 h 315"/>
            <a:gd name="T2" fmla="*/ 222 w 242"/>
            <a:gd name="T3" fmla="*/ 232 h 315"/>
            <a:gd name="T4" fmla="*/ 218 w 242"/>
            <a:gd name="T5" fmla="*/ 207 h 315"/>
            <a:gd name="T6" fmla="*/ 218 w 242"/>
            <a:gd name="T7" fmla="*/ 186 h 315"/>
            <a:gd name="T8" fmla="*/ 210 w 242"/>
            <a:gd name="T9" fmla="*/ 170 h 315"/>
            <a:gd name="T10" fmla="*/ 198 w 242"/>
            <a:gd name="T11" fmla="*/ 157 h 315"/>
            <a:gd name="T12" fmla="*/ 185 w 242"/>
            <a:gd name="T13" fmla="*/ 145 h 315"/>
            <a:gd name="T14" fmla="*/ 177 w 242"/>
            <a:gd name="T15" fmla="*/ 128 h 315"/>
            <a:gd name="T16" fmla="*/ 161 w 242"/>
            <a:gd name="T17" fmla="*/ 116 h 315"/>
            <a:gd name="T18" fmla="*/ 149 w 242"/>
            <a:gd name="T19" fmla="*/ 103 h 315"/>
            <a:gd name="T20" fmla="*/ 137 w 242"/>
            <a:gd name="T21" fmla="*/ 91 h 315"/>
            <a:gd name="T22" fmla="*/ 117 w 242"/>
            <a:gd name="T23" fmla="*/ 87 h 315"/>
            <a:gd name="T24" fmla="*/ 105 w 242"/>
            <a:gd name="T25" fmla="*/ 91 h 315"/>
            <a:gd name="T26" fmla="*/ 97 w 242"/>
            <a:gd name="T27" fmla="*/ 83 h 315"/>
            <a:gd name="T28" fmla="*/ 97 w 242"/>
            <a:gd name="T29" fmla="*/ 58 h 315"/>
            <a:gd name="T30" fmla="*/ 101 w 242"/>
            <a:gd name="T31" fmla="*/ 45 h 315"/>
            <a:gd name="T32" fmla="*/ 85 w 242"/>
            <a:gd name="T33" fmla="*/ 25 h 315"/>
            <a:gd name="T34" fmla="*/ 73 w 242"/>
            <a:gd name="T35" fmla="*/ 4 h 315"/>
            <a:gd name="T36" fmla="*/ 53 w 242"/>
            <a:gd name="T37" fmla="*/ 0 h 315"/>
            <a:gd name="T38" fmla="*/ 49 w 242"/>
            <a:gd name="T39" fmla="*/ 20 h 315"/>
            <a:gd name="T40" fmla="*/ 49 w 242"/>
            <a:gd name="T41" fmla="*/ 37 h 315"/>
            <a:gd name="T42" fmla="*/ 45 w 242"/>
            <a:gd name="T43" fmla="*/ 58 h 315"/>
            <a:gd name="T44" fmla="*/ 37 w 242"/>
            <a:gd name="T45" fmla="*/ 66 h 315"/>
            <a:gd name="T46" fmla="*/ 37 w 242"/>
            <a:gd name="T47" fmla="*/ 87 h 315"/>
            <a:gd name="T48" fmla="*/ 41 w 242"/>
            <a:gd name="T49" fmla="*/ 108 h 315"/>
            <a:gd name="T50" fmla="*/ 37 w 242"/>
            <a:gd name="T51" fmla="*/ 128 h 315"/>
            <a:gd name="T52" fmla="*/ 41 w 242"/>
            <a:gd name="T53" fmla="*/ 141 h 315"/>
            <a:gd name="T54" fmla="*/ 29 w 242"/>
            <a:gd name="T55" fmla="*/ 153 h 315"/>
            <a:gd name="T56" fmla="*/ 21 w 242"/>
            <a:gd name="T57" fmla="*/ 170 h 315"/>
            <a:gd name="T58" fmla="*/ 17 w 242"/>
            <a:gd name="T59" fmla="*/ 191 h 315"/>
            <a:gd name="T60" fmla="*/ 13 w 242"/>
            <a:gd name="T61" fmla="*/ 203 h 315"/>
            <a:gd name="T62" fmla="*/ 4 w 242"/>
            <a:gd name="T63" fmla="*/ 211 h 315"/>
            <a:gd name="T64" fmla="*/ 0 w 242"/>
            <a:gd name="T65" fmla="*/ 232 h 315"/>
            <a:gd name="T66" fmla="*/ 9 w 242"/>
            <a:gd name="T67" fmla="*/ 249 h 315"/>
            <a:gd name="T68" fmla="*/ 21 w 242"/>
            <a:gd name="T69" fmla="*/ 265 h 315"/>
            <a:gd name="T70" fmla="*/ 21 w 242"/>
            <a:gd name="T71" fmla="*/ 274 h 315"/>
            <a:gd name="T72" fmla="*/ 25 w 242"/>
            <a:gd name="T73" fmla="*/ 290 h 315"/>
            <a:gd name="T74" fmla="*/ 29 w 242"/>
            <a:gd name="T75" fmla="*/ 303 h 315"/>
            <a:gd name="T76" fmla="*/ 41 w 242"/>
            <a:gd name="T77" fmla="*/ 315 h 315"/>
            <a:gd name="T78" fmla="*/ 53 w 242"/>
            <a:gd name="T79" fmla="*/ 311 h 315"/>
            <a:gd name="T80" fmla="*/ 57 w 242"/>
            <a:gd name="T81" fmla="*/ 298 h 315"/>
            <a:gd name="T82" fmla="*/ 65 w 242"/>
            <a:gd name="T83" fmla="*/ 278 h 315"/>
            <a:gd name="T84" fmla="*/ 85 w 242"/>
            <a:gd name="T85" fmla="*/ 274 h 315"/>
            <a:gd name="T86" fmla="*/ 97 w 242"/>
            <a:gd name="T87" fmla="*/ 269 h 315"/>
            <a:gd name="T88" fmla="*/ 105 w 242"/>
            <a:gd name="T89" fmla="*/ 278 h 315"/>
            <a:gd name="T90" fmla="*/ 121 w 242"/>
            <a:gd name="T91" fmla="*/ 290 h 315"/>
            <a:gd name="T92" fmla="*/ 133 w 242"/>
            <a:gd name="T93" fmla="*/ 278 h 315"/>
            <a:gd name="T94" fmla="*/ 145 w 242"/>
            <a:gd name="T95" fmla="*/ 274 h 315"/>
            <a:gd name="T96" fmla="*/ 161 w 242"/>
            <a:gd name="T97" fmla="*/ 274 h 315"/>
            <a:gd name="T98" fmla="*/ 165 w 242"/>
            <a:gd name="T99" fmla="*/ 278 h 315"/>
            <a:gd name="T100" fmla="*/ 185 w 242"/>
            <a:gd name="T101" fmla="*/ 282 h 315"/>
            <a:gd name="T102" fmla="*/ 202 w 242"/>
            <a:gd name="T103" fmla="*/ 290 h 315"/>
            <a:gd name="T104" fmla="*/ 202 w 242"/>
            <a:gd name="T105" fmla="*/ 274 h 315"/>
            <a:gd name="T106" fmla="*/ 202 w 242"/>
            <a:gd name="T107" fmla="*/ 257 h 315"/>
            <a:gd name="T108" fmla="*/ 226 w 242"/>
            <a:gd name="T109" fmla="*/ 257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  <a:cxn ang="0">
              <a:pos x="T106" y="T107"/>
            </a:cxn>
            <a:cxn ang="0">
              <a:pos x="T108" y="T109"/>
            </a:cxn>
          </a:cxnLst>
          <a:rect l="0" t="0" r="r" b="b"/>
          <a:pathLst>
            <a:path w="242" h="315">
              <a:moveTo>
                <a:pt x="242" y="257"/>
              </a:moveTo>
              <a:lnTo>
                <a:pt x="238" y="257"/>
              </a:lnTo>
              <a:lnTo>
                <a:pt x="238" y="253"/>
              </a:lnTo>
              <a:lnTo>
                <a:pt x="234" y="253"/>
              </a:lnTo>
              <a:lnTo>
                <a:pt x="234" y="249"/>
              </a:lnTo>
              <a:lnTo>
                <a:pt x="234" y="245"/>
              </a:lnTo>
              <a:lnTo>
                <a:pt x="234" y="240"/>
              </a:lnTo>
              <a:lnTo>
                <a:pt x="230" y="240"/>
              </a:lnTo>
              <a:lnTo>
                <a:pt x="230" y="236"/>
              </a:lnTo>
              <a:lnTo>
                <a:pt x="226" y="236"/>
              </a:lnTo>
              <a:lnTo>
                <a:pt x="222" y="236"/>
              </a:lnTo>
              <a:lnTo>
                <a:pt x="222" y="232"/>
              </a:lnTo>
              <a:lnTo>
                <a:pt x="218" y="232"/>
              </a:lnTo>
              <a:lnTo>
                <a:pt x="218" y="228"/>
              </a:lnTo>
              <a:lnTo>
                <a:pt x="218" y="224"/>
              </a:lnTo>
              <a:lnTo>
                <a:pt x="218" y="220"/>
              </a:lnTo>
              <a:lnTo>
                <a:pt x="218" y="211"/>
              </a:lnTo>
              <a:lnTo>
                <a:pt x="218" y="207"/>
              </a:lnTo>
              <a:lnTo>
                <a:pt x="218" y="203"/>
              </a:lnTo>
              <a:lnTo>
                <a:pt x="218" y="199"/>
              </a:lnTo>
              <a:lnTo>
                <a:pt x="218" y="191"/>
              </a:lnTo>
              <a:lnTo>
                <a:pt x="214" y="191"/>
              </a:lnTo>
              <a:lnTo>
                <a:pt x="218" y="191"/>
              </a:lnTo>
              <a:lnTo>
                <a:pt x="218" y="186"/>
              </a:lnTo>
              <a:lnTo>
                <a:pt x="218" y="182"/>
              </a:lnTo>
              <a:lnTo>
                <a:pt x="218" y="178"/>
              </a:lnTo>
              <a:lnTo>
                <a:pt x="214" y="178"/>
              </a:lnTo>
              <a:lnTo>
                <a:pt x="214" y="174"/>
              </a:lnTo>
              <a:lnTo>
                <a:pt x="214" y="170"/>
              </a:lnTo>
              <a:lnTo>
                <a:pt x="210" y="170"/>
              </a:lnTo>
              <a:lnTo>
                <a:pt x="210" y="166"/>
              </a:lnTo>
              <a:lnTo>
                <a:pt x="206" y="166"/>
              </a:lnTo>
              <a:lnTo>
                <a:pt x="206" y="162"/>
              </a:lnTo>
              <a:lnTo>
                <a:pt x="202" y="162"/>
              </a:lnTo>
              <a:lnTo>
                <a:pt x="202" y="157"/>
              </a:lnTo>
              <a:lnTo>
                <a:pt x="198" y="157"/>
              </a:lnTo>
              <a:lnTo>
                <a:pt x="198" y="153"/>
              </a:lnTo>
              <a:lnTo>
                <a:pt x="193" y="153"/>
              </a:lnTo>
              <a:lnTo>
                <a:pt x="193" y="149"/>
              </a:lnTo>
              <a:lnTo>
                <a:pt x="189" y="149"/>
              </a:lnTo>
              <a:lnTo>
                <a:pt x="189" y="145"/>
              </a:lnTo>
              <a:lnTo>
                <a:pt x="185" y="145"/>
              </a:lnTo>
              <a:lnTo>
                <a:pt x="185" y="141"/>
              </a:lnTo>
              <a:lnTo>
                <a:pt x="185" y="137"/>
              </a:lnTo>
              <a:lnTo>
                <a:pt x="181" y="137"/>
              </a:lnTo>
              <a:lnTo>
                <a:pt x="181" y="132"/>
              </a:lnTo>
              <a:lnTo>
                <a:pt x="177" y="132"/>
              </a:lnTo>
              <a:lnTo>
                <a:pt x="177" y="128"/>
              </a:lnTo>
              <a:lnTo>
                <a:pt x="173" y="128"/>
              </a:lnTo>
              <a:lnTo>
                <a:pt x="173" y="124"/>
              </a:lnTo>
              <a:lnTo>
                <a:pt x="169" y="124"/>
              </a:lnTo>
              <a:lnTo>
                <a:pt x="165" y="120"/>
              </a:lnTo>
              <a:lnTo>
                <a:pt x="161" y="120"/>
              </a:lnTo>
              <a:lnTo>
                <a:pt x="161" y="116"/>
              </a:lnTo>
              <a:lnTo>
                <a:pt x="157" y="116"/>
              </a:lnTo>
              <a:lnTo>
                <a:pt x="157" y="112"/>
              </a:lnTo>
              <a:lnTo>
                <a:pt x="153" y="112"/>
              </a:lnTo>
              <a:lnTo>
                <a:pt x="153" y="108"/>
              </a:lnTo>
              <a:lnTo>
                <a:pt x="149" y="108"/>
              </a:lnTo>
              <a:lnTo>
                <a:pt x="149" y="103"/>
              </a:lnTo>
              <a:lnTo>
                <a:pt x="145" y="103"/>
              </a:lnTo>
              <a:lnTo>
                <a:pt x="145" y="99"/>
              </a:lnTo>
              <a:lnTo>
                <a:pt x="141" y="99"/>
              </a:lnTo>
              <a:lnTo>
                <a:pt x="141" y="95"/>
              </a:lnTo>
              <a:lnTo>
                <a:pt x="137" y="95"/>
              </a:lnTo>
              <a:lnTo>
                <a:pt x="137" y="91"/>
              </a:lnTo>
              <a:lnTo>
                <a:pt x="133" y="91"/>
              </a:lnTo>
              <a:lnTo>
                <a:pt x="129" y="91"/>
              </a:lnTo>
              <a:lnTo>
                <a:pt x="125" y="91"/>
              </a:lnTo>
              <a:lnTo>
                <a:pt x="121" y="91"/>
              </a:lnTo>
              <a:lnTo>
                <a:pt x="117" y="91"/>
              </a:lnTo>
              <a:lnTo>
                <a:pt x="117" y="87"/>
              </a:lnTo>
              <a:lnTo>
                <a:pt x="113" y="87"/>
              </a:lnTo>
              <a:lnTo>
                <a:pt x="113" y="91"/>
              </a:lnTo>
              <a:lnTo>
                <a:pt x="109" y="91"/>
              </a:lnTo>
              <a:lnTo>
                <a:pt x="105" y="91"/>
              </a:lnTo>
              <a:lnTo>
                <a:pt x="105" y="87"/>
              </a:lnTo>
              <a:lnTo>
                <a:pt x="105" y="91"/>
              </a:lnTo>
              <a:lnTo>
                <a:pt x="101" y="91"/>
              </a:lnTo>
              <a:lnTo>
                <a:pt x="97" y="91"/>
              </a:lnTo>
              <a:lnTo>
                <a:pt x="97" y="87"/>
              </a:lnTo>
              <a:lnTo>
                <a:pt x="93" y="87"/>
              </a:lnTo>
              <a:lnTo>
                <a:pt x="93" y="83"/>
              </a:lnTo>
              <a:lnTo>
                <a:pt x="97" y="83"/>
              </a:lnTo>
              <a:lnTo>
                <a:pt x="97" y="79"/>
              </a:lnTo>
              <a:lnTo>
                <a:pt x="97" y="74"/>
              </a:lnTo>
              <a:lnTo>
                <a:pt x="97" y="70"/>
              </a:lnTo>
              <a:lnTo>
                <a:pt x="97" y="66"/>
              </a:lnTo>
              <a:lnTo>
                <a:pt x="97" y="62"/>
              </a:lnTo>
              <a:lnTo>
                <a:pt x="97" y="58"/>
              </a:lnTo>
              <a:lnTo>
                <a:pt x="93" y="58"/>
              </a:lnTo>
              <a:lnTo>
                <a:pt x="93" y="54"/>
              </a:lnTo>
              <a:lnTo>
                <a:pt x="97" y="54"/>
              </a:lnTo>
              <a:lnTo>
                <a:pt x="101" y="54"/>
              </a:lnTo>
              <a:lnTo>
                <a:pt x="101" y="50"/>
              </a:lnTo>
              <a:lnTo>
                <a:pt x="101" y="45"/>
              </a:lnTo>
              <a:lnTo>
                <a:pt x="97" y="45"/>
              </a:lnTo>
              <a:lnTo>
                <a:pt x="97" y="41"/>
              </a:lnTo>
              <a:lnTo>
                <a:pt x="97" y="37"/>
              </a:lnTo>
              <a:lnTo>
                <a:pt x="93" y="33"/>
              </a:lnTo>
              <a:lnTo>
                <a:pt x="89" y="29"/>
              </a:lnTo>
              <a:lnTo>
                <a:pt x="85" y="25"/>
              </a:lnTo>
              <a:lnTo>
                <a:pt x="85" y="20"/>
              </a:lnTo>
              <a:lnTo>
                <a:pt x="81" y="20"/>
              </a:lnTo>
              <a:lnTo>
                <a:pt x="81" y="16"/>
              </a:lnTo>
              <a:lnTo>
                <a:pt x="77" y="12"/>
              </a:lnTo>
              <a:lnTo>
                <a:pt x="77" y="8"/>
              </a:lnTo>
              <a:lnTo>
                <a:pt x="73" y="4"/>
              </a:lnTo>
              <a:lnTo>
                <a:pt x="69" y="4"/>
              </a:lnTo>
              <a:lnTo>
                <a:pt x="65" y="4"/>
              </a:lnTo>
              <a:lnTo>
                <a:pt x="65" y="0"/>
              </a:lnTo>
              <a:lnTo>
                <a:pt x="61" y="0"/>
              </a:lnTo>
              <a:lnTo>
                <a:pt x="57" y="0"/>
              </a:lnTo>
              <a:lnTo>
                <a:pt x="53" y="0"/>
              </a:lnTo>
              <a:lnTo>
                <a:pt x="53" y="4"/>
              </a:lnTo>
              <a:lnTo>
                <a:pt x="53" y="8"/>
              </a:lnTo>
              <a:lnTo>
                <a:pt x="53" y="12"/>
              </a:lnTo>
              <a:lnTo>
                <a:pt x="53" y="16"/>
              </a:lnTo>
              <a:lnTo>
                <a:pt x="49" y="16"/>
              </a:lnTo>
              <a:lnTo>
                <a:pt x="49" y="20"/>
              </a:lnTo>
              <a:lnTo>
                <a:pt x="49" y="25"/>
              </a:lnTo>
              <a:lnTo>
                <a:pt x="45" y="25"/>
              </a:lnTo>
              <a:lnTo>
                <a:pt x="49" y="25"/>
              </a:lnTo>
              <a:lnTo>
                <a:pt x="49" y="29"/>
              </a:lnTo>
              <a:lnTo>
                <a:pt x="49" y="33"/>
              </a:lnTo>
              <a:lnTo>
                <a:pt x="49" y="37"/>
              </a:lnTo>
              <a:lnTo>
                <a:pt x="45" y="37"/>
              </a:lnTo>
              <a:lnTo>
                <a:pt x="45" y="41"/>
              </a:lnTo>
              <a:lnTo>
                <a:pt x="45" y="45"/>
              </a:lnTo>
              <a:lnTo>
                <a:pt x="45" y="50"/>
              </a:lnTo>
              <a:lnTo>
                <a:pt x="45" y="54"/>
              </a:lnTo>
              <a:lnTo>
                <a:pt x="45" y="58"/>
              </a:lnTo>
              <a:lnTo>
                <a:pt x="41" y="58"/>
              </a:lnTo>
              <a:lnTo>
                <a:pt x="37" y="58"/>
              </a:lnTo>
              <a:lnTo>
                <a:pt x="37" y="62"/>
              </a:lnTo>
              <a:lnTo>
                <a:pt x="33" y="62"/>
              </a:lnTo>
              <a:lnTo>
                <a:pt x="37" y="62"/>
              </a:lnTo>
              <a:lnTo>
                <a:pt x="37" y="66"/>
              </a:lnTo>
              <a:lnTo>
                <a:pt x="33" y="66"/>
              </a:lnTo>
              <a:lnTo>
                <a:pt x="33" y="70"/>
              </a:lnTo>
              <a:lnTo>
                <a:pt x="33" y="74"/>
              </a:lnTo>
              <a:lnTo>
                <a:pt x="33" y="79"/>
              </a:lnTo>
              <a:lnTo>
                <a:pt x="37" y="83"/>
              </a:lnTo>
              <a:lnTo>
                <a:pt x="37" y="87"/>
              </a:lnTo>
              <a:lnTo>
                <a:pt x="37" y="91"/>
              </a:lnTo>
              <a:lnTo>
                <a:pt x="37" y="95"/>
              </a:lnTo>
              <a:lnTo>
                <a:pt x="41" y="95"/>
              </a:lnTo>
              <a:lnTo>
                <a:pt x="41" y="99"/>
              </a:lnTo>
              <a:lnTo>
                <a:pt x="41" y="103"/>
              </a:lnTo>
              <a:lnTo>
                <a:pt x="41" y="108"/>
              </a:lnTo>
              <a:lnTo>
                <a:pt x="41" y="112"/>
              </a:lnTo>
              <a:lnTo>
                <a:pt x="41" y="116"/>
              </a:lnTo>
              <a:lnTo>
                <a:pt x="37" y="116"/>
              </a:lnTo>
              <a:lnTo>
                <a:pt x="37" y="120"/>
              </a:lnTo>
              <a:lnTo>
                <a:pt x="37" y="124"/>
              </a:lnTo>
              <a:lnTo>
                <a:pt x="37" y="128"/>
              </a:lnTo>
              <a:lnTo>
                <a:pt x="41" y="128"/>
              </a:lnTo>
              <a:lnTo>
                <a:pt x="45" y="128"/>
              </a:lnTo>
              <a:lnTo>
                <a:pt x="45" y="132"/>
              </a:lnTo>
              <a:lnTo>
                <a:pt x="45" y="137"/>
              </a:lnTo>
              <a:lnTo>
                <a:pt x="41" y="137"/>
              </a:lnTo>
              <a:lnTo>
                <a:pt x="41" y="141"/>
              </a:lnTo>
              <a:lnTo>
                <a:pt x="41" y="145"/>
              </a:lnTo>
              <a:lnTo>
                <a:pt x="37" y="145"/>
              </a:lnTo>
              <a:lnTo>
                <a:pt x="37" y="149"/>
              </a:lnTo>
              <a:lnTo>
                <a:pt x="33" y="149"/>
              </a:lnTo>
              <a:lnTo>
                <a:pt x="29" y="149"/>
              </a:lnTo>
              <a:lnTo>
                <a:pt x="29" y="153"/>
              </a:lnTo>
              <a:lnTo>
                <a:pt x="25" y="153"/>
              </a:lnTo>
              <a:lnTo>
                <a:pt x="25" y="157"/>
              </a:lnTo>
              <a:lnTo>
                <a:pt x="25" y="162"/>
              </a:lnTo>
              <a:lnTo>
                <a:pt x="21" y="162"/>
              </a:lnTo>
              <a:lnTo>
                <a:pt x="21" y="166"/>
              </a:lnTo>
              <a:lnTo>
                <a:pt x="21" y="170"/>
              </a:lnTo>
              <a:lnTo>
                <a:pt x="21" y="174"/>
              </a:lnTo>
              <a:lnTo>
                <a:pt x="21" y="178"/>
              </a:lnTo>
              <a:lnTo>
                <a:pt x="17" y="178"/>
              </a:lnTo>
              <a:lnTo>
                <a:pt x="17" y="182"/>
              </a:lnTo>
              <a:lnTo>
                <a:pt x="17" y="186"/>
              </a:lnTo>
              <a:lnTo>
                <a:pt x="17" y="191"/>
              </a:lnTo>
              <a:lnTo>
                <a:pt x="17" y="195"/>
              </a:lnTo>
              <a:lnTo>
                <a:pt x="17" y="199"/>
              </a:lnTo>
              <a:lnTo>
                <a:pt x="21" y="199"/>
              </a:lnTo>
              <a:lnTo>
                <a:pt x="17" y="199"/>
              </a:lnTo>
              <a:lnTo>
                <a:pt x="17" y="203"/>
              </a:lnTo>
              <a:lnTo>
                <a:pt x="13" y="203"/>
              </a:lnTo>
              <a:lnTo>
                <a:pt x="13" y="207"/>
              </a:lnTo>
              <a:lnTo>
                <a:pt x="9" y="207"/>
              </a:lnTo>
              <a:lnTo>
                <a:pt x="9" y="203"/>
              </a:lnTo>
              <a:lnTo>
                <a:pt x="4" y="203"/>
              </a:lnTo>
              <a:lnTo>
                <a:pt x="4" y="207"/>
              </a:lnTo>
              <a:lnTo>
                <a:pt x="4" y="211"/>
              </a:lnTo>
              <a:lnTo>
                <a:pt x="4" y="215"/>
              </a:lnTo>
              <a:lnTo>
                <a:pt x="4" y="220"/>
              </a:lnTo>
              <a:lnTo>
                <a:pt x="4" y="224"/>
              </a:lnTo>
              <a:lnTo>
                <a:pt x="4" y="228"/>
              </a:lnTo>
              <a:lnTo>
                <a:pt x="4" y="232"/>
              </a:lnTo>
              <a:lnTo>
                <a:pt x="0" y="232"/>
              </a:lnTo>
              <a:lnTo>
                <a:pt x="4" y="232"/>
              </a:lnTo>
              <a:lnTo>
                <a:pt x="4" y="236"/>
              </a:lnTo>
              <a:lnTo>
                <a:pt x="4" y="240"/>
              </a:lnTo>
              <a:lnTo>
                <a:pt x="4" y="245"/>
              </a:lnTo>
              <a:lnTo>
                <a:pt x="4" y="249"/>
              </a:lnTo>
              <a:lnTo>
                <a:pt x="9" y="249"/>
              </a:lnTo>
              <a:lnTo>
                <a:pt x="9" y="253"/>
              </a:lnTo>
              <a:lnTo>
                <a:pt x="9" y="257"/>
              </a:lnTo>
              <a:lnTo>
                <a:pt x="13" y="261"/>
              </a:lnTo>
              <a:lnTo>
                <a:pt x="17" y="261"/>
              </a:lnTo>
              <a:lnTo>
                <a:pt x="21" y="261"/>
              </a:lnTo>
              <a:lnTo>
                <a:pt x="21" y="265"/>
              </a:lnTo>
              <a:lnTo>
                <a:pt x="25" y="265"/>
              </a:lnTo>
              <a:lnTo>
                <a:pt x="25" y="269"/>
              </a:lnTo>
              <a:lnTo>
                <a:pt x="25" y="274"/>
              </a:lnTo>
              <a:lnTo>
                <a:pt x="21" y="274"/>
              </a:lnTo>
              <a:lnTo>
                <a:pt x="17" y="274"/>
              </a:lnTo>
              <a:lnTo>
                <a:pt x="21" y="274"/>
              </a:lnTo>
              <a:lnTo>
                <a:pt x="17" y="278"/>
              </a:lnTo>
              <a:lnTo>
                <a:pt x="21" y="278"/>
              </a:lnTo>
              <a:lnTo>
                <a:pt x="21" y="282"/>
              </a:lnTo>
              <a:lnTo>
                <a:pt x="21" y="286"/>
              </a:lnTo>
              <a:lnTo>
                <a:pt x="21" y="290"/>
              </a:lnTo>
              <a:lnTo>
                <a:pt x="25" y="290"/>
              </a:lnTo>
              <a:lnTo>
                <a:pt x="25" y="294"/>
              </a:lnTo>
              <a:lnTo>
                <a:pt x="29" y="294"/>
              </a:lnTo>
              <a:lnTo>
                <a:pt x="25" y="294"/>
              </a:lnTo>
              <a:lnTo>
                <a:pt x="25" y="298"/>
              </a:lnTo>
              <a:lnTo>
                <a:pt x="25" y="303"/>
              </a:lnTo>
              <a:lnTo>
                <a:pt x="29" y="303"/>
              </a:lnTo>
              <a:lnTo>
                <a:pt x="33" y="303"/>
              </a:lnTo>
              <a:lnTo>
                <a:pt x="33" y="307"/>
              </a:lnTo>
              <a:lnTo>
                <a:pt x="33" y="311"/>
              </a:lnTo>
              <a:lnTo>
                <a:pt x="33" y="315"/>
              </a:lnTo>
              <a:lnTo>
                <a:pt x="37" y="315"/>
              </a:lnTo>
              <a:lnTo>
                <a:pt x="41" y="315"/>
              </a:lnTo>
              <a:lnTo>
                <a:pt x="37" y="315"/>
              </a:lnTo>
              <a:lnTo>
                <a:pt x="37" y="311"/>
              </a:lnTo>
              <a:lnTo>
                <a:pt x="41" y="311"/>
              </a:lnTo>
              <a:lnTo>
                <a:pt x="45" y="311"/>
              </a:lnTo>
              <a:lnTo>
                <a:pt x="49" y="311"/>
              </a:lnTo>
              <a:lnTo>
                <a:pt x="53" y="311"/>
              </a:lnTo>
              <a:lnTo>
                <a:pt x="53" y="307"/>
              </a:lnTo>
              <a:lnTo>
                <a:pt x="57" y="307"/>
              </a:lnTo>
              <a:lnTo>
                <a:pt x="61" y="307"/>
              </a:lnTo>
              <a:lnTo>
                <a:pt x="61" y="303"/>
              </a:lnTo>
              <a:lnTo>
                <a:pt x="61" y="298"/>
              </a:lnTo>
              <a:lnTo>
                <a:pt x="57" y="298"/>
              </a:lnTo>
              <a:lnTo>
                <a:pt x="57" y="294"/>
              </a:lnTo>
              <a:lnTo>
                <a:pt x="61" y="290"/>
              </a:lnTo>
              <a:lnTo>
                <a:pt x="61" y="286"/>
              </a:lnTo>
              <a:lnTo>
                <a:pt x="65" y="286"/>
              </a:lnTo>
              <a:lnTo>
                <a:pt x="65" y="282"/>
              </a:lnTo>
              <a:lnTo>
                <a:pt x="65" y="278"/>
              </a:lnTo>
              <a:lnTo>
                <a:pt x="69" y="278"/>
              </a:lnTo>
              <a:lnTo>
                <a:pt x="73" y="278"/>
              </a:lnTo>
              <a:lnTo>
                <a:pt x="73" y="274"/>
              </a:lnTo>
              <a:lnTo>
                <a:pt x="77" y="274"/>
              </a:lnTo>
              <a:lnTo>
                <a:pt x="81" y="274"/>
              </a:lnTo>
              <a:lnTo>
                <a:pt x="85" y="274"/>
              </a:lnTo>
              <a:lnTo>
                <a:pt x="85" y="269"/>
              </a:lnTo>
              <a:lnTo>
                <a:pt x="89" y="269"/>
              </a:lnTo>
              <a:lnTo>
                <a:pt x="89" y="265"/>
              </a:lnTo>
              <a:lnTo>
                <a:pt x="93" y="265"/>
              </a:lnTo>
              <a:lnTo>
                <a:pt x="93" y="269"/>
              </a:lnTo>
              <a:lnTo>
                <a:pt x="97" y="269"/>
              </a:lnTo>
              <a:lnTo>
                <a:pt x="97" y="274"/>
              </a:lnTo>
              <a:lnTo>
                <a:pt x="101" y="274"/>
              </a:lnTo>
              <a:lnTo>
                <a:pt x="101" y="278"/>
              </a:lnTo>
              <a:lnTo>
                <a:pt x="101" y="274"/>
              </a:lnTo>
              <a:lnTo>
                <a:pt x="105" y="274"/>
              </a:lnTo>
              <a:lnTo>
                <a:pt x="105" y="278"/>
              </a:lnTo>
              <a:lnTo>
                <a:pt x="105" y="286"/>
              </a:lnTo>
              <a:lnTo>
                <a:pt x="105" y="290"/>
              </a:lnTo>
              <a:lnTo>
                <a:pt x="109" y="290"/>
              </a:lnTo>
              <a:lnTo>
                <a:pt x="113" y="290"/>
              </a:lnTo>
              <a:lnTo>
                <a:pt x="117" y="290"/>
              </a:lnTo>
              <a:lnTo>
                <a:pt x="121" y="290"/>
              </a:lnTo>
              <a:lnTo>
                <a:pt x="125" y="290"/>
              </a:lnTo>
              <a:lnTo>
                <a:pt x="125" y="286"/>
              </a:lnTo>
              <a:lnTo>
                <a:pt x="129" y="286"/>
              </a:lnTo>
              <a:lnTo>
                <a:pt x="129" y="282"/>
              </a:lnTo>
              <a:lnTo>
                <a:pt x="133" y="282"/>
              </a:lnTo>
              <a:lnTo>
                <a:pt x="133" y="278"/>
              </a:lnTo>
              <a:lnTo>
                <a:pt x="133" y="274"/>
              </a:lnTo>
              <a:lnTo>
                <a:pt x="137" y="274"/>
              </a:lnTo>
              <a:lnTo>
                <a:pt x="137" y="278"/>
              </a:lnTo>
              <a:lnTo>
                <a:pt x="141" y="278"/>
              </a:lnTo>
              <a:lnTo>
                <a:pt x="145" y="278"/>
              </a:lnTo>
              <a:lnTo>
                <a:pt x="145" y="274"/>
              </a:lnTo>
              <a:lnTo>
                <a:pt x="149" y="274"/>
              </a:lnTo>
              <a:lnTo>
                <a:pt x="153" y="274"/>
              </a:lnTo>
              <a:lnTo>
                <a:pt x="157" y="274"/>
              </a:lnTo>
              <a:lnTo>
                <a:pt x="157" y="269"/>
              </a:lnTo>
              <a:lnTo>
                <a:pt x="161" y="269"/>
              </a:lnTo>
              <a:lnTo>
                <a:pt x="161" y="274"/>
              </a:lnTo>
              <a:lnTo>
                <a:pt x="161" y="269"/>
              </a:lnTo>
              <a:lnTo>
                <a:pt x="161" y="274"/>
              </a:lnTo>
              <a:lnTo>
                <a:pt x="161" y="269"/>
              </a:lnTo>
              <a:lnTo>
                <a:pt x="165" y="269"/>
              </a:lnTo>
              <a:lnTo>
                <a:pt x="165" y="274"/>
              </a:lnTo>
              <a:lnTo>
                <a:pt x="165" y="278"/>
              </a:lnTo>
              <a:lnTo>
                <a:pt x="169" y="278"/>
              </a:lnTo>
              <a:lnTo>
                <a:pt x="169" y="282"/>
              </a:lnTo>
              <a:lnTo>
                <a:pt x="173" y="282"/>
              </a:lnTo>
              <a:lnTo>
                <a:pt x="177" y="282"/>
              </a:lnTo>
              <a:lnTo>
                <a:pt x="181" y="282"/>
              </a:lnTo>
              <a:lnTo>
                <a:pt x="185" y="282"/>
              </a:lnTo>
              <a:lnTo>
                <a:pt x="189" y="282"/>
              </a:lnTo>
              <a:lnTo>
                <a:pt x="193" y="282"/>
              </a:lnTo>
              <a:lnTo>
                <a:pt x="193" y="286"/>
              </a:lnTo>
              <a:lnTo>
                <a:pt x="198" y="286"/>
              </a:lnTo>
              <a:lnTo>
                <a:pt x="198" y="290"/>
              </a:lnTo>
              <a:lnTo>
                <a:pt x="202" y="290"/>
              </a:lnTo>
              <a:lnTo>
                <a:pt x="206" y="290"/>
              </a:lnTo>
              <a:lnTo>
                <a:pt x="206" y="286"/>
              </a:lnTo>
              <a:lnTo>
                <a:pt x="202" y="286"/>
              </a:lnTo>
              <a:lnTo>
                <a:pt x="202" y="282"/>
              </a:lnTo>
              <a:lnTo>
                <a:pt x="202" y="278"/>
              </a:lnTo>
              <a:lnTo>
                <a:pt x="202" y="274"/>
              </a:lnTo>
              <a:lnTo>
                <a:pt x="202" y="269"/>
              </a:lnTo>
              <a:lnTo>
                <a:pt x="202" y="265"/>
              </a:lnTo>
              <a:lnTo>
                <a:pt x="202" y="261"/>
              </a:lnTo>
              <a:lnTo>
                <a:pt x="202" y="257"/>
              </a:lnTo>
              <a:lnTo>
                <a:pt x="198" y="257"/>
              </a:lnTo>
              <a:lnTo>
                <a:pt x="202" y="257"/>
              </a:lnTo>
              <a:lnTo>
                <a:pt x="206" y="257"/>
              </a:lnTo>
              <a:lnTo>
                <a:pt x="210" y="257"/>
              </a:lnTo>
              <a:lnTo>
                <a:pt x="214" y="257"/>
              </a:lnTo>
              <a:lnTo>
                <a:pt x="218" y="257"/>
              </a:lnTo>
              <a:lnTo>
                <a:pt x="222" y="257"/>
              </a:lnTo>
              <a:lnTo>
                <a:pt x="226" y="257"/>
              </a:lnTo>
              <a:lnTo>
                <a:pt x="230" y="257"/>
              </a:lnTo>
              <a:lnTo>
                <a:pt x="234" y="257"/>
              </a:lnTo>
              <a:lnTo>
                <a:pt x="238" y="257"/>
              </a:lnTo>
              <a:lnTo>
                <a:pt x="242" y="257"/>
              </a:lnTo>
              <a:close/>
            </a:path>
          </a:pathLst>
        </a:custGeom>
        <a:solidFill xmlns:a="http://schemas.openxmlformats.org/drawingml/2006/main">
          <a:schemeClr val="accent1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0.87463</cdr:x>
      <cdr:y>0.29766</cdr:y>
    </cdr:from>
    <cdr:to>
      <cdr:x>0.89509</cdr:x>
      <cdr:y>0.34837</cdr:y>
    </cdr:to>
    <cdr:sp macro="" textlink="">
      <cdr:nvSpPr>
        <cdr:cNvPr id="14" name="Freeform 197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746627" y="1650423"/>
          <a:ext cx="181131" cy="281179"/>
        </a:xfrm>
        <a:custGeom xmlns:a="http://schemas.openxmlformats.org/drawingml/2006/main">
          <a:avLst/>
          <a:gdLst>
            <a:gd name="T0" fmla="*/ 36 w 193"/>
            <a:gd name="T1" fmla="*/ 232 h 286"/>
            <a:gd name="T2" fmla="*/ 48 w 193"/>
            <a:gd name="T3" fmla="*/ 241 h 286"/>
            <a:gd name="T4" fmla="*/ 60 w 193"/>
            <a:gd name="T5" fmla="*/ 253 h 286"/>
            <a:gd name="T6" fmla="*/ 72 w 193"/>
            <a:gd name="T7" fmla="*/ 253 h 286"/>
            <a:gd name="T8" fmla="*/ 84 w 193"/>
            <a:gd name="T9" fmla="*/ 261 h 286"/>
            <a:gd name="T10" fmla="*/ 92 w 193"/>
            <a:gd name="T11" fmla="*/ 265 h 286"/>
            <a:gd name="T12" fmla="*/ 104 w 193"/>
            <a:gd name="T13" fmla="*/ 274 h 286"/>
            <a:gd name="T14" fmla="*/ 116 w 193"/>
            <a:gd name="T15" fmla="*/ 282 h 286"/>
            <a:gd name="T16" fmla="*/ 132 w 193"/>
            <a:gd name="T17" fmla="*/ 286 h 286"/>
            <a:gd name="T18" fmla="*/ 136 w 193"/>
            <a:gd name="T19" fmla="*/ 270 h 286"/>
            <a:gd name="T20" fmla="*/ 136 w 193"/>
            <a:gd name="T21" fmla="*/ 257 h 286"/>
            <a:gd name="T22" fmla="*/ 136 w 193"/>
            <a:gd name="T23" fmla="*/ 236 h 286"/>
            <a:gd name="T24" fmla="*/ 140 w 193"/>
            <a:gd name="T25" fmla="*/ 220 h 286"/>
            <a:gd name="T26" fmla="*/ 157 w 193"/>
            <a:gd name="T27" fmla="*/ 216 h 286"/>
            <a:gd name="T28" fmla="*/ 161 w 193"/>
            <a:gd name="T29" fmla="*/ 199 h 286"/>
            <a:gd name="T30" fmla="*/ 161 w 193"/>
            <a:gd name="T31" fmla="*/ 178 h 286"/>
            <a:gd name="T32" fmla="*/ 161 w 193"/>
            <a:gd name="T33" fmla="*/ 166 h 286"/>
            <a:gd name="T34" fmla="*/ 161 w 193"/>
            <a:gd name="T35" fmla="*/ 153 h 286"/>
            <a:gd name="T36" fmla="*/ 165 w 193"/>
            <a:gd name="T37" fmla="*/ 137 h 286"/>
            <a:gd name="T38" fmla="*/ 165 w 193"/>
            <a:gd name="T39" fmla="*/ 124 h 286"/>
            <a:gd name="T40" fmla="*/ 173 w 193"/>
            <a:gd name="T41" fmla="*/ 108 h 286"/>
            <a:gd name="T42" fmla="*/ 169 w 193"/>
            <a:gd name="T43" fmla="*/ 100 h 286"/>
            <a:gd name="T44" fmla="*/ 177 w 193"/>
            <a:gd name="T45" fmla="*/ 87 h 286"/>
            <a:gd name="T46" fmla="*/ 185 w 193"/>
            <a:gd name="T47" fmla="*/ 70 h 286"/>
            <a:gd name="T48" fmla="*/ 189 w 193"/>
            <a:gd name="T49" fmla="*/ 54 h 286"/>
            <a:gd name="T50" fmla="*/ 189 w 193"/>
            <a:gd name="T51" fmla="*/ 41 h 286"/>
            <a:gd name="T52" fmla="*/ 177 w 193"/>
            <a:gd name="T53" fmla="*/ 33 h 286"/>
            <a:gd name="T54" fmla="*/ 173 w 193"/>
            <a:gd name="T55" fmla="*/ 17 h 286"/>
            <a:gd name="T56" fmla="*/ 161 w 193"/>
            <a:gd name="T57" fmla="*/ 8 h 286"/>
            <a:gd name="T58" fmla="*/ 148 w 193"/>
            <a:gd name="T59" fmla="*/ 0 h 286"/>
            <a:gd name="T60" fmla="*/ 136 w 193"/>
            <a:gd name="T61" fmla="*/ 0 h 286"/>
            <a:gd name="T62" fmla="*/ 120 w 193"/>
            <a:gd name="T63" fmla="*/ 4 h 286"/>
            <a:gd name="T64" fmla="*/ 112 w 193"/>
            <a:gd name="T65" fmla="*/ 8 h 286"/>
            <a:gd name="T66" fmla="*/ 100 w 193"/>
            <a:gd name="T67" fmla="*/ 8 h 286"/>
            <a:gd name="T68" fmla="*/ 84 w 193"/>
            <a:gd name="T69" fmla="*/ 12 h 286"/>
            <a:gd name="T70" fmla="*/ 72 w 193"/>
            <a:gd name="T71" fmla="*/ 12 h 286"/>
            <a:gd name="T72" fmla="*/ 76 w 193"/>
            <a:gd name="T73" fmla="*/ 29 h 286"/>
            <a:gd name="T74" fmla="*/ 72 w 193"/>
            <a:gd name="T75" fmla="*/ 46 h 286"/>
            <a:gd name="T76" fmla="*/ 64 w 193"/>
            <a:gd name="T77" fmla="*/ 58 h 286"/>
            <a:gd name="T78" fmla="*/ 52 w 193"/>
            <a:gd name="T79" fmla="*/ 66 h 286"/>
            <a:gd name="T80" fmla="*/ 44 w 193"/>
            <a:gd name="T81" fmla="*/ 79 h 286"/>
            <a:gd name="T82" fmla="*/ 40 w 193"/>
            <a:gd name="T83" fmla="*/ 87 h 286"/>
            <a:gd name="T84" fmla="*/ 32 w 193"/>
            <a:gd name="T85" fmla="*/ 100 h 286"/>
            <a:gd name="T86" fmla="*/ 20 w 193"/>
            <a:gd name="T87" fmla="*/ 108 h 286"/>
            <a:gd name="T88" fmla="*/ 8 w 193"/>
            <a:gd name="T89" fmla="*/ 108 h 286"/>
            <a:gd name="T90" fmla="*/ 4 w 193"/>
            <a:gd name="T91" fmla="*/ 124 h 286"/>
            <a:gd name="T92" fmla="*/ 4 w 193"/>
            <a:gd name="T93" fmla="*/ 137 h 286"/>
            <a:gd name="T94" fmla="*/ 8 w 193"/>
            <a:gd name="T95" fmla="*/ 153 h 286"/>
            <a:gd name="T96" fmla="*/ 4 w 193"/>
            <a:gd name="T97" fmla="*/ 162 h 286"/>
            <a:gd name="T98" fmla="*/ 0 w 193"/>
            <a:gd name="T99" fmla="*/ 178 h 286"/>
            <a:gd name="T100" fmla="*/ 4 w 193"/>
            <a:gd name="T101" fmla="*/ 195 h 286"/>
            <a:gd name="T102" fmla="*/ 12 w 193"/>
            <a:gd name="T103" fmla="*/ 212 h 286"/>
            <a:gd name="T104" fmla="*/ 24 w 193"/>
            <a:gd name="T105" fmla="*/ 220 h 286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</a:cxnLst>
          <a:rect l="0" t="0" r="r" b="b"/>
          <a:pathLst>
            <a:path w="193" h="286">
              <a:moveTo>
                <a:pt x="28" y="224"/>
              </a:moveTo>
              <a:lnTo>
                <a:pt x="32" y="224"/>
              </a:lnTo>
              <a:lnTo>
                <a:pt x="32" y="228"/>
              </a:lnTo>
              <a:lnTo>
                <a:pt x="32" y="232"/>
              </a:lnTo>
              <a:lnTo>
                <a:pt x="36" y="232"/>
              </a:lnTo>
              <a:lnTo>
                <a:pt x="40" y="232"/>
              </a:lnTo>
              <a:lnTo>
                <a:pt x="40" y="236"/>
              </a:lnTo>
              <a:lnTo>
                <a:pt x="44" y="236"/>
              </a:lnTo>
              <a:lnTo>
                <a:pt x="44" y="241"/>
              </a:lnTo>
              <a:lnTo>
                <a:pt x="48" y="241"/>
              </a:lnTo>
              <a:lnTo>
                <a:pt x="52" y="245"/>
              </a:lnTo>
              <a:lnTo>
                <a:pt x="52" y="249"/>
              </a:lnTo>
              <a:lnTo>
                <a:pt x="56" y="249"/>
              </a:lnTo>
              <a:lnTo>
                <a:pt x="60" y="249"/>
              </a:lnTo>
              <a:lnTo>
                <a:pt x="60" y="253"/>
              </a:lnTo>
              <a:lnTo>
                <a:pt x="64" y="253"/>
              </a:lnTo>
              <a:lnTo>
                <a:pt x="64" y="257"/>
              </a:lnTo>
              <a:lnTo>
                <a:pt x="68" y="257"/>
              </a:lnTo>
              <a:lnTo>
                <a:pt x="68" y="253"/>
              </a:lnTo>
              <a:lnTo>
                <a:pt x="72" y="253"/>
              </a:lnTo>
              <a:lnTo>
                <a:pt x="72" y="257"/>
              </a:lnTo>
              <a:lnTo>
                <a:pt x="72" y="261"/>
              </a:lnTo>
              <a:lnTo>
                <a:pt x="76" y="261"/>
              </a:lnTo>
              <a:lnTo>
                <a:pt x="80" y="261"/>
              </a:lnTo>
              <a:lnTo>
                <a:pt x="84" y="261"/>
              </a:lnTo>
              <a:lnTo>
                <a:pt x="88" y="261"/>
              </a:lnTo>
              <a:lnTo>
                <a:pt x="88" y="265"/>
              </a:lnTo>
              <a:lnTo>
                <a:pt x="88" y="270"/>
              </a:lnTo>
              <a:lnTo>
                <a:pt x="88" y="265"/>
              </a:lnTo>
              <a:lnTo>
                <a:pt x="92" y="265"/>
              </a:lnTo>
              <a:lnTo>
                <a:pt x="92" y="270"/>
              </a:lnTo>
              <a:lnTo>
                <a:pt x="96" y="270"/>
              </a:lnTo>
              <a:lnTo>
                <a:pt x="100" y="270"/>
              </a:lnTo>
              <a:lnTo>
                <a:pt x="100" y="274"/>
              </a:lnTo>
              <a:lnTo>
                <a:pt x="104" y="274"/>
              </a:lnTo>
              <a:lnTo>
                <a:pt x="108" y="274"/>
              </a:lnTo>
              <a:lnTo>
                <a:pt x="108" y="278"/>
              </a:lnTo>
              <a:lnTo>
                <a:pt x="112" y="278"/>
              </a:lnTo>
              <a:lnTo>
                <a:pt x="116" y="278"/>
              </a:lnTo>
              <a:lnTo>
                <a:pt x="116" y="282"/>
              </a:lnTo>
              <a:lnTo>
                <a:pt x="116" y="286"/>
              </a:lnTo>
              <a:lnTo>
                <a:pt x="120" y="286"/>
              </a:lnTo>
              <a:lnTo>
                <a:pt x="124" y="286"/>
              </a:lnTo>
              <a:lnTo>
                <a:pt x="128" y="286"/>
              </a:lnTo>
              <a:lnTo>
                <a:pt x="132" y="286"/>
              </a:lnTo>
              <a:lnTo>
                <a:pt x="136" y="286"/>
              </a:lnTo>
              <a:lnTo>
                <a:pt x="136" y="282"/>
              </a:lnTo>
              <a:lnTo>
                <a:pt x="136" y="278"/>
              </a:lnTo>
              <a:lnTo>
                <a:pt x="136" y="274"/>
              </a:lnTo>
              <a:lnTo>
                <a:pt x="136" y="270"/>
              </a:lnTo>
              <a:lnTo>
                <a:pt x="136" y="265"/>
              </a:lnTo>
              <a:lnTo>
                <a:pt x="132" y="265"/>
              </a:lnTo>
              <a:lnTo>
                <a:pt x="132" y="261"/>
              </a:lnTo>
              <a:lnTo>
                <a:pt x="132" y="257"/>
              </a:lnTo>
              <a:lnTo>
                <a:pt x="136" y="257"/>
              </a:lnTo>
              <a:lnTo>
                <a:pt x="136" y="253"/>
              </a:lnTo>
              <a:lnTo>
                <a:pt x="136" y="249"/>
              </a:lnTo>
              <a:lnTo>
                <a:pt x="136" y="245"/>
              </a:lnTo>
              <a:lnTo>
                <a:pt x="136" y="241"/>
              </a:lnTo>
              <a:lnTo>
                <a:pt x="136" y="236"/>
              </a:lnTo>
              <a:lnTo>
                <a:pt x="140" y="236"/>
              </a:lnTo>
              <a:lnTo>
                <a:pt x="140" y="232"/>
              </a:lnTo>
              <a:lnTo>
                <a:pt x="140" y="228"/>
              </a:lnTo>
              <a:lnTo>
                <a:pt x="140" y="224"/>
              </a:lnTo>
              <a:lnTo>
                <a:pt x="140" y="220"/>
              </a:lnTo>
              <a:lnTo>
                <a:pt x="144" y="220"/>
              </a:lnTo>
              <a:lnTo>
                <a:pt x="148" y="220"/>
              </a:lnTo>
              <a:lnTo>
                <a:pt x="152" y="220"/>
              </a:lnTo>
              <a:lnTo>
                <a:pt x="157" y="220"/>
              </a:lnTo>
              <a:lnTo>
                <a:pt x="157" y="216"/>
              </a:lnTo>
              <a:lnTo>
                <a:pt x="161" y="216"/>
              </a:lnTo>
              <a:lnTo>
                <a:pt x="161" y="212"/>
              </a:lnTo>
              <a:lnTo>
                <a:pt x="161" y="207"/>
              </a:lnTo>
              <a:lnTo>
                <a:pt x="161" y="203"/>
              </a:lnTo>
              <a:lnTo>
                <a:pt x="161" y="199"/>
              </a:lnTo>
              <a:lnTo>
                <a:pt x="161" y="195"/>
              </a:lnTo>
              <a:lnTo>
                <a:pt x="161" y="191"/>
              </a:lnTo>
              <a:lnTo>
                <a:pt x="161" y="187"/>
              </a:lnTo>
              <a:lnTo>
                <a:pt x="161" y="182"/>
              </a:lnTo>
              <a:lnTo>
                <a:pt x="161" y="178"/>
              </a:lnTo>
              <a:lnTo>
                <a:pt x="157" y="178"/>
              </a:lnTo>
              <a:lnTo>
                <a:pt x="157" y="174"/>
              </a:lnTo>
              <a:lnTo>
                <a:pt x="157" y="170"/>
              </a:lnTo>
              <a:lnTo>
                <a:pt x="157" y="166"/>
              </a:lnTo>
              <a:lnTo>
                <a:pt x="161" y="166"/>
              </a:lnTo>
              <a:lnTo>
                <a:pt x="161" y="162"/>
              </a:lnTo>
              <a:lnTo>
                <a:pt x="165" y="162"/>
              </a:lnTo>
              <a:lnTo>
                <a:pt x="165" y="158"/>
              </a:lnTo>
              <a:lnTo>
                <a:pt x="165" y="153"/>
              </a:lnTo>
              <a:lnTo>
                <a:pt x="161" y="153"/>
              </a:lnTo>
              <a:lnTo>
                <a:pt x="161" y="149"/>
              </a:lnTo>
              <a:lnTo>
                <a:pt x="161" y="145"/>
              </a:lnTo>
              <a:lnTo>
                <a:pt x="161" y="141"/>
              </a:lnTo>
              <a:lnTo>
                <a:pt x="165" y="141"/>
              </a:lnTo>
              <a:lnTo>
                <a:pt x="165" y="137"/>
              </a:lnTo>
              <a:lnTo>
                <a:pt x="161" y="137"/>
              </a:lnTo>
              <a:lnTo>
                <a:pt x="161" y="133"/>
              </a:lnTo>
              <a:lnTo>
                <a:pt x="161" y="129"/>
              </a:lnTo>
              <a:lnTo>
                <a:pt x="161" y="124"/>
              </a:lnTo>
              <a:lnTo>
                <a:pt x="165" y="124"/>
              </a:lnTo>
              <a:lnTo>
                <a:pt x="169" y="124"/>
              </a:lnTo>
              <a:lnTo>
                <a:pt x="169" y="120"/>
              </a:lnTo>
              <a:lnTo>
                <a:pt x="173" y="116"/>
              </a:lnTo>
              <a:lnTo>
                <a:pt x="173" y="112"/>
              </a:lnTo>
              <a:lnTo>
                <a:pt x="173" y="108"/>
              </a:lnTo>
              <a:lnTo>
                <a:pt x="177" y="108"/>
              </a:lnTo>
              <a:lnTo>
                <a:pt x="177" y="104"/>
              </a:lnTo>
              <a:lnTo>
                <a:pt x="173" y="104"/>
              </a:lnTo>
              <a:lnTo>
                <a:pt x="173" y="100"/>
              </a:lnTo>
              <a:lnTo>
                <a:pt x="169" y="100"/>
              </a:lnTo>
              <a:lnTo>
                <a:pt x="169" y="95"/>
              </a:lnTo>
              <a:lnTo>
                <a:pt x="173" y="95"/>
              </a:lnTo>
              <a:lnTo>
                <a:pt x="177" y="95"/>
              </a:lnTo>
              <a:lnTo>
                <a:pt x="177" y="91"/>
              </a:lnTo>
              <a:lnTo>
                <a:pt x="177" y="87"/>
              </a:lnTo>
              <a:lnTo>
                <a:pt x="181" y="87"/>
              </a:lnTo>
              <a:lnTo>
                <a:pt x="181" y="83"/>
              </a:lnTo>
              <a:lnTo>
                <a:pt x="181" y="79"/>
              </a:lnTo>
              <a:lnTo>
                <a:pt x="181" y="75"/>
              </a:lnTo>
              <a:lnTo>
                <a:pt x="185" y="70"/>
              </a:lnTo>
              <a:lnTo>
                <a:pt x="185" y="66"/>
              </a:lnTo>
              <a:lnTo>
                <a:pt x="185" y="62"/>
              </a:lnTo>
              <a:lnTo>
                <a:pt x="185" y="58"/>
              </a:lnTo>
              <a:lnTo>
                <a:pt x="189" y="58"/>
              </a:lnTo>
              <a:lnTo>
                <a:pt x="189" y="54"/>
              </a:lnTo>
              <a:lnTo>
                <a:pt x="193" y="54"/>
              </a:lnTo>
              <a:lnTo>
                <a:pt x="189" y="54"/>
              </a:lnTo>
              <a:lnTo>
                <a:pt x="189" y="50"/>
              </a:lnTo>
              <a:lnTo>
                <a:pt x="189" y="46"/>
              </a:lnTo>
              <a:lnTo>
                <a:pt x="189" y="41"/>
              </a:lnTo>
              <a:lnTo>
                <a:pt x="185" y="41"/>
              </a:lnTo>
              <a:lnTo>
                <a:pt x="185" y="37"/>
              </a:lnTo>
              <a:lnTo>
                <a:pt x="181" y="37"/>
              </a:lnTo>
              <a:lnTo>
                <a:pt x="181" y="33"/>
              </a:lnTo>
              <a:lnTo>
                <a:pt x="177" y="33"/>
              </a:lnTo>
              <a:lnTo>
                <a:pt x="177" y="29"/>
              </a:lnTo>
              <a:lnTo>
                <a:pt x="177" y="25"/>
              </a:lnTo>
              <a:lnTo>
                <a:pt x="177" y="21"/>
              </a:lnTo>
              <a:lnTo>
                <a:pt x="173" y="21"/>
              </a:lnTo>
              <a:lnTo>
                <a:pt x="173" y="17"/>
              </a:lnTo>
              <a:lnTo>
                <a:pt x="169" y="17"/>
              </a:lnTo>
              <a:lnTo>
                <a:pt x="169" y="12"/>
              </a:lnTo>
              <a:lnTo>
                <a:pt x="169" y="8"/>
              </a:lnTo>
              <a:lnTo>
                <a:pt x="165" y="8"/>
              </a:lnTo>
              <a:lnTo>
                <a:pt x="161" y="8"/>
              </a:lnTo>
              <a:lnTo>
                <a:pt x="157" y="8"/>
              </a:lnTo>
              <a:lnTo>
                <a:pt x="157" y="4"/>
              </a:lnTo>
              <a:lnTo>
                <a:pt x="152" y="4"/>
              </a:lnTo>
              <a:lnTo>
                <a:pt x="148" y="4"/>
              </a:lnTo>
              <a:lnTo>
                <a:pt x="148" y="0"/>
              </a:lnTo>
              <a:lnTo>
                <a:pt x="144" y="0"/>
              </a:lnTo>
              <a:lnTo>
                <a:pt x="140" y="0"/>
              </a:lnTo>
              <a:lnTo>
                <a:pt x="136" y="0"/>
              </a:lnTo>
              <a:lnTo>
                <a:pt x="140" y="0"/>
              </a:lnTo>
              <a:lnTo>
                <a:pt x="136" y="0"/>
              </a:lnTo>
              <a:lnTo>
                <a:pt x="132" y="0"/>
              </a:lnTo>
              <a:lnTo>
                <a:pt x="128" y="0"/>
              </a:lnTo>
              <a:lnTo>
                <a:pt x="128" y="4"/>
              </a:lnTo>
              <a:lnTo>
                <a:pt x="124" y="4"/>
              </a:lnTo>
              <a:lnTo>
                <a:pt x="120" y="4"/>
              </a:lnTo>
              <a:lnTo>
                <a:pt x="120" y="0"/>
              </a:lnTo>
              <a:lnTo>
                <a:pt x="116" y="0"/>
              </a:lnTo>
              <a:lnTo>
                <a:pt x="116" y="4"/>
              </a:lnTo>
              <a:lnTo>
                <a:pt x="112" y="4"/>
              </a:lnTo>
              <a:lnTo>
                <a:pt x="112" y="8"/>
              </a:lnTo>
              <a:lnTo>
                <a:pt x="108" y="8"/>
              </a:lnTo>
              <a:lnTo>
                <a:pt x="104" y="8"/>
              </a:lnTo>
              <a:lnTo>
                <a:pt x="104" y="12"/>
              </a:lnTo>
              <a:lnTo>
                <a:pt x="100" y="12"/>
              </a:lnTo>
              <a:lnTo>
                <a:pt x="100" y="8"/>
              </a:lnTo>
              <a:lnTo>
                <a:pt x="96" y="8"/>
              </a:lnTo>
              <a:lnTo>
                <a:pt x="92" y="8"/>
              </a:lnTo>
              <a:lnTo>
                <a:pt x="88" y="8"/>
              </a:lnTo>
              <a:lnTo>
                <a:pt x="84" y="8"/>
              </a:lnTo>
              <a:lnTo>
                <a:pt x="84" y="12"/>
              </a:lnTo>
              <a:lnTo>
                <a:pt x="80" y="12"/>
              </a:lnTo>
              <a:lnTo>
                <a:pt x="80" y="8"/>
              </a:lnTo>
              <a:lnTo>
                <a:pt x="76" y="8"/>
              </a:lnTo>
              <a:lnTo>
                <a:pt x="76" y="12"/>
              </a:lnTo>
              <a:lnTo>
                <a:pt x="72" y="12"/>
              </a:lnTo>
              <a:lnTo>
                <a:pt x="76" y="12"/>
              </a:lnTo>
              <a:lnTo>
                <a:pt x="76" y="17"/>
              </a:lnTo>
              <a:lnTo>
                <a:pt x="76" y="21"/>
              </a:lnTo>
              <a:lnTo>
                <a:pt x="76" y="25"/>
              </a:lnTo>
              <a:lnTo>
                <a:pt x="76" y="29"/>
              </a:lnTo>
              <a:lnTo>
                <a:pt x="76" y="33"/>
              </a:lnTo>
              <a:lnTo>
                <a:pt x="76" y="37"/>
              </a:lnTo>
              <a:lnTo>
                <a:pt x="72" y="37"/>
              </a:lnTo>
              <a:lnTo>
                <a:pt x="72" y="41"/>
              </a:lnTo>
              <a:lnTo>
                <a:pt x="72" y="46"/>
              </a:lnTo>
              <a:lnTo>
                <a:pt x="68" y="46"/>
              </a:lnTo>
              <a:lnTo>
                <a:pt x="68" y="50"/>
              </a:lnTo>
              <a:lnTo>
                <a:pt x="64" y="50"/>
              </a:lnTo>
              <a:lnTo>
                <a:pt x="64" y="54"/>
              </a:lnTo>
              <a:lnTo>
                <a:pt x="64" y="58"/>
              </a:lnTo>
              <a:lnTo>
                <a:pt x="60" y="58"/>
              </a:lnTo>
              <a:lnTo>
                <a:pt x="60" y="62"/>
              </a:lnTo>
              <a:lnTo>
                <a:pt x="56" y="62"/>
              </a:lnTo>
              <a:lnTo>
                <a:pt x="56" y="66"/>
              </a:lnTo>
              <a:lnTo>
                <a:pt x="52" y="66"/>
              </a:lnTo>
              <a:lnTo>
                <a:pt x="52" y="70"/>
              </a:lnTo>
              <a:lnTo>
                <a:pt x="52" y="75"/>
              </a:lnTo>
              <a:lnTo>
                <a:pt x="48" y="75"/>
              </a:lnTo>
              <a:lnTo>
                <a:pt x="44" y="75"/>
              </a:lnTo>
              <a:lnTo>
                <a:pt x="44" y="79"/>
              </a:lnTo>
              <a:lnTo>
                <a:pt x="48" y="79"/>
              </a:lnTo>
              <a:lnTo>
                <a:pt x="44" y="79"/>
              </a:lnTo>
              <a:lnTo>
                <a:pt x="44" y="83"/>
              </a:lnTo>
              <a:lnTo>
                <a:pt x="44" y="87"/>
              </a:lnTo>
              <a:lnTo>
                <a:pt x="40" y="87"/>
              </a:lnTo>
              <a:lnTo>
                <a:pt x="40" y="91"/>
              </a:lnTo>
              <a:lnTo>
                <a:pt x="36" y="91"/>
              </a:lnTo>
              <a:lnTo>
                <a:pt x="36" y="95"/>
              </a:lnTo>
              <a:lnTo>
                <a:pt x="32" y="95"/>
              </a:lnTo>
              <a:lnTo>
                <a:pt x="32" y="100"/>
              </a:lnTo>
              <a:lnTo>
                <a:pt x="28" y="100"/>
              </a:lnTo>
              <a:lnTo>
                <a:pt x="28" y="104"/>
              </a:lnTo>
              <a:lnTo>
                <a:pt x="24" y="104"/>
              </a:lnTo>
              <a:lnTo>
                <a:pt x="20" y="104"/>
              </a:lnTo>
              <a:lnTo>
                <a:pt x="20" y="108"/>
              </a:lnTo>
              <a:lnTo>
                <a:pt x="16" y="108"/>
              </a:lnTo>
              <a:lnTo>
                <a:pt x="16" y="104"/>
              </a:lnTo>
              <a:lnTo>
                <a:pt x="16" y="108"/>
              </a:lnTo>
              <a:lnTo>
                <a:pt x="12" y="108"/>
              </a:lnTo>
              <a:lnTo>
                <a:pt x="8" y="108"/>
              </a:lnTo>
              <a:lnTo>
                <a:pt x="8" y="112"/>
              </a:lnTo>
              <a:lnTo>
                <a:pt x="8" y="116"/>
              </a:lnTo>
              <a:lnTo>
                <a:pt x="8" y="120"/>
              </a:lnTo>
              <a:lnTo>
                <a:pt x="8" y="124"/>
              </a:lnTo>
              <a:lnTo>
                <a:pt x="4" y="124"/>
              </a:lnTo>
              <a:lnTo>
                <a:pt x="4" y="129"/>
              </a:lnTo>
              <a:lnTo>
                <a:pt x="8" y="129"/>
              </a:lnTo>
              <a:lnTo>
                <a:pt x="8" y="133"/>
              </a:lnTo>
              <a:lnTo>
                <a:pt x="8" y="137"/>
              </a:lnTo>
              <a:lnTo>
                <a:pt x="4" y="137"/>
              </a:lnTo>
              <a:lnTo>
                <a:pt x="4" y="141"/>
              </a:lnTo>
              <a:lnTo>
                <a:pt x="4" y="145"/>
              </a:lnTo>
              <a:lnTo>
                <a:pt x="8" y="145"/>
              </a:lnTo>
              <a:lnTo>
                <a:pt x="8" y="149"/>
              </a:lnTo>
              <a:lnTo>
                <a:pt x="8" y="153"/>
              </a:lnTo>
              <a:lnTo>
                <a:pt x="4" y="153"/>
              </a:lnTo>
              <a:lnTo>
                <a:pt x="4" y="149"/>
              </a:lnTo>
              <a:lnTo>
                <a:pt x="4" y="153"/>
              </a:lnTo>
              <a:lnTo>
                <a:pt x="4" y="158"/>
              </a:lnTo>
              <a:lnTo>
                <a:pt x="4" y="162"/>
              </a:lnTo>
              <a:lnTo>
                <a:pt x="0" y="162"/>
              </a:lnTo>
              <a:lnTo>
                <a:pt x="0" y="166"/>
              </a:lnTo>
              <a:lnTo>
                <a:pt x="0" y="170"/>
              </a:lnTo>
              <a:lnTo>
                <a:pt x="0" y="174"/>
              </a:lnTo>
              <a:lnTo>
                <a:pt x="0" y="178"/>
              </a:lnTo>
              <a:lnTo>
                <a:pt x="4" y="178"/>
              </a:lnTo>
              <a:lnTo>
                <a:pt x="4" y="182"/>
              </a:lnTo>
              <a:lnTo>
                <a:pt x="4" y="187"/>
              </a:lnTo>
              <a:lnTo>
                <a:pt x="4" y="191"/>
              </a:lnTo>
              <a:lnTo>
                <a:pt x="4" y="195"/>
              </a:lnTo>
              <a:lnTo>
                <a:pt x="8" y="195"/>
              </a:lnTo>
              <a:lnTo>
                <a:pt x="8" y="199"/>
              </a:lnTo>
              <a:lnTo>
                <a:pt x="8" y="203"/>
              </a:lnTo>
              <a:lnTo>
                <a:pt x="12" y="207"/>
              </a:lnTo>
              <a:lnTo>
                <a:pt x="12" y="212"/>
              </a:lnTo>
              <a:lnTo>
                <a:pt x="16" y="212"/>
              </a:lnTo>
              <a:lnTo>
                <a:pt x="16" y="216"/>
              </a:lnTo>
              <a:lnTo>
                <a:pt x="20" y="216"/>
              </a:lnTo>
              <a:lnTo>
                <a:pt x="24" y="216"/>
              </a:lnTo>
              <a:lnTo>
                <a:pt x="24" y="220"/>
              </a:lnTo>
              <a:lnTo>
                <a:pt x="28" y="220"/>
              </a:lnTo>
              <a:lnTo>
                <a:pt x="28" y="224"/>
              </a:lnTo>
              <a:close/>
            </a:path>
          </a:pathLst>
        </a:custGeom>
        <a:solidFill xmlns:a="http://schemas.openxmlformats.org/drawingml/2006/main">
          <a:schemeClr val="accent1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0.80299</cdr:x>
      <cdr:y>0.50361</cdr:y>
    </cdr:from>
    <cdr:to>
      <cdr:x>0.84213</cdr:x>
      <cdr:y>0.5882</cdr:y>
    </cdr:to>
    <cdr:sp macro="" textlink="">
      <cdr:nvSpPr>
        <cdr:cNvPr id="15" name="Freeform 198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112070" y="2792326"/>
          <a:ext cx="346668" cy="469040"/>
        </a:xfrm>
        <a:custGeom xmlns:a="http://schemas.openxmlformats.org/drawingml/2006/main">
          <a:avLst/>
          <a:gdLst>
            <a:gd name="T0" fmla="*/ 237 w 370"/>
            <a:gd name="T1" fmla="*/ 0 h 477"/>
            <a:gd name="T2" fmla="*/ 193 w 370"/>
            <a:gd name="T3" fmla="*/ 4 h 477"/>
            <a:gd name="T4" fmla="*/ 145 w 370"/>
            <a:gd name="T5" fmla="*/ 4 h 477"/>
            <a:gd name="T6" fmla="*/ 105 w 370"/>
            <a:gd name="T7" fmla="*/ 8 h 477"/>
            <a:gd name="T8" fmla="*/ 68 w 370"/>
            <a:gd name="T9" fmla="*/ 16 h 477"/>
            <a:gd name="T10" fmla="*/ 72 w 370"/>
            <a:gd name="T11" fmla="*/ 33 h 477"/>
            <a:gd name="T12" fmla="*/ 76 w 370"/>
            <a:gd name="T13" fmla="*/ 62 h 477"/>
            <a:gd name="T14" fmla="*/ 64 w 370"/>
            <a:gd name="T15" fmla="*/ 78 h 477"/>
            <a:gd name="T16" fmla="*/ 64 w 370"/>
            <a:gd name="T17" fmla="*/ 99 h 477"/>
            <a:gd name="T18" fmla="*/ 48 w 370"/>
            <a:gd name="T19" fmla="*/ 120 h 477"/>
            <a:gd name="T20" fmla="*/ 40 w 370"/>
            <a:gd name="T21" fmla="*/ 149 h 477"/>
            <a:gd name="T22" fmla="*/ 52 w 370"/>
            <a:gd name="T23" fmla="*/ 174 h 477"/>
            <a:gd name="T24" fmla="*/ 40 w 370"/>
            <a:gd name="T25" fmla="*/ 195 h 477"/>
            <a:gd name="T26" fmla="*/ 40 w 370"/>
            <a:gd name="T27" fmla="*/ 224 h 477"/>
            <a:gd name="T28" fmla="*/ 20 w 370"/>
            <a:gd name="T29" fmla="*/ 240 h 477"/>
            <a:gd name="T30" fmla="*/ 8 w 370"/>
            <a:gd name="T31" fmla="*/ 257 h 477"/>
            <a:gd name="T32" fmla="*/ 4 w 370"/>
            <a:gd name="T33" fmla="*/ 282 h 477"/>
            <a:gd name="T34" fmla="*/ 8 w 370"/>
            <a:gd name="T35" fmla="*/ 307 h 477"/>
            <a:gd name="T36" fmla="*/ 8 w 370"/>
            <a:gd name="T37" fmla="*/ 336 h 477"/>
            <a:gd name="T38" fmla="*/ 20 w 370"/>
            <a:gd name="T39" fmla="*/ 361 h 477"/>
            <a:gd name="T40" fmla="*/ 36 w 370"/>
            <a:gd name="T41" fmla="*/ 365 h 477"/>
            <a:gd name="T42" fmla="*/ 56 w 370"/>
            <a:gd name="T43" fmla="*/ 361 h 477"/>
            <a:gd name="T44" fmla="*/ 64 w 370"/>
            <a:gd name="T45" fmla="*/ 365 h 477"/>
            <a:gd name="T46" fmla="*/ 72 w 370"/>
            <a:gd name="T47" fmla="*/ 385 h 477"/>
            <a:gd name="T48" fmla="*/ 72 w 370"/>
            <a:gd name="T49" fmla="*/ 398 h 477"/>
            <a:gd name="T50" fmla="*/ 72 w 370"/>
            <a:gd name="T51" fmla="*/ 419 h 477"/>
            <a:gd name="T52" fmla="*/ 81 w 370"/>
            <a:gd name="T53" fmla="*/ 439 h 477"/>
            <a:gd name="T54" fmla="*/ 93 w 370"/>
            <a:gd name="T55" fmla="*/ 456 h 477"/>
            <a:gd name="T56" fmla="*/ 129 w 370"/>
            <a:gd name="T57" fmla="*/ 452 h 477"/>
            <a:gd name="T58" fmla="*/ 173 w 370"/>
            <a:gd name="T59" fmla="*/ 452 h 477"/>
            <a:gd name="T60" fmla="*/ 217 w 370"/>
            <a:gd name="T61" fmla="*/ 460 h 477"/>
            <a:gd name="T62" fmla="*/ 249 w 370"/>
            <a:gd name="T63" fmla="*/ 473 h 477"/>
            <a:gd name="T64" fmla="*/ 245 w 370"/>
            <a:gd name="T65" fmla="*/ 456 h 477"/>
            <a:gd name="T66" fmla="*/ 229 w 370"/>
            <a:gd name="T67" fmla="*/ 435 h 477"/>
            <a:gd name="T68" fmla="*/ 213 w 370"/>
            <a:gd name="T69" fmla="*/ 423 h 477"/>
            <a:gd name="T70" fmla="*/ 209 w 370"/>
            <a:gd name="T71" fmla="*/ 414 h 477"/>
            <a:gd name="T72" fmla="*/ 221 w 370"/>
            <a:gd name="T73" fmla="*/ 406 h 477"/>
            <a:gd name="T74" fmla="*/ 213 w 370"/>
            <a:gd name="T75" fmla="*/ 377 h 477"/>
            <a:gd name="T76" fmla="*/ 205 w 370"/>
            <a:gd name="T77" fmla="*/ 373 h 477"/>
            <a:gd name="T78" fmla="*/ 213 w 370"/>
            <a:gd name="T79" fmla="*/ 361 h 477"/>
            <a:gd name="T80" fmla="*/ 221 w 370"/>
            <a:gd name="T81" fmla="*/ 332 h 477"/>
            <a:gd name="T82" fmla="*/ 233 w 370"/>
            <a:gd name="T83" fmla="*/ 315 h 477"/>
            <a:gd name="T84" fmla="*/ 237 w 370"/>
            <a:gd name="T85" fmla="*/ 298 h 477"/>
            <a:gd name="T86" fmla="*/ 237 w 370"/>
            <a:gd name="T87" fmla="*/ 290 h 477"/>
            <a:gd name="T88" fmla="*/ 249 w 370"/>
            <a:gd name="T89" fmla="*/ 307 h 477"/>
            <a:gd name="T90" fmla="*/ 270 w 370"/>
            <a:gd name="T91" fmla="*/ 290 h 477"/>
            <a:gd name="T92" fmla="*/ 278 w 370"/>
            <a:gd name="T93" fmla="*/ 261 h 477"/>
            <a:gd name="T94" fmla="*/ 278 w 370"/>
            <a:gd name="T95" fmla="*/ 249 h 477"/>
            <a:gd name="T96" fmla="*/ 278 w 370"/>
            <a:gd name="T97" fmla="*/ 244 h 477"/>
            <a:gd name="T98" fmla="*/ 282 w 370"/>
            <a:gd name="T99" fmla="*/ 228 h 477"/>
            <a:gd name="T100" fmla="*/ 302 w 370"/>
            <a:gd name="T101" fmla="*/ 207 h 477"/>
            <a:gd name="T102" fmla="*/ 318 w 370"/>
            <a:gd name="T103" fmla="*/ 186 h 477"/>
            <a:gd name="T104" fmla="*/ 342 w 370"/>
            <a:gd name="T105" fmla="*/ 174 h 477"/>
            <a:gd name="T106" fmla="*/ 354 w 370"/>
            <a:gd name="T107" fmla="*/ 157 h 477"/>
            <a:gd name="T108" fmla="*/ 362 w 370"/>
            <a:gd name="T109" fmla="*/ 153 h 477"/>
            <a:gd name="T110" fmla="*/ 366 w 370"/>
            <a:gd name="T111" fmla="*/ 145 h 477"/>
            <a:gd name="T112" fmla="*/ 366 w 370"/>
            <a:gd name="T113" fmla="*/ 116 h 477"/>
            <a:gd name="T114" fmla="*/ 370 w 370"/>
            <a:gd name="T115" fmla="*/ 87 h 477"/>
            <a:gd name="T116" fmla="*/ 342 w 370"/>
            <a:gd name="T117" fmla="*/ 78 h 477"/>
            <a:gd name="T118" fmla="*/ 326 w 370"/>
            <a:gd name="T119" fmla="*/ 74 h 477"/>
            <a:gd name="T120" fmla="*/ 306 w 370"/>
            <a:gd name="T121" fmla="*/ 58 h 477"/>
            <a:gd name="T122" fmla="*/ 286 w 370"/>
            <a:gd name="T123" fmla="*/ 41 h 477"/>
            <a:gd name="T124" fmla="*/ 274 w 370"/>
            <a:gd name="T125" fmla="*/ 16 h 477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  <a:cxn ang="0">
              <a:pos x="T106" y="T107"/>
            </a:cxn>
            <a:cxn ang="0">
              <a:pos x="T108" y="T109"/>
            </a:cxn>
            <a:cxn ang="0">
              <a:pos x="T110" y="T111"/>
            </a:cxn>
            <a:cxn ang="0">
              <a:pos x="T112" y="T113"/>
            </a:cxn>
            <a:cxn ang="0">
              <a:pos x="T114" y="T115"/>
            </a:cxn>
            <a:cxn ang="0">
              <a:pos x="T116" y="T117"/>
            </a:cxn>
            <a:cxn ang="0">
              <a:pos x="T118" y="T119"/>
            </a:cxn>
            <a:cxn ang="0">
              <a:pos x="T120" y="T121"/>
            </a:cxn>
            <a:cxn ang="0">
              <a:pos x="T122" y="T123"/>
            </a:cxn>
            <a:cxn ang="0">
              <a:pos x="T124" y="T125"/>
            </a:cxn>
          </a:cxnLst>
          <a:rect l="0" t="0" r="r" b="b"/>
          <a:pathLst>
            <a:path w="370" h="477">
              <a:moveTo>
                <a:pt x="278" y="0"/>
              </a:moveTo>
              <a:lnTo>
                <a:pt x="270" y="0"/>
              </a:lnTo>
              <a:lnTo>
                <a:pt x="265" y="0"/>
              </a:lnTo>
              <a:lnTo>
                <a:pt x="261" y="0"/>
              </a:lnTo>
              <a:lnTo>
                <a:pt x="253" y="0"/>
              </a:lnTo>
              <a:lnTo>
                <a:pt x="249" y="0"/>
              </a:lnTo>
              <a:lnTo>
                <a:pt x="245" y="0"/>
              </a:lnTo>
              <a:lnTo>
                <a:pt x="241" y="0"/>
              </a:lnTo>
              <a:lnTo>
                <a:pt x="237" y="0"/>
              </a:lnTo>
              <a:lnTo>
                <a:pt x="233" y="0"/>
              </a:lnTo>
              <a:lnTo>
                <a:pt x="229" y="0"/>
              </a:lnTo>
              <a:lnTo>
                <a:pt x="225" y="0"/>
              </a:lnTo>
              <a:lnTo>
                <a:pt x="217" y="0"/>
              </a:lnTo>
              <a:lnTo>
                <a:pt x="213" y="0"/>
              </a:lnTo>
              <a:lnTo>
                <a:pt x="209" y="0"/>
              </a:lnTo>
              <a:lnTo>
                <a:pt x="205" y="0"/>
              </a:lnTo>
              <a:lnTo>
                <a:pt x="197" y="4"/>
              </a:lnTo>
              <a:lnTo>
                <a:pt x="193" y="4"/>
              </a:lnTo>
              <a:lnTo>
                <a:pt x="189" y="4"/>
              </a:lnTo>
              <a:lnTo>
                <a:pt x="181" y="4"/>
              </a:lnTo>
              <a:lnTo>
                <a:pt x="177" y="4"/>
              </a:lnTo>
              <a:lnTo>
                <a:pt x="173" y="4"/>
              </a:lnTo>
              <a:lnTo>
                <a:pt x="165" y="4"/>
              </a:lnTo>
              <a:lnTo>
                <a:pt x="161" y="4"/>
              </a:lnTo>
              <a:lnTo>
                <a:pt x="157" y="4"/>
              </a:lnTo>
              <a:lnTo>
                <a:pt x="153" y="4"/>
              </a:lnTo>
              <a:lnTo>
                <a:pt x="145" y="4"/>
              </a:lnTo>
              <a:lnTo>
                <a:pt x="141" y="4"/>
              </a:lnTo>
              <a:lnTo>
                <a:pt x="137" y="4"/>
              </a:lnTo>
              <a:lnTo>
                <a:pt x="133" y="4"/>
              </a:lnTo>
              <a:lnTo>
                <a:pt x="129" y="4"/>
              </a:lnTo>
              <a:lnTo>
                <a:pt x="125" y="4"/>
              </a:lnTo>
              <a:lnTo>
                <a:pt x="121" y="4"/>
              </a:lnTo>
              <a:lnTo>
                <a:pt x="113" y="4"/>
              </a:lnTo>
              <a:lnTo>
                <a:pt x="109" y="4"/>
              </a:lnTo>
              <a:lnTo>
                <a:pt x="105" y="8"/>
              </a:lnTo>
              <a:lnTo>
                <a:pt x="101" y="8"/>
              </a:lnTo>
              <a:lnTo>
                <a:pt x="93" y="8"/>
              </a:lnTo>
              <a:lnTo>
                <a:pt x="89" y="8"/>
              </a:lnTo>
              <a:lnTo>
                <a:pt x="85" y="8"/>
              </a:lnTo>
              <a:lnTo>
                <a:pt x="76" y="8"/>
              </a:lnTo>
              <a:lnTo>
                <a:pt x="72" y="8"/>
              </a:lnTo>
              <a:lnTo>
                <a:pt x="72" y="12"/>
              </a:lnTo>
              <a:lnTo>
                <a:pt x="68" y="12"/>
              </a:lnTo>
              <a:lnTo>
                <a:pt x="68" y="16"/>
              </a:lnTo>
              <a:lnTo>
                <a:pt x="64" y="16"/>
              </a:lnTo>
              <a:lnTo>
                <a:pt x="60" y="16"/>
              </a:lnTo>
              <a:lnTo>
                <a:pt x="60" y="20"/>
              </a:lnTo>
              <a:lnTo>
                <a:pt x="64" y="20"/>
              </a:lnTo>
              <a:lnTo>
                <a:pt x="64" y="25"/>
              </a:lnTo>
              <a:lnTo>
                <a:pt x="68" y="25"/>
              </a:lnTo>
              <a:lnTo>
                <a:pt x="68" y="29"/>
              </a:lnTo>
              <a:lnTo>
                <a:pt x="72" y="29"/>
              </a:lnTo>
              <a:lnTo>
                <a:pt x="72" y="33"/>
              </a:lnTo>
              <a:lnTo>
                <a:pt x="68" y="33"/>
              </a:lnTo>
              <a:lnTo>
                <a:pt x="68" y="37"/>
              </a:lnTo>
              <a:lnTo>
                <a:pt x="72" y="41"/>
              </a:lnTo>
              <a:lnTo>
                <a:pt x="72" y="45"/>
              </a:lnTo>
              <a:lnTo>
                <a:pt x="72" y="49"/>
              </a:lnTo>
              <a:lnTo>
                <a:pt x="76" y="49"/>
              </a:lnTo>
              <a:lnTo>
                <a:pt x="76" y="54"/>
              </a:lnTo>
              <a:lnTo>
                <a:pt x="76" y="58"/>
              </a:lnTo>
              <a:lnTo>
                <a:pt x="76" y="62"/>
              </a:lnTo>
              <a:lnTo>
                <a:pt x="72" y="62"/>
              </a:lnTo>
              <a:lnTo>
                <a:pt x="72" y="66"/>
              </a:lnTo>
              <a:lnTo>
                <a:pt x="68" y="66"/>
              </a:lnTo>
              <a:lnTo>
                <a:pt x="68" y="70"/>
              </a:lnTo>
              <a:lnTo>
                <a:pt x="64" y="70"/>
              </a:lnTo>
              <a:lnTo>
                <a:pt x="60" y="70"/>
              </a:lnTo>
              <a:lnTo>
                <a:pt x="64" y="70"/>
              </a:lnTo>
              <a:lnTo>
                <a:pt x="64" y="74"/>
              </a:lnTo>
              <a:lnTo>
                <a:pt x="64" y="78"/>
              </a:lnTo>
              <a:lnTo>
                <a:pt x="60" y="78"/>
              </a:lnTo>
              <a:lnTo>
                <a:pt x="64" y="78"/>
              </a:lnTo>
              <a:lnTo>
                <a:pt x="64" y="83"/>
              </a:lnTo>
              <a:lnTo>
                <a:pt x="64" y="87"/>
              </a:lnTo>
              <a:lnTo>
                <a:pt x="64" y="91"/>
              </a:lnTo>
              <a:lnTo>
                <a:pt x="68" y="91"/>
              </a:lnTo>
              <a:lnTo>
                <a:pt x="68" y="95"/>
              </a:lnTo>
              <a:lnTo>
                <a:pt x="68" y="99"/>
              </a:lnTo>
              <a:lnTo>
                <a:pt x="64" y="99"/>
              </a:lnTo>
              <a:lnTo>
                <a:pt x="60" y="99"/>
              </a:lnTo>
              <a:lnTo>
                <a:pt x="60" y="103"/>
              </a:lnTo>
              <a:lnTo>
                <a:pt x="60" y="107"/>
              </a:lnTo>
              <a:lnTo>
                <a:pt x="60" y="112"/>
              </a:lnTo>
              <a:lnTo>
                <a:pt x="56" y="112"/>
              </a:lnTo>
              <a:lnTo>
                <a:pt x="56" y="116"/>
              </a:lnTo>
              <a:lnTo>
                <a:pt x="52" y="116"/>
              </a:lnTo>
              <a:lnTo>
                <a:pt x="48" y="116"/>
              </a:lnTo>
              <a:lnTo>
                <a:pt x="48" y="120"/>
              </a:lnTo>
              <a:lnTo>
                <a:pt x="48" y="124"/>
              </a:lnTo>
              <a:lnTo>
                <a:pt x="48" y="128"/>
              </a:lnTo>
              <a:lnTo>
                <a:pt x="48" y="132"/>
              </a:lnTo>
              <a:lnTo>
                <a:pt x="48" y="137"/>
              </a:lnTo>
              <a:lnTo>
                <a:pt x="48" y="141"/>
              </a:lnTo>
              <a:lnTo>
                <a:pt x="44" y="141"/>
              </a:lnTo>
              <a:lnTo>
                <a:pt x="44" y="145"/>
              </a:lnTo>
              <a:lnTo>
                <a:pt x="44" y="149"/>
              </a:lnTo>
              <a:lnTo>
                <a:pt x="40" y="149"/>
              </a:lnTo>
              <a:lnTo>
                <a:pt x="40" y="153"/>
              </a:lnTo>
              <a:lnTo>
                <a:pt x="40" y="157"/>
              </a:lnTo>
              <a:lnTo>
                <a:pt x="44" y="157"/>
              </a:lnTo>
              <a:lnTo>
                <a:pt x="44" y="161"/>
              </a:lnTo>
              <a:lnTo>
                <a:pt x="48" y="161"/>
              </a:lnTo>
              <a:lnTo>
                <a:pt x="48" y="166"/>
              </a:lnTo>
              <a:lnTo>
                <a:pt x="52" y="166"/>
              </a:lnTo>
              <a:lnTo>
                <a:pt x="52" y="170"/>
              </a:lnTo>
              <a:lnTo>
                <a:pt x="52" y="174"/>
              </a:lnTo>
              <a:lnTo>
                <a:pt x="52" y="178"/>
              </a:lnTo>
              <a:lnTo>
                <a:pt x="52" y="182"/>
              </a:lnTo>
              <a:lnTo>
                <a:pt x="56" y="182"/>
              </a:lnTo>
              <a:lnTo>
                <a:pt x="56" y="186"/>
              </a:lnTo>
              <a:lnTo>
                <a:pt x="52" y="186"/>
              </a:lnTo>
              <a:lnTo>
                <a:pt x="52" y="190"/>
              </a:lnTo>
              <a:lnTo>
                <a:pt x="48" y="190"/>
              </a:lnTo>
              <a:lnTo>
                <a:pt x="44" y="190"/>
              </a:lnTo>
              <a:lnTo>
                <a:pt x="40" y="195"/>
              </a:lnTo>
              <a:lnTo>
                <a:pt x="40" y="199"/>
              </a:lnTo>
              <a:lnTo>
                <a:pt x="40" y="203"/>
              </a:lnTo>
              <a:lnTo>
                <a:pt x="40" y="207"/>
              </a:lnTo>
              <a:lnTo>
                <a:pt x="44" y="207"/>
              </a:lnTo>
              <a:lnTo>
                <a:pt x="44" y="211"/>
              </a:lnTo>
              <a:lnTo>
                <a:pt x="44" y="215"/>
              </a:lnTo>
              <a:lnTo>
                <a:pt x="44" y="219"/>
              </a:lnTo>
              <a:lnTo>
                <a:pt x="44" y="224"/>
              </a:lnTo>
              <a:lnTo>
                <a:pt x="40" y="224"/>
              </a:lnTo>
              <a:lnTo>
                <a:pt x="40" y="228"/>
              </a:lnTo>
              <a:lnTo>
                <a:pt x="36" y="228"/>
              </a:lnTo>
              <a:lnTo>
                <a:pt x="36" y="232"/>
              </a:lnTo>
              <a:lnTo>
                <a:pt x="32" y="232"/>
              </a:lnTo>
              <a:lnTo>
                <a:pt x="28" y="232"/>
              </a:lnTo>
              <a:lnTo>
                <a:pt x="24" y="232"/>
              </a:lnTo>
              <a:lnTo>
                <a:pt x="24" y="236"/>
              </a:lnTo>
              <a:lnTo>
                <a:pt x="24" y="240"/>
              </a:lnTo>
              <a:lnTo>
                <a:pt x="20" y="240"/>
              </a:lnTo>
              <a:lnTo>
                <a:pt x="24" y="240"/>
              </a:lnTo>
              <a:lnTo>
                <a:pt x="20" y="240"/>
              </a:lnTo>
              <a:lnTo>
                <a:pt x="20" y="244"/>
              </a:lnTo>
              <a:lnTo>
                <a:pt x="20" y="249"/>
              </a:lnTo>
              <a:lnTo>
                <a:pt x="16" y="249"/>
              </a:lnTo>
              <a:lnTo>
                <a:pt x="16" y="253"/>
              </a:lnTo>
              <a:lnTo>
                <a:pt x="16" y="257"/>
              </a:lnTo>
              <a:lnTo>
                <a:pt x="12" y="257"/>
              </a:lnTo>
              <a:lnTo>
                <a:pt x="8" y="257"/>
              </a:lnTo>
              <a:lnTo>
                <a:pt x="8" y="261"/>
              </a:lnTo>
              <a:lnTo>
                <a:pt x="4" y="261"/>
              </a:lnTo>
              <a:lnTo>
                <a:pt x="4" y="265"/>
              </a:lnTo>
              <a:lnTo>
                <a:pt x="4" y="269"/>
              </a:lnTo>
              <a:lnTo>
                <a:pt x="4" y="273"/>
              </a:lnTo>
              <a:lnTo>
                <a:pt x="4" y="278"/>
              </a:lnTo>
              <a:lnTo>
                <a:pt x="0" y="278"/>
              </a:lnTo>
              <a:lnTo>
                <a:pt x="0" y="282"/>
              </a:lnTo>
              <a:lnTo>
                <a:pt x="4" y="282"/>
              </a:lnTo>
              <a:lnTo>
                <a:pt x="4" y="286"/>
              </a:lnTo>
              <a:lnTo>
                <a:pt x="4" y="290"/>
              </a:lnTo>
              <a:lnTo>
                <a:pt x="8" y="290"/>
              </a:lnTo>
              <a:lnTo>
                <a:pt x="8" y="294"/>
              </a:lnTo>
              <a:lnTo>
                <a:pt x="12" y="294"/>
              </a:lnTo>
              <a:lnTo>
                <a:pt x="8" y="294"/>
              </a:lnTo>
              <a:lnTo>
                <a:pt x="8" y="298"/>
              </a:lnTo>
              <a:lnTo>
                <a:pt x="8" y="302"/>
              </a:lnTo>
              <a:lnTo>
                <a:pt x="8" y="307"/>
              </a:lnTo>
              <a:lnTo>
                <a:pt x="12" y="307"/>
              </a:lnTo>
              <a:lnTo>
                <a:pt x="12" y="311"/>
              </a:lnTo>
              <a:lnTo>
                <a:pt x="8" y="311"/>
              </a:lnTo>
              <a:lnTo>
                <a:pt x="8" y="315"/>
              </a:lnTo>
              <a:lnTo>
                <a:pt x="8" y="319"/>
              </a:lnTo>
              <a:lnTo>
                <a:pt x="8" y="323"/>
              </a:lnTo>
              <a:lnTo>
                <a:pt x="8" y="327"/>
              </a:lnTo>
              <a:lnTo>
                <a:pt x="8" y="332"/>
              </a:lnTo>
              <a:lnTo>
                <a:pt x="8" y="336"/>
              </a:lnTo>
              <a:lnTo>
                <a:pt x="8" y="340"/>
              </a:lnTo>
              <a:lnTo>
                <a:pt x="12" y="340"/>
              </a:lnTo>
              <a:lnTo>
                <a:pt x="12" y="344"/>
              </a:lnTo>
              <a:lnTo>
                <a:pt x="12" y="348"/>
              </a:lnTo>
              <a:lnTo>
                <a:pt x="16" y="348"/>
              </a:lnTo>
              <a:lnTo>
                <a:pt x="16" y="352"/>
              </a:lnTo>
              <a:lnTo>
                <a:pt x="20" y="352"/>
              </a:lnTo>
              <a:lnTo>
                <a:pt x="20" y="356"/>
              </a:lnTo>
              <a:lnTo>
                <a:pt x="20" y="361"/>
              </a:lnTo>
              <a:lnTo>
                <a:pt x="24" y="361"/>
              </a:lnTo>
              <a:lnTo>
                <a:pt x="24" y="365"/>
              </a:lnTo>
              <a:lnTo>
                <a:pt x="24" y="369"/>
              </a:lnTo>
              <a:lnTo>
                <a:pt x="24" y="373"/>
              </a:lnTo>
              <a:lnTo>
                <a:pt x="28" y="373"/>
              </a:lnTo>
              <a:lnTo>
                <a:pt x="32" y="373"/>
              </a:lnTo>
              <a:lnTo>
                <a:pt x="32" y="369"/>
              </a:lnTo>
              <a:lnTo>
                <a:pt x="36" y="369"/>
              </a:lnTo>
              <a:lnTo>
                <a:pt x="36" y="365"/>
              </a:lnTo>
              <a:lnTo>
                <a:pt x="40" y="365"/>
              </a:lnTo>
              <a:lnTo>
                <a:pt x="40" y="361"/>
              </a:lnTo>
              <a:lnTo>
                <a:pt x="44" y="361"/>
              </a:lnTo>
              <a:lnTo>
                <a:pt x="44" y="356"/>
              </a:lnTo>
              <a:lnTo>
                <a:pt x="48" y="356"/>
              </a:lnTo>
              <a:lnTo>
                <a:pt x="52" y="361"/>
              </a:lnTo>
              <a:lnTo>
                <a:pt x="52" y="356"/>
              </a:lnTo>
              <a:lnTo>
                <a:pt x="52" y="361"/>
              </a:lnTo>
              <a:lnTo>
                <a:pt x="56" y="361"/>
              </a:lnTo>
              <a:lnTo>
                <a:pt x="56" y="356"/>
              </a:lnTo>
              <a:lnTo>
                <a:pt x="56" y="352"/>
              </a:lnTo>
              <a:lnTo>
                <a:pt x="60" y="352"/>
              </a:lnTo>
              <a:lnTo>
                <a:pt x="60" y="356"/>
              </a:lnTo>
              <a:lnTo>
                <a:pt x="64" y="356"/>
              </a:lnTo>
              <a:lnTo>
                <a:pt x="68" y="356"/>
              </a:lnTo>
              <a:lnTo>
                <a:pt x="68" y="361"/>
              </a:lnTo>
              <a:lnTo>
                <a:pt x="64" y="361"/>
              </a:lnTo>
              <a:lnTo>
                <a:pt x="64" y="365"/>
              </a:lnTo>
              <a:lnTo>
                <a:pt x="68" y="365"/>
              </a:lnTo>
              <a:lnTo>
                <a:pt x="68" y="369"/>
              </a:lnTo>
              <a:lnTo>
                <a:pt x="72" y="369"/>
              </a:lnTo>
              <a:lnTo>
                <a:pt x="68" y="369"/>
              </a:lnTo>
              <a:lnTo>
                <a:pt x="68" y="373"/>
              </a:lnTo>
              <a:lnTo>
                <a:pt x="72" y="373"/>
              </a:lnTo>
              <a:lnTo>
                <a:pt x="72" y="377"/>
              </a:lnTo>
              <a:lnTo>
                <a:pt x="72" y="381"/>
              </a:lnTo>
              <a:lnTo>
                <a:pt x="72" y="385"/>
              </a:lnTo>
              <a:lnTo>
                <a:pt x="68" y="385"/>
              </a:lnTo>
              <a:lnTo>
                <a:pt x="64" y="385"/>
              </a:lnTo>
              <a:lnTo>
                <a:pt x="64" y="390"/>
              </a:lnTo>
              <a:lnTo>
                <a:pt x="68" y="390"/>
              </a:lnTo>
              <a:lnTo>
                <a:pt x="64" y="390"/>
              </a:lnTo>
              <a:lnTo>
                <a:pt x="64" y="394"/>
              </a:lnTo>
              <a:lnTo>
                <a:pt x="68" y="394"/>
              </a:lnTo>
              <a:lnTo>
                <a:pt x="68" y="398"/>
              </a:lnTo>
              <a:lnTo>
                <a:pt x="72" y="398"/>
              </a:lnTo>
              <a:lnTo>
                <a:pt x="72" y="402"/>
              </a:lnTo>
              <a:lnTo>
                <a:pt x="72" y="406"/>
              </a:lnTo>
              <a:lnTo>
                <a:pt x="68" y="406"/>
              </a:lnTo>
              <a:lnTo>
                <a:pt x="68" y="410"/>
              </a:lnTo>
              <a:lnTo>
                <a:pt x="72" y="410"/>
              </a:lnTo>
              <a:lnTo>
                <a:pt x="72" y="414"/>
              </a:lnTo>
              <a:lnTo>
                <a:pt x="72" y="419"/>
              </a:lnTo>
              <a:lnTo>
                <a:pt x="68" y="419"/>
              </a:lnTo>
              <a:lnTo>
                <a:pt x="72" y="419"/>
              </a:lnTo>
              <a:lnTo>
                <a:pt x="72" y="423"/>
              </a:lnTo>
              <a:lnTo>
                <a:pt x="68" y="423"/>
              </a:lnTo>
              <a:lnTo>
                <a:pt x="68" y="427"/>
              </a:lnTo>
              <a:lnTo>
                <a:pt x="72" y="427"/>
              </a:lnTo>
              <a:lnTo>
                <a:pt x="72" y="431"/>
              </a:lnTo>
              <a:lnTo>
                <a:pt x="72" y="435"/>
              </a:lnTo>
              <a:lnTo>
                <a:pt x="76" y="435"/>
              </a:lnTo>
              <a:lnTo>
                <a:pt x="81" y="435"/>
              </a:lnTo>
              <a:lnTo>
                <a:pt x="81" y="439"/>
              </a:lnTo>
              <a:lnTo>
                <a:pt x="85" y="439"/>
              </a:lnTo>
              <a:lnTo>
                <a:pt x="85" y="444"/>
              </a:lnTo>
              <a:lnTo>
                <a:pt x="89" y="444"/>
              </a:lnTo>
              <a:lnTo>
                <a:pt x="89" y="448"/>
              </a:lnTo>
              <a:lnTo>
                <a:pt x="93" y="448"/>
              </a:lnTo>
              <a:lnTo>
                <a:pt x="93" y="452"/>
              </a:lnTo>
              <a:lnTo>
                <a:pt x="89" y="452"/>
              </a:lnTo>
              <a:lnTo>
                <a:pt x="93" y="452"/>
              </a:lnTo>
              <a:lnTo>
                <a:pt x="93" y="456"/>
              </a:lnTo>
              <a:lnTo>
                <a:pt x="97" y="456"/>
              </a:lnTo>
              <a:lnTo>
                <a:pt x="101" y="456"/>
              </a:lnTo>
              <a:lnTo>
                <a:pt x="105" y="456"/>
              </a:lnTo>
              <a:lnTo>
                <a:pt x="109" y="456"/>
              </a:lnTo>
              <a:lnTo>
                <a:pt x="113" y="456"/>
              </a:lnTo>
              <a:lnTo>
                <a:pt x="117" y="452"/>
              </a:lnTo>
              <a:lnTo>
                <a:pt x="121" y="452"/>
              </a:lnTo>
              <a:lnTo>
                <a:pt x="125" y="452"/>
              </a:lnTo>
              <a:lnTo>
                <a:pt x="129" y="452"/>
              </a:lnTo>
              <a:lnTo>
                <a:pt x="133" y="452"/>
              </a:lnTo>
              <a:lnTo>
                <a:pt x="141" y="452"/>
              </a:lnTo>
              <a:lnTo>
                <a:pt x="145" y="452"/>
              </a:lnTo>
              <a:lnTo>
                <a:pt x="149" y="452"/>
              </a:lnTo>
              <a:lnTo>
                <a:pt x="153" y="452"/>
              </a:lnTo>
              <a:lnTo>
                <a:pt x="157" y="452"/>
              </a:lnTo>
              <a:lnTo>
                <a:pt x="161" y="452"/>
              </a:lnTo>
              <a:lnTo>
                <a:pt x="165" y="452"/>
              </a:lnTo>
              <a:lnTo>
                <a:pt x="173" y="452"/>
              </a:lnTo>
              <a:lnTo>
                <a:pt x="177" y="448"/>
              </a:lnTo>
              <a:lnTo>
                <a:pt x="181" y="452"/>
              </a:lnTo>
              <a:lnTo>
                <a:pt x="185" y="452"/>
              </a:lnTo>
              <a:lnTo>
                <a:pt x="193" y="456"/>
              </a:lnTo>
              <a:lnTo>
                <a:pt x="197" y="456"/>
              </a:lnTo>
              <a:lnTo>
                <a:pt x="201" y="460"/>
              </a:lnTo>
              <a:lnTo>
                <a:pt x="205" y="460"/>
              </a:lnTo>
              <a:lnTo>
                <a:pt x="213" y="460"/>
              </a:lnTo>
              <a:lnTo>
                <a:pt x="217" y="460"/>
              </a:lnTo>
              <a:lnTo>
                <a:pt x="221" y="460"/>
              </a:lnTo>
              <a:lnTo>
                <a:pt x="225" y="464"/>
              </a:lnTo>
              <a:lnTo>
                <a:pt x="229" y="468"/>
              </a:lnTo>
              <a:lnTo>
                <a:pt x="233" y="468"/>
              </a:lnTo>
              <a:lnTo>
                <a:pt x="237" y="468"/>
              </a:lnTo>
              <a:lnTo>
                <a:pt x="241" y="468"/>
              </a:lnTo>
              <a:lnTo>
                <a:pt x="241" y="473"/>
              </a:lnTo>
              <a:lnTo>
                <a:pt x="245" y="473"/>
              </a:lnTo>
              <a:lnTo>
                <a:pt x="249" y="473"/>
              </a:lnTo>
              <a:lnTo>
                <a:pt x="249" y="477"/>
              </a:lnTo>
              <a:lnTo>
                <a:pt x="249" y="473"/>
              </a:lnTo>
              <a:lnTo>
                <a:pt x="253" y="473"/>
              </a:lnTo>
              <a:lnTo>
                <a:pt x="253" y="468"/>
              </a:lnTo>
              <a:lnTo>
                <a:pt x="249" y="468"/>
              </a:lnTo>
              <a:lnTo>
                <a:pt x="249" y="464"/>
              </a:lnTo>
              <a:lnTo>
                <a:pt x="245" y="464"/>
              </a:lnTo>
              <a:lnTo>
                <a:pt x="245" y="460"/>
              </a:lnTo>
              <a:lnTo>
                <a:pt x="245" y="456"/>
              </a:lnTo>
              <a:lnTo>
                <a:pt x="241" y="456"/>
              </a:lnTo>
              <a:lnTo>
                <a:pt x="241" y="452"/>
              </a:lnTo>
              <a:lnTo>
                <a:pt x="237" y="452"/>
              </a:lnTo>
              <a:lnTo>
                <a:pt x="237" y="448"/>
              </a:lnTo>
              <a:lnTo>
                <a:pt x="237" y="444"/>
              </a:lnTo>
              <a:lnTo>
                <a:pt x="233" y="444"/>
              </a:lnTo>
              <a:lnTo>
                <a:pt x="233" y="439"/>
              </a:lnTo>
              <a:lnTo>
                <a:pt x="233" y="435"/>
              </a:lnTo>
              <a:lnTo>
                <a:pt x="229" y="435"/>
              </a:lnTo>
              <a:lnTo>
                <a:pt x="229" y="431"/>
              </a:lnTo>
              <a:lnTo>
                <a:pt x="229" y="427"/>
              </a:lnTo>
              <a:lnTo>
                <a:pt x="225" y="427"/>
              </a:lnTo>
              <a:lnTo>
                <a:pt x="225" y="423"/>
              </a:lnTo>
              <a:lnTo>
                <a:pt x="225" y="419"/>
              </a:lnTo>
              <a:lnTo>
                <a:pt x="221" y="419"/>
              </a:lnTo>
              <a:lnTo>
                <a:pt x="217" y="419"/>
              </a:lnTo>
              <a:lnTo>
                <a:pt x="217" y="423"/>
              </a:lnTo>
              <a:lnTo>
                <a:pt x="213" y="423"/>
              </a:lnTo>
              <a:lnTo>
                <a:pt x="213" y="419"/>
              </a:lnTo>
              <a:lnTo>
                <a:pt x="209" y="419"/>
              </a:lnTo>
              <a:lnTo>
                <a:pt x="205" y="419"/>
              </a:lnTo>
              <a:lnTo>
                <a:pt x="201" y="419"/>
              </a:lnTo>
              <a:lnTo>
                <a:pt x="197" y="419"/>
              </a:lnTo>
              <a:lnTo>
                <a:pt x="201" y="419"/>
              </a:lnTo>
              <a:lnTo>
                <a:pt x="201" y="414"/>
              </a:lnTo>
              <a:lnTo>
                <a:pt x="205" y="414"/>
              </a:lnTo>
              <a:lnTo>
                <a:pt x="209" y="414"/>
              </a:lnTo>
              <a:lnTo>
                <a:pt x="209" y="419"/>
              </a:lnTo>
              <a:lnTo>
                <a:pt x="213" y="419"/>
              </a:lnTo>
              <a:lnTo>
                <a:pt x="217" y="419"/>
              </a:lnTo>
              <a:lnTo>
                <a:pt x="217" y="414"/>
              </a:lnTo>
              <a:lnTo>
                <a:pt x="221" y="414"/>
              </a:lnTo>
              <a:lnTo>
                <a:pt x="225" y="414"/>
              </a:lnTo>
              <a:lnTo>
                <a:pt x="221" y="414"/>
              </a:lnTo>
              <a:lnTo>
                <a:pt x="221" y="410"/>
              </a:lnTo>
              <a:lnTo>
                <a:pt x="221" y="406"/>
              </a:lnTo>
              <a:lnTo>
                <a:pt x="221" y="402"/>
              </a:lnTo>
              <a:lnTo>
                <a:pt x="217" y="402"/>
              </a:lnTo>
              <a:lnTo>
                <a:pt x="217" y="398"/>
              </a:lnTo>
              <a:lnTo>
                <a:pt x="217" y="394"/>
              </a:lnTo>
              <a:lnTo>
                <a:pt x="217" y="390"/>
              </a:lnTo>
              <a:lnTo>
                <a:pt x="217" y="385"/>
              </a:lnTo>
              <a:lnTo>
                <a:pt x="213" y="385"/>
              </a:lnTo>
              <a:lnTo>
                <a:pt x="213" y="381"/>
              </a:lnTo>
              <a:lnTo>
                <a:pt x="213" y="377"/>
              </a:lnTo>
              <a:lnTo>
                <a:pt x="213" y="373"/>
              </a:lnTo>
              <a:lnTo>
                <a:pt x="209" y="373"/>
              </a:lnTo>
              <a:lnTo>
                <a:pt x="205" y="373"/>
              </a:lnTo>
              <a:lnTo>
                <a:pt x="205" y="377"/>
              </a:lnTo>
              <a:lnTo>
                <a:pt x="201" y="377"/>
              </a:lnTo>
              <a:lnTo>
                <a:pt x="201" y="381"/>
              </a:lnTo>
              <a:lnTo>
                <a:pt x="201" y="377"/>
              </a:lnTo>
              <a:lnTo>
                <a:pt x="205" y="377"/>
              </a:lnTo>
              <a:lnTo>
                <a:pt x="205" y="373"/>
              </a:lnTo>
              <a:lnTo>
                <a:pt x="209" y="373"/>
              </a:lnTo>
              <a:lnTo>
                <a:pt x="209" y="369"/>
              </a:lnTo>
              <a:lnTo>
                <a:pt x="209" y="373"/>
              </a:lnTo>
              <a:lnTo>
                <a:pt x="209" y="369"/>
              </a:lnTo>
              <a:lnTo>
                <a:pt x="213" y="369"/>
              </a:lnTo>
              <a:lnTo>
                <a:pt x="213" y="365"/>
              </a:lnTo>
              <a:lnTo>
                <a:pt x="213" y="369"/>
              </a:lnTo>
              <a:lnTo>
                <a:pt x="213" y="365"/>
              </a:lnTo>
              <a:lnTo>
                <a:pt x="213" y="361"/>
              </a:lnTo>
              <a:lnTo>
                <a:pt x="213" y="356"/>
              </a:lnTo>
              <a:lnTo>
                <a:pt x="213" y="352"/>
              </a:lnTo>
              <a:lnTo>
                <a:pt x="213" y="348"/>
              </a:lnTo>
              <a:lnTo>
                <a:pt x="213" y="344"/>
              </a:lnTo>
              <a:lnTo>
                <a:pt x="213" y="340"/>
              </a:lnTo>
              <a:lnTo>
                <a:pt x="217" y="340"/>
              </a:lnTo>
              <a:lnTo>
                <a:pt x="217" y="336"/>
              </a:lnTo>
              <a:lnTo>
                <a:pt x="217" y="332"/>
              </a:lnTo>
              <a:lnTo>
                <a:pt x="221" y="332"/>
              </a:lnTo>
              <a:lnTo>
                <a:pt x="221" y="327"/>
              </a:lnTo>
              <a:lnTo>
                <a:pt x="221" y="323"/>
              </a:lnTo>
              <a:lnTo>
                <a:pt x="225" y="323"/>
              </a:lnTo>
              <a:lnTo>
                <a:pt x="221" y="323"/>
              </a:lnTo>
              <a:lnTo>
                <a:pt x="225" y="323"/>
              </a:lnTo>
              <a:lnTo>
                <a:pt x="225" y="319"/>
              </a:lnTo>
              <a:lnTo>
                <a:pt x="229" y="319"/>
              </a:lnTo>
              <a:lnTo>
                <a:pt x="233" y="319"/>
              </a:lnTo>
              <a:lnTo>
                <a:pt x="233" y="315"/>
              </a:lnTo>
              <a:lnTo>
                <a:pt x="237" y="315"/>
              </a:lnTo>
              <a:lnTo>
                <a:pt x="241" y="315"/>
              </a:lnTo>
              <a:lnTo>
                <a:pt x="241" y="311"/>
              </a:lnTo>
              <a:lnTo>
                <a:pt x="245" y="311"/>
              </a:lnTo>
              <a:lnTo>
                <a:pt x="245" y="307"/>
              </a:lnTo>
              <a:lnTo>
                <a:pt x="241" y="307"/>
              </a:lnTo>
              <a:lnTo>
                <a:pt x="241" y="302"/>
              </a:lnTo>
              <a:lnTo>
                <a:pt x="241" y="298"/>
              </a:lnTo>
              <a:lnTo>
                <a:pt x="237" y="298"/>
              </a:lnTo>
              <a:lnTo>
                <a:pt x="237" y="294"/>
              </a:lnTo>
              <a:lnTo>
                <a:pt x="233" y="298"/>
              </a:lnTo>
              <a:lnTo>
                <a:pt x="229" y="298"/>
              </a:lnTo>
              <a:lnTo>
                <a:pt x="225" y="298"/>
              </a:lnTo>
              <a:lnTo>
                <a:pt x="225" y="294"/>
              </a:lnTo>
              <a:lnTo>
                <a:pt x="229" y="294"/>
              </a:lnTo>
              <a:lnTo>
                <a:pt x="233" y="294"/>
              </a:lnTo>
              <a:lnTo>
                <a:pt x="237" y="294"/>
              </a:lnTo>
              <a:lnTo>
                <a:pt x="237" y="290"/>
              </a:lnTo>
              <a:lnTo>
                <a:pt x="237" y="286"/>
              </a:lnTo>
              <a:lnTo>
                <a:pt x="237" y="290"/>
              </a:lnTo>
              <a:lnTo>
                <a:pt x="241" y="290"/>
              </a:lnTo>
              <a:lnTo>
                <a:pt x="241" y="294"/>
              </a:lnTo>
              <a:lnTo>
                <a:pt x="241" y="298"/>
              </a:lnTo>
              <a:lnTo>
                <a:pt x="245" y="298"/>
              </a:lnTo>
              <a:lnTo>
                <a:pt x="245" y="302"/>
              </a:lnTo>
              <a:lnTo>
                <a:pt x="245" y="307"/>
              </a:lnTo>
              <a:lnTo>
                <a:pt x="249" y="307"/>
              </a:lnTo>
              <a:lnTo>
                <a:pt x="253" y="307"/>
              </a:lnTo>
              <a:lnTo>
                <a:pt x="257" y="307"/>
              </a:lnTo>
              <a:lnTo>
                <a:pt x="257" y="302"/>
              </a:lnTo>
              <a:lnTo>
                <a:pt x="261" y="302"/>
              </a:lnTo>
              <a:lnTo>
                <a:pt x="265" y="302"/>
              </a:lnTo>
              <a:lnTo>
                <a:pt x="265" y="298"/>
              </a:lnTo>
              <a:lnTo>
                <a:pt x="270" y="298"/>
              </a:lnTo>
              <a:lnTo>
                <a:pt x="270" y="294"/>
              </a:lnTo>
              <a:lnTo>
                <a:pt x="270" y="290"/>
              </a:lnTo>
              <a:lnTo>
                <a:pt x="274" y="290"/>
              </a:lnTo>
              <a:lnTo>
                <a:pt x="274" y="286"/>
              </a:lnTo>
              <a:lnTo>
                <a:pt x="274" y="282"/>
              </a:lnTo>
              <a:lnTo>
                <a:pt x="278" y="282"/>
              </a:lnTo>
              <a:lnTo>
                <a:pt x="278" y="278"/>
              </a:lnTo>
              <a:lnTo>
                <a:pt x="278" y="273"/>
              </a:lnTo>
              <a:lnTo>
                <a:pt x="278" y="269"/>
              </a:lnTo>
              <a:lnTo>
                <a:pt x="278" y="265"/>
              </a:lnTo>
              <a:lnTo>
                <a:pt x="278" y="261"/>
              </a:lnTo>
              <a:lnTo>
                <a:pt x="278" y="257"/>
              </a:lnTo>
              <a:lnTo>
                <a:pt x="278" y="253"/>
              </a:lnTo>
              <a:lnTo>
                <a:pt x="278" y="249"/>
              </a:lnTo>
              <a:lnTo>
                <a:pt x="282" y="249"/>
              </a:lnTo>
              <a:lnTo>
                <a:pt x="282" y="244"/>
              </a:lnTo>
              <a:lnTo>
                <a:pt x="282" y="240"/>
              </a:lnTo>
              <a:lnTo>
                <a:pt x="278" y="240"/>
              </a:lnTo>
              <a:lnTo>
                <a:pt x="278" y="244"/>
              </a:lnTo>
              <a:lnTo>
                <a:pt x="278" y="249"/>
              </a:lnTo>
              <a:lnTo>
                <a:pt x="278" y="253"/>
              </a:lnTo>
              <a:lnTo>
                <a:pt x="274" y="253"/>
              </a:lnTo>
              <a:lnTo>
                <a:pt x="270" y="253"/>
              </a:lnTo>
              <a:lnTo>
                <a:pt x="270" y="249"/>
              </a:lnTo>
              <a:lnTo>
                <a:pt x="274" y="249"/>
              </a:lnTo>
              <a:lnTo>
                <a:pt x="274" y="253"/>
              </a:lnTo>
              <a:lnTo>
                <a:pt x="274" y="249"/>
              </a:lnTo>
              <a:lnTo>
                <a:pt x="274" y="244"/>
              </a:lnTo>
              <a:lnTo>
                <a:pt x="278" y="244"/>
              </a:lnTo>
              <a:lnTo>
                <a:pt x="274" y="244"/>
              </a:lnTo>
              <a:lnTo>
                <a:pt x="274" y="240"/>
              </a:lnTo>
              <a:lnTo>
                <a:pt x="278" y="240"/>
              </a:lnTo>
              <a:lnTo>
                <a:pt x="278" y="236"/>
              </a:lnTo>
              <a:lnTo>
                <a:pt x="282" y="236"/>
              </a:lnTo>
              <a:lnTo>
                <a:pt x="282" y="232"/>
              </a:lnTo>
              <a:lnTo>
                <a:pt x="278" y="232"/>
              </a:lnTo>
              <a:lnTo>
                <a:pt x="282" y="232"/>
              </a:lnTo>
              <a:lnTo>
                <a:pt x="282" y="228"/>
              </a:lnTo>
              <a:lnTo>
                <a:pt x="282" y="224"/>
              </a:lnTo>
              <a:lnTo>
                <a:pt x="286" y="224"/>
              </a:lnTo>
              <a:lnTo>
                <a:pt x="286" y="219"/>
              </a:lnTo>
              <a:lnTo>
                <a:pt x="290" y="219"/>
              </a:lnTo>
              <a:lnTo>
                <a:pt x="290" y="215"/>
              </a:lnTo>
              <a:lnTo>
                <a:pt x="294" y="211"/>
              </a:lnTo>
              <a:lnTo>
                <a:pt x="298" y="211"/>
              </a:lnTo>
              <a:lnTo>
                <a:pt x="298" y="207"/>
              </a:lnTo>
              <a:lnTo>
                <a:pt x="302" y="207"/>
              </a:lnTo>
              <a:lnTo>
                <a:pt x="302" y="203"/>
              </a:lnTo>
              <a:lnTo>
                <a:pt x="302" y="199"/>
              </a:lnTo>
              <a:lnTo>
                <a:pt x="306" y="199"/>
              </a:lnTo>
              <a:lnTo>
                <a:pt x="306" y="195"/>
              </a:lnTo>
              <a:lnTo>
                <a:pt x="310" y="195"/>
              </a:lnTo>
              <a:lnTo>
                <a:pt x="310" y="190"/>
              </a:lnTo>
              <a:lnTo>
                <a:pt x="314" y="190"/>
              </a:lnTo>
              <a:lnTo>
                <a:pt x="318" y="190"/>
              </a:lnTo>
              <a:lnTo>
                <a:pt x="318" y="186"/>
              </a:lnTo>
              <a:lnTo>
                <a:pt x="318" y="182"/>
              </a:lnTo>
              <a:lnTo>
                <a:pt x="322" y="182"/>
              </a:lnTo>
              <a:lnTo>
                <a:pt x="322" y="178"/>
              </a:lnTo>
              <a:lnTo>
                <a:pt x="326" y="178"/>
              </a:lnTo>
              <a:lnTo>
                <a:pt x="330" y="178"/>
              </a:lnTo>
              <a:lnTo>
                <a:pt x="334" y="178"/>
              </a:lnTo>
              <a:lnTo>
                <a:pt x="334" y="174"/>
              </a:lnTo>
              <a:lnTo>
                <a:pt x="338" y="174"/>
              </a:lnTo>
              <a:lnTo>
                <a:pt x="342" y="174"/>
              </a:lnTo>
              <a:lnTo>
                <a:pt x="342" y="170"/>
              </a:lnTo>
              <a:lnTo>
                <a:pt x="338" y="170"/>
              </a:lnTo>
              <a:lnTo>
                <a:pt x="342" y="170"/>
              </a:lnTo>
              <a:lnTo>
                <a:pt x="342" y="166"/>
              </a:lnTo>
              <a:lnTo>
                <a:pt x="346" y="166"/>
              </a:lnTo>
              <a:lnTo>
                <a:pt x="346" y="161"/>
              </a:lnTo>
              <a:lnTo>
                <a:pt x="350" y="161"/>
              </a:lnTo>
              <a:lnTo>
                <a:pt x="350" y="157"/>
              </a:lnTo>
              <a:lnTo>
                <a:pt x="354" y="157"/>
              </a:lnTo>
              <a:lnTo>
                <a:pt x="354" y="153"/>
              </a:lnTo>
              <a:lnTo>
                <a:pt x="354" y="157"/>
              </a:lnTo>
              <a:lnTo>
                <a:pt x="354" y="153"/>
              </a:lnTo>
              <a:lnTo>
                <a:pt x="358" y="153"/>
              </a:lnTo>
              <a:lnTo>
                <a:pt x="358" y="157"/>
              </a:lnTo>
              <a:lnTo>
                <a:pt x="358" y="153"/>
              </a:lnTo>
              <a:lnTo>
                <a:pt x="358" y="157"/>
              </a:lnTo>
              <a:lnTo>
                <a:pt x="362" y="157"/>
              </a:lnTo>
              <a:lnTo>
                <a:pt x="362" y="153"/>
              </a:lnTo>
              <a:lnTo>
                <a:pt x="358" y="153"/>
              </a:lnTo>
              <a:lnTo>
                <a:pt x="358" y="149"/>
              </a:lnTo>
              <a:lnTo>
                <a:pt x="358" y="145"/>
              </a:lnTo>
              <a:lnTo>
                <a:pt x="358" y="141"/>
              </a:lnTo>
              <a:lnTo>
                <a:pt x="362" y="141"/>
              </a:lnTo>
              <a:lnTo>
                <a:pt x="366" y="141"/>
              </a:lnTo>
              <a:lnTo>
                <a:pt x="362" y="141"/>
              </a:lnTo>
              <a:lnTo>
                <a:pt x="362" y="145"/>
              </a:lnTo>
              <a:lnTo>
                <a:pt x="366" y="145"/>
              </a:lnTo>
              <a:lnTo>
                <a:pt x="366" y="141"/>
              </a:lnTo>
              <a:lnTo>
                <a:pt x="362" y="141"/>
              </a:lnTo>
              <a:lnTo>
                <a:pt x="362" y="137"/>
              </a:lnTo>
              <a:lnTo>
                <a:pt x="362" y="132"/>
              </a:lnTo>
              <a:lnTo>
                <a:pt x="362" y="128"/>
              </a:lnTo>
              <a:lnTo>
                <a:pt x="366" y="128"/>
              </a:lnTo>
              <a:lnTo>
                <a:pt x="366" y="124"/>
              </a:lnTo>
              <a:lnTo>
                <a:pt x="366" y="120"/>
              </a:lnTo>
              <a:lnTo>
                <a:pt x="366" y="116"/>
              </a:lnTo>
              <a:lnTo>
                <a:pt x="370" y="116"/>
              </a:lnTo>
              <a:lnTo>
                <a:pt x="370" y="112"/>
              </a:lnTo>
              <a:lnTo>
                <a:pt x="370" y="107"/>
              </a:lnTo>
              <a:lnTo>
                <a:pt x="370" y="103"/>
              </a:lnTo>
              <a:lnTo>
                <a:pt x="370" y="99"/>
              </a:lnTo>
              <a:lnTo>
                <a:pt x="370" y="95"/>
              </a:lnTo>
              <a:lnTo>
                <a:pt x="370" y="91"/>
              </a:lnTo>
              <a:lnTo>
                <a:pt x="366" y="91"/>
              </a:lnTo>
              <a:lnTo>
                <a:pt x="370" y="87"/>
              </a:lnTo>
              <a:lnTo>
                <a:pt x="366" y="87"/>
              </a:lnTo>
              <a:lnTo>
                <a:pt x="366" y="83"/>
              </a:lnTo>
              <a:lnTo>
                <a:pt x="362" y="83"/>
              </a:lnTo>
              <a:lnTo>
                <a:pt x="362" y="78"/>
              </a:lnTo>
              <a:lnTo>
                <a:pt x="358" y="78"/>
              </a:lnTo>
              <a:lnTo>
                <a:pt x="354" y="78"/>
              </a:lnTo>
              <a:lnTo>
                <a:pt x="350" y="78"/>
              </a:lnTo>
              <a:lnTo>
                <a:pt x="346" y="78"/>
              </a:lnTo>
              <a:lnTo>
                <a:pt x="342" y="78"/>
              </a:lnTo>
              <a:lnTo>
                <a:pt x="338" y="78"/>
              </a:lnTo>
              <a:lnTo>
                <a:pt x="334" y="78"/>
              </a:lnTo>
              <a:lnTo>
                <a:pt x="334" y="74"/>
              </a:lnTo>
              <a:lnTo>
                <a:pt x="330" y="74"/>
              </a:lnTo>
              <a:lnTo>
                <a:pt x="330" y="78"/>
              </a:lnTo>
              <a:lnTo>
                <a:pt x="326" y="78"/>
              </a:lnTo>
              <a:lnTo>
                <a:pt x="326" y="74"/>
              </a:lnTo>
              <a:lnTo>
                <a:pt x="326" y="78"/>
              </a:lnTo>
              <a:lnTo>
                <a:pt x="326" y="74"/>
              </a:lnTo>
              <a:lnTo>
                <a:pt x="322" y="74"/>
              </a:lnTo>
              <a:lnTo>
                <a:pt x="318" y="74"/>
              </a:lnTo>
              <a:lnTo>
                <a:pt x="318" y="70"/>
              </a:lnTo>
              <a:lnTo>
                <a:pt x="314" y="70"/>
              </a:lnTo>
              <a:lnTo>
                <a:pt x="314" y="66"/>
              </a:lnTo>
              <a:lnTo>
                <a:pt x="310" y="66"/>
              </a:lnTo>
              <a:lnTo>
                <a:pt x="310" y="62"/>
              </a:lnTo>
              <a:lnTo>
                <a:pt x="306" y="62"/>
              </a:lnTo>
              <a:lnTo>
                <a:pt x="306" y="58"/>
              </a:lnTo>
              <a:lnTo>
                <a:pt x="302" y="58"/>
              </a:lnTo>
              <a:lnTo>
                <a:pt x="302" y="54"/>
              </a:lnTo>
              <a:lnTo>
                <a:pt x="302" y="49"/>
              </a:lnTo>
              <a:lnTo>
                <a:pt x="298" y="49"/>
              </a:lnTo>
              <a:lnTo>
                <a:pt x="294" y="49"/>
              </a:lnTo>
              <a:lnTo>
                <a:pt x="294" y="45"/>
              </a:lnTo>
              <a:lnTo>
                <a:pt x="290" y="45"/>
              </a:lnTo>
              <a:lnTo>
                <a:pt x="290" y="41"/>
              </a:lnTo>
              <a:lnTo>
                <a:pt x="286" y="41"/>
              </a:lnTo>
              <a:lnTo>
                <a:pt x="286" y="37"/>
              </a:lnTo>
              <a:lnTo>
                <a:pt x="282" y="37"/>
              </a:lnTo>
              <a:lnTo>
                <a:pt x="282" y="33"/>
              </a:lnTo>
              <a:lnTo>
                <a:pt x="282" y="29"/>
              </a:lnTo>
              <a:lnTo>
                <a:pt x="278" y="29"/>
              </a:lnTo>
              <a:lnTo>
                <a:pt x="278" y="25"/>
              </a:lnTo>
              <a:lnTo>
                <a:pt x="278" y="20"/>
              </a:lnTo>
              <a:lnTo>
                <a:pt x="278" y="16"/>
              </a:lnTo>
              <a:lnTo>
                <a:pt x="274" y="16"/>
              </a:lnTo>
              <a:lnTo>
                <a:pt x="274" y="12"/>
              </a:lnTo>
              <a:lnTo>
                <a:pt x="274" y="8"/>
              </a:lnTo>
              <a:lnTo>
                <a:pt x="274" y="4"/>
              </a:lnTo>
              <a:lnTo>
                <a:pt x="278" y="4"/>
              </a:lnTo>
              <a:lnTo>
                <a:pt x="274" y="4"/>
              </a:lnTo>
              <a:lnTo>
                <a:pt x="278" y="4"/>
              </a:lnTo>
              <a:lnTo>
                <a:pt x="278" y="0"/>
              </a:lnTo>
              <a:close/>
            </a:path>
          </a:pathLst>
        </a:custGeom>
        <a:solidFill xmlns:a="http://schemas.openxmlformats.org/drawingml/2006/main">
          <a:srgbClr val="00B0F0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0.82642</cdr:x>
      <cdr:y>0.35856</cdr:y>
    </cdr:from>
    <cdr:to>
      <cdr:x>0.85716</cdr:x>
      <cdr:y>0.41525</cdr:y>
    </cdr:to>
    <cdr:sp macro="" textlink="">
      <cdr:nvSpPr>
        <cdr:cNvPr id="16" name="Freeform 199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319591" y="1988083"/>
          <a:ext cx="272295" cy="314330"/>
        </a:xfrm>
        <a:custGeom xmlns:a="http://schemas.openxmlformats.org/drawingml/2006/main">
          <a:avLst/>
          <a:gdLst>
            <a:gd name="T0" fmla="*/ 282 w 290"/>
            <a:gd name="T1" fmla="*/ 299 h 320"/>
            <a:gd name="T2" fmla="*/ 282 w 290"/>
            <a:gd name="T3" fmla="*/ 270 h 320"/>
            <a:gd name="T4" fmla="*/ 286 w 290"/>
            <a:gd name="T5" fmla="*/ 245 h 320"/>
            <a:gd name="T6" fmla="*/ 286 w 290"/>
            <a:gd name="T7" fmla="*/ 224 h 320"/>
            <a:gd name="T8" fmla="*/ 286 w 290"/>
            <a:gd name="T9" fmla="*/ 195 h 320"/>
            <a:gd name="T10" fmla="*/ 286 w 290"/>
            <a:gd name="T11" fmla="*/ 170 h 320"/>
            <a:gd name="T12" fmla="*/ 286 w 290"/>
            <a:gd name="T13" fmla="*/ 150 h 320"/>
            <a:gd name="T14" fmla="*/ 286 w 290"/>
            <a:gd name="T15" fmla="*/ 125 h 320"/>
            <a:gd name="T16" fmla="*/ 286 w 290"/>
            <a:gd name="T17" fmla="*/ 100 h 320"/>
            <a:gd name="T18" fmla="*/ 290 w 290"/>
            <a:gd name="T19" fmla="*/ 75 h 320"/>
            <a:gd name="T20" fmla="*/ 290 w 290"/>
            <a:gd name="T21" fmla="*/ 54 h 320"/>
            <a:gd name="T22" fmla="*/ 290 w 290"/>
            <a:gd name="T23" fmla="*/ 33 h 320"/>
            <a:gd name="T24" fmla="*/ 290 w 290"/>
            <a:gd name="T25" fmla="*/ 13 h 320"/>
            <a:gd name="T26" fmla="*/ 282 w 290"/>
            <a:gd name="T27" fmla="*/ 0 h 320"/>
            <a:gd name="T28" fmla="*/ 262 w 290"/>
            <a:gd name="T29" fmla="*/ 0 h 320"/>
            <a:gd name="T30" fmla="*/ 242 w 290"/>
            <a:gd name="T31" fmla="*/ 0 h 320"/>
            <a:gd name="T32" fmla="*/ 217 w 290"/>
            <a:gd name="T33" fmla="*/ 0 h 320"/>
            <a:gd name="T34" fmla="*/ 193 w 290"/>
            <a:gd name="T35" fmla="*/ 0 h 320"/>
            <a:gd name="T36" fmla="*/ 189 w 290"/>
            <a:gd name="T37" fmla="*/ 21 h 320"/>
            <a:gd name="T38" fmla="*/ 189 w 290"/>
            <a:gd name="T39" fmla="*/ 46 h 320"/>
            <a:gd name="T40" fmla="*/ 189 w 290"/>
            <a:gd name="T41" fmla="*/ 71 h 320"/>
            <a:gd name="T42" fmla="*/ 165 w 290"/>
            <a:gd name="T43" fmla="*/ 71 h 320"/>
            <a:gd name="T44" fmla="*/ 141 w 290"/>
            <a:gd name="T45" fmla="*/ 71 h 320"/>
            <a:gd name="T46" fmla="*/ 113 w 290"/>
            <a:gd name="T47" fmla="*/ 71 h 320"/>
            <a:gd name="T48" fmla="*/ 89 w 290"/>
            <a:gd name="T49" fmla="*/ 71 h 320"/>
            <a:gd name="T50" fmla="*/ 65 w 290"/>
            <a:gd name="T51" fmla="*/ 71 h 320"/>
            <a:gd name="T52" fmla="*/ 36 w 290"/>
            <a:gd name="T53" fmla="*/ 75 h 320"/>
            <a:gd name="T54" fmla="*/ 12 w 290"/>
            <a:gd name="T55" fmla="*/ 75 h 320"/>
            <a:gd name="T56" fmla="*/ 0 w 290"/>
            <a:gd name="T57" fmla="*/ 87 h 320"/>
            <a:gd name="T58" fmla="*/ 4 w 290"/>
            <a:gd name="T59" fmla="*/ 108 h 320"/>
            <a:gd name="T60" fmla="*/ 4 w 290"/>
            <a:gd name="T61" fmla="*/ 129 h 320"/>
            <a:gd name="T62" fmla="*/ 4 w 290"/>
            <a:gd name="T63" fmla="*/ 158 h 320"/>
            <a:gd name="T64" fmla="*/ 8 w 290"/>
            <a:gd name="T65" fmla="*/ 183 h 320"/>
            <a:gd name="T66" fmla="*/ 20 w 290"/>
            <a:gd name="T67" fmla="*/ 191 h 320"/>
            <a:gd name="T68" fmla="*/ 32 w 290"/>
            <a:gd name="T69" fmla="*/ 199 h 320"/>
            <a:gd name="T70" fmla="*/ 32 w 290"/>
            <a:gd name="T71" fmla="*/ 216 h 320"/>
            <a:gd name="T72" fmla="*/ 32 w 290"/>
            <a:gd name="T73" fmla="*/ 228 h 320"/>
            <a:gd name="T74" fmla="*/ 44 w 290"/>
            <a:gd name="T75" fmla="*/ 237 h 320"/>
            <a:gd name="T76" fmla="*/ 61 w 290"/>
            <a:gd name="T77" fmla="*/ 241 h 320"/>
            <a:gd name="T78" fmla="*/ 69 w 290"/>
            <a:gd name="T79" fmla="*/ 249 h 320"/>
            <a:gd name="T80" fmla="*/ 85 w 290"/>
            <a:gd name="T81" fmla="*/ 253 h 320"/>
            <a:gd name="T82" fmla="*/ 101 w 290"/>
            <a:gd name="T83" fmla="*/ 262 h 320"/>
            <a:gd name="T84" fmla="*/ 105 w 290"/>
            <a:gd name="T85" fmla="*/ 274 h 320"/>
            <a:gd name="T86" fmla="*/ 113 w 290"/>
            <a:gd name="T87" fmla="*/ 278 h 320"/>
            <a:gd name="T88" fmla="*/ 121 w 290"/>
            <a:gd name="T89" fmla="*/ 274 h 320"/>
            <a:gd name="T90" fmla="*/ 133 w 290"/>
            <a:gd name="T91" fmla="*/ 274 h 320"/>
            <a:gd name="T92" fmla="*/ 145 w 290"/>
            <a:gd name="T93" fmla="*/ 282 h 320"/>
            <a:gd name="T94" fmla="*/ 157 w 290"/>
            <a:gd name="T95" fmla="*/ 282 h 320"/>
            <a:gd name="T96" fmla="*/ 169 w 290"/>
            <a:gd name="T97" fmla="*/ 282 h 320"/>
            <a:gd name="T98" fmla="*/ 181 w 290"/>
            <a:gd name="T99" fmla="*/ 282 h 320"/>
            <a:gd name="T100" fmla="*/ 201 w 290"/>
            <a:gd name="T101" fmla="*/ 282 h 320"/>
            <a:gd name="T102" fmla="*/ 217 w 290"/>
            <a:gd name="T103" fmla="*/ 287 h 320"/>
            <a:gd name="T104" fmla="*/ 234 w 290"/>
            <a:gd name="T105" fmla="*/ 291 h 320"/>
            <a:gd name="T106" fmla="*/ 246 w 290"/>
            <a:gd name="T107" fmla="*/ 299 h 320"/>
            <a:gd name="T108" fmla="*/ 258 w 290"/>
            <a:gd name="T109" fmla="*/ 307 h 320"/>
            <a:gd name="T110" fmla="*/ 270 w 290"/>
            <a:gd name="T111" fmla="*/ 316 h 320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  <a:cxn ang="0">
              <a:pos x="T106" y="T107"/>
            </a:cxn>
            <a:cxn ang="0">
              <a:pos x="T108" y="T109"/>
            </a:cxn>
            <a:cxn ang="0">
              <a:pos x="T110" y="T111"/>
            </a:cxn>
          </a:cxnLst>
          <a:rect l="0" t="0" r="r" b="b"/>
          <a:pathLst>
            <a:path w="290" h="320">
              <a:moveTo>
                <a:pt x="282" y="320"/>
              </a:moveTo>
              <a:lnTo>
                <a:pt x="282" y="316"/>
              </a:lnTo>
              <a:lnTo>
                <a:pt x="282" y="307"/>
              </a:lnTo>
              <a:lnTo>
                <a:pt x="282" y="303"/>
              </a:lnTo>
              <a:lnTo>
                <a:pt x="282" y="299"/>
              </a:lnTo>
              <a:lnTo>
                <a:pt x="282" y="295"/>
              </a:lnTo>
              <a:lnTo>
                <a:pt x="282" y="287"/>
              </a:lnTo>
              <a:lnTo>
                <a:pt x="282" y="282"/>
              </a:lnTo>
              <a:lnTo>
                <a:pt x="282" y="278"/>
              </a:lnTo>
              <a:lnTo>
                <a:pt x="282" y="270"/>
              </a:lnTo>
              <a:lnTo>
                <a:pt x="282" y="266"/>
              </a:lnTo>
              <a:lnTo>
                <a:pt x="282" y="262"/>
              </a:lnTo>
              <a:lnTo>
                <a:pt x="282" y="253"/>
              </a:lnTo>
              <a:lnTo>
                <a:pt x="282" y="249"/>
              </a:lnTo>
              <a:lnTo>
                <a:pt x="286" y="245"/>
              </a:lnTo>
              <a:lnTo>
                <a:pt x="286" y="241"/>
              </a:lnTo>
              <a:lnTo>
                <a:pt x="286" y="237"/>
              </a:lnTo>
              <a:lnTo>
                <a:pt x="286" y="233"/>
              </a:lnTo>
              <a:lnTo>
                <a:pt x="286" y="228"/>
              </a:lnTo>
              <a:lnTo>
                <a:pt x="286" y="224"/>
              </a:lnTo>
              <a:lnTo>
                <a:pt x="286" y="220"/>
              </a:lnTo>
              <a:lnTo>
                <a:pt x="286" y="212"/>
              </a:lnTo>
              <a:lnTo>
                <a:pt x="286" y="208"/>
              </a:lnTo>
              <a:lnTo>
                <a:pt x="286" y="204"/>
              </a:lnTo>
              <a:lnTo>
                <a:pt x="286" y="195"/>
              </a:lnTo>
              <a:lnTo>
                <a:pt x="286" y="191"/>
              </a:lnTo>
              <a:lnTo>
                <a:pt x="286" y="187"/>
              </a:lnTo>
              <a:lnTo>
                <a:pt x="286" y="183"/>
              </a:lnTo>
              <a:lnTo>
                <a:pt x="286" y="175"/>
              </a:lnTo>
              <a:lnTo>
                <a:pt x="286" y="170"/>
              </a:lnTo>
              <a:lnTo>
                <a:pt x="286" y="166"/>
              </a:lnTo>
              <a:lnTo>
                <a:pt x="286" y="162"/>
              </a:lnTo>
              <a:lnTo>
                <a:pt x="286" y="158"/>
              </a:lnTo>
              <a:lnTo>
                <a:pt x="286" y="154"/>
              </a:lnTo>
              <a:lnTo>
                <a:pt x="286" y="150"/>
              </a:lnTo>
              <a:lnTo>
                <a:pt x="286" y="146"/>
              </a:lnTo>
              <a:lnTo>
                <a:pt x="286" y="137"/>
              </a:lnTo>
              <a:lnTo>
                <a:pt x="286" y="133"/>
              </a:lnTo>
              <a:lnTo>
                <a:pt x="286" y="129"/>
              </a:lnTo>
              <a:lnTo>
                <a:pt x="286" y="125"/>
              </a:lnTo>
              <a:lnTo>
                <a:pt x="286" y="121"/>
              </a:lnTo>
              <a:lnTo>
                <a:pt x="286" y="116"/>
              </a:lnTo>
              <a:lnTo>
                <a:pt x="286" y="112"/>
              </a:lnTo>
              <a:lnTo>
                <a:pt x="286" y="104"/>
              </a:lnTo>
              <a:lnTo>
                <a:pt x="286" y="100"/>
              </a:lnTo>
              <a:lnTo>
                <a:pt x="290" y="96"/>
              </a:lnTo>
              <a:lnTo>
                <a:pt x="290" y="92"/>
              </a:lnTo>
              <a:lnTo>
                <a:pt x="290" y="83"/>
              </a:lnTo>
              <a:lnTo>
                <a:pt x="290" y="79"/>
              </a:lnTo>
              <a:lnTo>
                <a:pt x="290" y="75"/>
              </a:lnTo>
              <a:lnTo>
                <a:pt x="290" y="71"/>
              </a:lnTo>
              <a:lnTo>
                <a:pt x="290" y="67"/>
              </a:lnTo>
              <a:lnTo>
                <a:pt x="290" y="63"/>
              </a:lnTo>
              <a:lnTo>
                <a:pt x="290" y="58"/>
              </a:lnTo>
              <a:lnTo>
                <a:pt x="290" y="54"/>
              </a:lnTo>
              <a:lnTo>
                <a:pt x="290" y="50"/>
              </a:lnTo>
              <a:lnTo>
                <a:pt x="290" y="46"/>
              </a:lnTo>
              <a:lnTo>
                <a:pt x="290" y="42"/>
              </a:lnTo>
              <a:lnTo>
                <a:pt x="290" y="38"/>
              </a:lnTo>
              <a:lnTo>
                <a:pt x="290" y="33"/>
              </a:lnTo>
              <a:lnTo>
                <a:pt x="290" y="29"/>
              </a:lnTo>
              <a:lnTo>
                <a:pt x="290" y="25"/>
              </a:lnTo>
              <a:lnTo>
                <a:pt x="290" y="21"/>
              </a:lnTo>
              <a:lnTo>
                <a:pt x="290" y="17"/>
              </a:lnTo>
              <a:lnTo>
                <a:pt x="290" y="13"/>
              </a:lnTo>
              <a:lnTo>
                <a:pt x="290" y="9"/>
              </a:lnTo>
              <a:lnTo>
                <a:pt x="290" y="4"/>
              </a:lnTo>
              <a:lnTo>
                <a:pt x="290" y="0"/>
              </a:lnTo>
              <a:lnTo>
                <a:pt x="286" y="0"/>
              </a:lnTo>
              <a:lnTo>
                <a:pt x="282" y="0"/>
              </a:lnTo>
              <a:lnTo>
                <a:pt x="278" y="0"/>
              </a:lnTo>
              <a:lnTo>
                <a:pt x="274" y="0"/>
              </a:lnTo>
              <a:lnTo>
                <a:pt x="270" y="0"/>
              </a:lnTo>
              <a:lnTo>
                <a:pt x="266" y="0"/>
              </a:lnTo>
              <a:lnTo>
                <a:pt x="262" y="0"/>
              </a:lnTo>
              <a:lnTo>
                <a:pt x="258" y="0"/>
              </a:lnTo>
              <a:lnTo>
                <a:pt x="254" y="0"/>
              </a:lnTo>
              <a:lnTo>
                <a:pt x="250" y="0"/>
              </a:lnTo>
              <a:lnTo>
                <a:pt x="246" y="0"/>
              </a:lnTo>
              <a:lnTo>
                <a:pt x="242" y="0"/>
              </a:lnTo>
              <a:lnTo>
                <a:pt x="238" y="0"/>
              </a:lnTo>
              <a:lnTo>
                <a:pt x="234" y="0"/>
              </a:lnTo>
              <a:lnTo>
                <a:pt x="229" y="0"/>
              </a:lnTo>
              <a:lnTo>
                <a:pt x="225" y="0"/>
              </a:lnTo>
              <a:lnTo>
                <a:pt x="217" y="0"/>
              </a:lnTo>
              <a:lnTo>
                <a:pt x="213" y="0"/>
              </a:lnTo>
              <a:lnTo>
                <a:pt x="209" y="0"/>
              </a:lnTo>
              <a:lnTo>
                <a:pt x="205" y="0"/>
              </a:lnTo>
              <a:lnTo>
                <a:pt x="197" y="0"/>
              </a:lnTo>
              <a:lnTo>
                <a:pt x="193" y="0"/>
              </a:lnTo>
              <a:lnTo>
                <a:pt x="189" y="0"/>
              </a:lnTo>
              <a:lnTo>
                <a:pt x="189" y="4"/>
              </a:lnTo>
              <a:lnTo>
                <a:pt x="189" y="9"/>
              </a:lnTo>
              <a:lnTo>
                <a:pt x="189" y="13"/>
              </a:lnTo>
              <a:lnTo>
                <a:pt x="189" y="21"/>
              </a:lnTo>
              <a:lnTo>
                <a:pt x="189" y="25"/>
              </a:lnTo>
              <a:lnTo>
                <a:pt x="189" y="29"/>
              </a:lnTo>
              <a:lnTo>
                <a:pt x="189" y="38"/>
              </a:lnTo>
              <a:lnTo>
                <a:pt x="189" y="42"/>
              </a:lnTo>
              <a:lnTo>
                <a:pt x="189" y="46"/>
              </a:lnTo>
              <a:lnTo>
                <a:pt x="189" y="50"/>
              </a:lnTo>
              <a:lnTo>
                <a:pt x="189" y="58"/>
              </a:lnTo>
              <a:lnTo>
                <a:pt x="189" y="63"/>
              </a:lnTo>
              <a:lnTo>
                <a:pt x="189" y="67"/>
              </a:lnTo>
              <a:lnTo>
                <a:pt x="189" y="71"/>
              </a:lnTo>
              <a:lnTo>
                <a:pt x="185" y="71"/>
              </a:lnTo>
              <a:lnTo>
                <a:pt x="181" y="71"/>
              </a:lnTo>
              <a:lnTo>
                <a:pt x="177" y="71"/>
              </a:lnTo>
              <a:lnTo>
                <a:pt x="173" y="71"/>
              </a:lnTo>
              <a:lnTo>
                <a:pt x="165" y="71"/>
              </a:lnTo>
              <a:lnTo>
                <a:pt x="161" y="71"/>
              </a:lnTo>
              <a:lnTo>
                <a:pt x="157" y="71"/>
              </a:lnTo>
              <a:lnTo>
                <a:pt x="149" y="71"/>
              </a:lnTo>
              <a:lnTo>
                <a:pt x="145" y="71"/>
              </a:lnTo>
              <a:lnTo>
                <a:pt x="141" y="71"/>
              </a:lnTo>
              <a:lnTo>
                <a:pt x="137" y="71"/>
              </a:lnTo>
              <a:lnTo>
                <a:pt x="129" y="71"/>
              </a:lnTo>
              <a:lnTo>
                <a:pt x="125" y="71"/>
              </a:lnTo>
              <a:lnTo>
                <a:pt x="121" y="71"/>
              </a:lnTo>
              <a:lnTo>
                <a:pt x="113" y="71"/>
              </a:lnTo>
              <a:lnTo>
                <a:pt x="109" y="71"/>
              </a:lnTo>
              <a:lnTo>
                <a:pt x="105" y="71"/>
              </a:lnTo>
              <a:lnTo>
                <a:pt x="101" y="71"/>
              </a:lnTo>
              <a:lnTo>
                <a:pt x="93" y="71"/>
              </a:lnTo>
              <a:lnTo>
                <a:pt x="89" y="71"/>
              </a:lnTo>
              <a:lnTo>
                <a:pt x="85" y="71"/>
              </a:lnTo>
              <a:lnTo>
                <a:pt x="77" y="71"/>
              </a:lnTo>
              <a:lnTo>
                <a:pt x="73" y="71"/>
              </a:lnTo>
              <a:lnTo>
                <a:pt x="69" y="71"/>
              </a:lnTo>
              <a:lnTo>
                <a:pt x="65" y="71"/>
              </a:lnTo>
              <a:lnTo>
                <a:pt x="57" y="71"/>
              </a:lnTo>
              <a:lnTo>
                <a:pt x="53" y="75"/>
              </a:lnTo>
              <a:lnTo>
                <a:pt x="49" y="75"/>
              </a:lnTo>
              <a:lnTo>
                <a:pt x="44" y="75"/>
              </a:lnTo>
              <a:lnTo>
                <a:pt x="36" y="75"/>
              </a:lnTo>
              <a:lnTo>
                <a:pt x="32" y="75"/>
              </a:lnTo>
              <a:lnTo>
                <a:pt x="28" y="75"/>
              </a:lnTo>
              <a:lnTo>
                <a:pt x="20" y="75"/>
              </a:lnTo>
              <a:lnTo>
                <a:pt x="16" y="75"/>
              </a:lnTo>
              <a:lnTo>
                <a:pt x="12" y="75"/>
              </a:lnTo>
              <a:lnTo>
                <a:pt x="8" y="75"/>
              </a:lnTo>
              <a:lnTo>
                <a:pt x="0" y="75"/>
              </a:lnTo>
              <a:lnTo>
                <a:pt x="0" y="79"/>
              </a:lnTo>
              <a:lnTo>
                <a:pt x="0" y="83"/>
              </a:lnTo>
              <a:lnTo>
                <a:pt x="0" y="87"/>
              </a:lnTo>
              <a:lnTo>
                <a:pt x="4" y="87"/>
              </a:lnTo>
              <a:lnTo>
                <a:pt x="4" y="92"/>
              </a:lnTo>
              <a:lnTo>
                <a:pt x="4" y="96"/>
              </a:lnTo>
              <a:lnTo>
                <a:pt x="4" y="104"/>
              </a:lnTo>
              <a:lnTo>
                <a:pt x="4" y="108"/>
              </a:lnTo>
              <a:lnTo>
                <a:pt x="4" y="112"/>
              </a:lnTo>
              <a:lnTo>
                <a:pt x="4" y="116"/>
              </a:lnTo>
              <a:lnTo>
                <a:pt x="4" y="121"/>
              </a:lnTo>
              <a:lnTo>
                <a:pt x="4" y="125"/>
              </a:lnTo>
              <a:lnTo>
                <a:pt x="4" y="129"/>
              </a:lnTo>
              <a:lnTo>
                <a:pt x="4" y="133"/>
              </a:lnTo>
              <a:lnTo>
                <a:pt x="4" y="141"/>
              </a:lnTo>
              <a:lnTo>
                <a:pt x="4" y="146"/>
              </a:lnTo>
              <a:lnTo>
                <a:pt x="4" y="150"/>
              </a:lnTo>
              <a:lnTo>
                <a:pt x="4" y="158"/>
              </a:lnTo>
              <a:lnTo>
                <a:pt x="8" y="162"/>
              </a:lnTo>
              <a:lnTo>
                <a:pt x="8" y="166"/>
              </a:lnTo>
              <a:lnTo>
                <a:pt x="8" y="170"/>
              </a:lnTo>
              <a:lnTo>
                <a:pt x="8" y="179"/>
              </a:lnTo>
              <a:lnTo>
                <a:pt x="8" y="183"/>
              </a:lnTo>
              <a:lnTo>
                <a:pt x="8" y="187"/>
              </a:lnTo>
              <a:lnTo>
                <a:pt x="8" y="191"/>
              </a:lnTo>
              <a:lnTo>
                <a:pt x="12" y="191"/>
              </a:lnTo>
              <a:lnTo>
                <a:pt x="16" y="191"/>
              </a:lnTo>
              <a:lnTo>
                <a:pt x="20" y="191"/>
              </a:lnTo>
              <a:lnTo>
                <a:pt x="20" y="195"/>
              </a:lnTo>
              <a:lnTo>
                <a:pt x="24" y="195"/>
              </a:lnTo>
              <a:lnTo>
                <a:pt x="28" y="195"/>
              </a:lnTo>
              <a:lnTo>
                <a:pt x="32" y="195"/>
              </a:lnTo>
              <a:lnTo>
                <a:pt x="32" y="199"/>
              </a:lnTo>
              <a:lnTo>
                <a:pt x="36" y="199"/>
              </a:lnTo>
              <a:lnTo>
                <a:pt x="36" y="204"/>
              </a:lnTo>
              <a:lnTo>
                <a:pt x="36" y="208"/>
              </a:lnTo>
              <a:lnTo>
                <a:pt x="36" y="212"/>
              </a:lnTo>
              <a:lnTo>
                <a:pt x="32" y="216"/>
              </a:lnTo>
              <a:lnTo>
                <a:pt x="28" y="216"/>
              </a:lnTo>
              <a:lnTo>
                <a:pt x="28" y="220"/>
              </a:lnTo>
              <a:lnTo>
                <a:pt x="28" y="224"/>
              </a:lnTo>
              <a:lnTo>
                <a:pt x="28" y="228"/>
              </a:lnTo>
              <a:lnTo>
                <a:pt x="32" y="228"/>
              </a:lnTo>
              <a:lnTo>
                <a:pt x="36" y="228"/>
              </a:lnTo>
              <a:lnTo>
                <a:pt x="36" y="233"/>
              </a:lnTo>
              <a:lnTo>
                <a:pt x="40" y="233"/>
              </a:lnTo>
              <a:lnTo>
                <a:pt x="40" y="237"/>
              </a:lnTo>
              <a:lnTo>
                <a:pt x="44" y="237"/>
              </a:lnTo>
              <a:lnTo>
                <a:pt x="44" y="241"/>
              </a:lnTo>
              <a:lnTo>
                <a:pt x="49" y="241"/>
              </a:lnTo>
              <a:lnTo>
                <a:pt x="53" y="241"/>
              </a:lnTo>
              <a:lnTo>
                <a:pt x="57" y="241"/>
              </a:lnTo>
              <a:lnTo>
                <a:pt x="61" y="241"/>
              </a:lnTo>
              <a:lnTo>
                <a:pt x="65" y="237"/>
              </a:lnTo>
              <a:lnTo>
                <a:pt x="69" y="237"/>
              </a:lnTo>
              <a:lnTo>
                <a:pt x="69" y="241"/>
              </a:lnTo>
              <a:lnTo>
                <a:pt x="69" y="245"/>
              </a:lnTo>
              <a:lnTo>
                <a:pt x="69" y="249"/>
              </a:lnTo>
              <a:lnTo>
                <a:pt x="73" y="249"/>
              </a:lnTo>
              <a:lnTo>
                <a:pt x="77" y="249"/>
              </a:lnTo>
              <a:lnTo>
                <a:pt x="77" y="253"/>
              </a:lnTo>
              <a:lnTo>
                <a:pt x="81" y="253"/>
              </a:lnTo>
              <a:lnTo>
                <a:pt x="85" y="253"/>
              </a:lnTo>
              <a:lnTo>
                <a:pt x="85" y="258"/>
              </a:lnTo>
              <a:lnTo>
                <a:pt x="89" y="258"/>
              </a:lnTo>
              <a:lnTo>
                <a:pt x="93" y="258"/>
              </a:lnTo>
              <a:lnTo>
                <a:pt x="97" y="262"/>
              </a:lnTo>
              <a:lnTo>
                <a:pt x="101" y="262"/>
              </a:lnTo>
              <a:lnTo>
                <a:pt x="101" y="266"/>
              </a:lnTo>
              <a:lnTo>
                <a:pt x="105" y="266"/>
              </a:lnTo>
              <a:lnTo>
                <a:pt x="105" y="270"/>
              </a:lnTo>
              <a:lnTo>
                <a:pt x="101" y="270"/>
              </a:lnTo>
              <a:lnTo>
                <a:pt x="105" y="274"/>
              </a:lnTo>
              <a:lnTo>
                <a:pt x="109" y="274"/>
              </a:lnTo>
              <a:lnTo>
                <a:pt x="109" y="278"/>
              </a:lnTo>
              <a:lnTo>
                <a:pt x="113" y="278"/>
              </a:lnTo>
              <a:lnTo>
                <a:pt x="113" y="274"/>
              </a:lnTo>
              <a:lnTo>
                <a:pt x="113" y="278"/>
              </a:lnTo>
              <a:lnTo>
                <a:pt x="113" y="274"/>
              </a:lnTo>
              <a:lnTo>
                <a:pt x="113" y="278"/>
              </a:lnTo>
              <a:lnTo>
                <a:pt x="117" y="278"/>
              </a:lnTo>
              <a:lnTo>
                <a:pt x="121" y="278"/>
              </a:lnTo>
              <a:lnTo>
                <a:pt x="121" y="274"/>
              </a:lnTo>
              <a:lnTo>
                <a:pt x="125" y="274"/>
              </a:lnTo>
              <a:lnTo>
                <a:pt x="129" y="274"/>
              </a:lnTo>
              <a:lnTo>
                <a:pt x="129" y="278"/>
              </a:lnTo>
              <a:lnTo>
                <a:pt x="129" y="274"/>
              </a:lnTo>
              <a:lnTo>
                <a:pt x="133" y="274"/>
              </a:lnTo>
              <a:lnTo>
                <a:pt x="133" y="278"/>
              </a:lnTo>
              <a:lnTo>
                <a:pt x="137" y="278"/>
              </a:lnTo>
              <a:lnTo>
                <a:pt x="141" y="278"/>
              </a:lnTo>
              <a:lnTo>
                <a:pt x="145" y="278"/>
              </a:lnTo>
              <a:lnTo>
                <a:pt x="145" y="282"/>
              </a:lnTo>
              <a:lnTo>
                <a:pt x="145" y="278"/>
              </a:lnTo>
              <a:lnTo>
                <a:pt x="145" y="282"/>
              </a:lnTo>
              <a:lnTo>
                <a:pt x="149" y="282"/>
              </a:lnTo>
              <a:lnTo>
                <a:pt x="153" y="282"/>
              </a:lnTo>
              <a:lnTo>
                <a:pt x="157" y="282"/>
              </a:lnTo>
              <a:lnTo>
                <a:pt x="157" y="278"/>
              </a:lnTo>
              <a:lnTo>
                <a:pt x="161" y="278"/>
              </a:lnTo>
              <a:lnTo>
                <a:pt x="165" y="278"/>
              </a:lnTo>
              <a:lnTo>
                <a:pt x="165" y="282"/>
              </a:lnTo>
              <a:lnTo>
                <a:pt x="169" y="282"/>
              </a:lnTo>
              <a:lnTo>
                <a:pt x="169" y="287"/>
              </a:lnTo>
              <a:lnTo>
                <a:pt x="173" y="287"/>
              </a:lnTo>
              <a:lnTo>
                <a:pt x="173" y="282"/>
              </a:lnTo>
              <a:lnTo>
                <a:pt x="177" y="282"/>
              </a:lnTo>
              <a:lnTo>
                <a:pt x="181" y="282"/>
              </a:lnTo>
              <a:lnTo>
                <a:pt x="185" y="282"/>
              </a:lnTo>
              <a:lnTo>
                <a:pt x="189" y="282"/>
              </a:lnTo>
              <a:lnTo>
                <a:pt x="193" y="282"/>
              </a:lnTo>
              <a:lnTo>
                <a:pt x="197" y="282"/>
              </a:lnTo>
              <a:lnTo>
                <a:pt x="201" y="282"/>
              </a:lnTo>
              <a:lnTo>
                <a:pt x="205" y="282"/>
              </a:lnTo>
              <a:lnTo>
                <a:pt x="209" y="282"/>
              </a:lnTo>
              <a:lnTo>
                <a:pt x="213" y="282"/>
              </a:lnTo>
              <a:lnTo>
                <a:pt x="213" y="287"/>
              </a:lnTo>
              <a:lnTo>
                <a:pt x="217" y="287"/>
              </a:lnTo>
              <a:lnTo>
                <a:pt x="221" y="287"/>
              </a:lnTo>
              <a:lnTo>
                <a:pt x="225" y="287"/>
              </a:lnTo>
              <a:lnTo>
                <a:pt x="229" y="287"/>
              </a:lnTo>
              <a:lnTo>
                <a:pt x="229" y="291"/>
              </a:lnTo>
              <a:lnTo>
                <a:pt x="234" y="291"/>
              </a:lnTo>
              <a:lnTo>
                <a:pt x="238" y="291"/>
              </a:lnTo>
              <a:lnTo>
                <a:pt x="238" y="295"/>
              </a:lnTo>
              <a:lnTo>
                <a:pt x="242" y="295"/>
              </a:lnTo>
              <a:lnTo>
                <a:pt x="246" y="295"/>
              </a:lnTo>
              <a:lnTo>
                <a:pt x="246" y="299"/>
              </a:lnTo>
              <a:lnTo>
                <a:pt x="250" y="299"/>
              </a:lnTo>
              <a:lnTo>
                <a:pt x="250" y="303"/>
              </a:lnTo>
              <a:lnTo>
                <a:pt x="254" y="303"/>
              </a:lnTo>
              <a:lnTo>
                <a:pt x="258" y="303"/>
              </a:lnTo>
              <a:lnTo>
                <a:pt x="258" y="307"/>
              </a:lnTo>
              <a:lnTo>
                <a:pt x="262" y="307"/>
              </a:lnTo>
              <a:lnTo>
                <a:pt x="262" y="311"/>
              </a:lnTo>
              <a:lnTo>
                <a:pt x="266" y="311"/>
              </a:lnTo>
              <a:lnTo>
                <a:pt x="266" y="316"/>
              </a:lnTo>
              <a:lnTo>
                <a:pt x="270" y="316"/>
              </a:lnTo>
              <a:lnTo>
                <a:pt x="274" y="316"/>
              </a:lnTo>
              <a:lnTo>
                <a:pt x="274" y="320"/>
              </a:lnTo>
              <a:lnTo>
                <a:pt x="278" y="320"/>
              </a:lnTo>
              <a:lnTo>
                <a:pt x="282" y="320"/>
              </a:lnTo>
              <a:close/>
            </a:path>
          </a:pathLst>
        </a:custGeom>
        <a:solidFill xmlns:a="http://schemas.openxmlformats.org/drawingml/2006/main">
          <a:schemeClr val="accent1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0.86055</cdr:x>
      <cdr:y>0.26666</cdr:y>
    </cdr:from>
    <cdr:to>
      <cdr:x>0.88899</cdr:x>
      <cdr:y>0.35125</cdr:y>
    </cdr:to>
    <cdr:sp macro="" textlink="">
      <cdr:nvSpPr>
        <cdr:cNvPr id="17" name="Freeform 200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621875" y="1478523"/>
          <a:ext cx="251903" cy="469040"/>
        </a:xfrm>
        <a:custGeom xmlns:a="http://schemas.openxmlformats.org/drawingml/2006/main">
          <a:avLst/>
          <a:gdLst>
            <a:gd name="T0" fmla="*/ 24 w 269"/>
            <a:gd name="T1" fmla="*/ 473 h 477"/>
            <a:gd name="T2" fmla="*/ 52 w 269"/>
            <a:gd name="T3" fmla="*/ 477 h 477"/>
            <a:gd name="T4" fmla="*/ 72 w 269"/>
            <a:gd name="T5" fmla="*/ 473 h 477"/>
            <a:gd name="T6" fmla="*/ 88 w 269"/>
            <a:gd name="T7" fmla="*/ 452 h 477"/>
            <a:gd name="T8" fmla="*/ 105 w 269"/>
            <a:gd name="T9" fmla="*/ 435 h 477"/>
            <a:gd name="T10" fmla="*/ 121 w 269"/>
            <a:gd name="T11" fmla="*/ 419 h 477"/>
            <a:gd name="T12" fmla="*/ 137 w 269"/>
            <a:gd name="T13" fmla="*/ 423 h 477"/>
            <a:gd name="T14" fmla="*/ 153 w 269"/>
            <a:gd name="T15" fmla="*/ 415 h 477"/>
            <a:gd name="T16" fmla="*/ 161 w 269"/>
            <a:gd name="T17" fmla="*/ 398 h 477"/>
            <a:gd name="T18" fmla="*/ 149 w 269"/>
            <a:gd name="T19" fmla="*/ 386 h 477"/>
            <a:gd name="T20" fmla="*/ 137 w 269"/>
            <a:gd name="T21" fmla="*/ 369 h 477"/>
            <a:gd name="T22" fmla="*/ 133 w 269"/>
            <a:gd name="T23" fmla="*/ 348 h 477"/>
            <a:gd name="T24" fmla="*/ 137 w 269"/>
            <a:gd name="T25" fmla="*/ 327 h 477"/>
            <a:gd name="T26" fmla="*/ 137 w 269"/>
            <a:gd name="T27" fmla="*/ 319 h 477"/>
            <a:gd name="T28" fmla="*/ 137 w 269"/>
            <a:gd name="T29" fmla="*/ 303 h 477"/>
            <a:gd name="T30" fmla="*/ 141 w 269"/>
            <a:gd name="T31" fmla="*/ 282 h 477"/>
            <a:gd name="T32" fmla="*/ 153 w 269"/>
            <a:gd name="T33" fmla="*/ 278 h 477"/>
            <a:gd name="T34" fmla="*/ 169 w 269"/>
            <a:gd name="T35" fmla="*/ 269 h 477"/>
            <a:gd name="T36" fmla="*/ 177 w 269"/>
            <a:gd name="T37" fmla="*/ 253 h 477"/>
            <a:gd name="T38" fmla="*/ 185 w 269"/>
            <a:gd name="T39" fmla="*/ 244 h 477"/>
            <a:gd name="T40" fmla="*/ 197 w 269"/>
            <a:gd name="T41" fmla="*/ 232 h 477"/>
            <a:gd name="T42" fmla="*/ 205 w 269"/>
            <a:gd name="T43" fmla="*/ 215 h 477"/>
            <a:gd name="T44" fmla="*/ 209 w 269"/>
            <a:gd name="T45" fmla="*/ 195 h 477"/>
            <a:gd name="T46" fmla="*/ 209 w 269"/>
            <a:gd name="T47" fmla="*/ 178 h 477"/>
            <a:gd name="T48" fmla="*/ 217 w 269"/>
            <a:gd name="T49" fmla="*/ 161 h 477"/>
            <a:gd name="T50" fmla="*/ 209 w 269"/>
            <a:gd name="T51" fmla="*/ 145 h 477"/>
            <a:gd name="T52" fmla="*/ 217 w 269"/>
            <a:gd name="T53" fmla="*/ 128 h 477"/>
            <a:gd name="T54" fmla="*/ 221 w 269"/>
            <a:gd name="T55" fmla="*/ 108 h 477"/>
            <a:gd name="T56" fmla="*/ 233 w 269"/>
            <a:gd name="T57" fmla="*/ 95 h 477"/>
            <a:gd name="T58" fmla="*/ 245 w 269"/>
            <a:gd name="T59" fmla="*/ 83 h 477"/>
            <a:gd name="T60" fmla="*/ 249 w 269"/>
            <a:gd name="T61" fmla="*/ 62 h 477"/>
            <a:gd name="T62" fmla="*/ 257 w 269"/>
            <a:gd name="T63" fmla="*/ 45 h 477"/>
            <a:gd name="T64" fmla="*/ 253 w 269"/>
            <a:gd name="T65" fmla="*/ 25 h 477"/>
            <a:gd name="T66" fmla="*/ 269 w 269"/>
            <a:gd name="T67" fmla="*/ 16 h 477"/>
            <a:gd name="T68" fmla="*/ 249 w 269"/>
            <a:gd name="T69" fmla="*/ 8 h 477"/>
            <a:gd name="T70" fmla="*/ 225 w 269"/>
            <a:gd name="T71" fmla="*/ 8 h 477"/>
            <a:gd name="T72" fmla="*/ 197 w 269"/>
            <a:gd name="T73" fmla="*/ 8 h 477"/>
            <a:gd name="T74" fmla="*/ 169 w 269"/>
            <a:gd name="T75" fmla="*/ 4 h 477"/>
            <a:gd name="T76" fmla="*/ 141 w 269"/>
            <a:gd name="T77" fmla="*/ 4 h 477"/>
            <a:gd name="T78" fmla="*/ 113 w 269"/>
            <a:gd name="T79" fmla="*/ 4 h 477"/>
            <a:gd name="T80" fmla="*/ 88 w 269"/>
            <a:gd name="T81" fmla="*/ 4 h 477"/>
            <a:gd name="T82" fmla="*/ 80 w 269"/>
            <a:gd name="T83" fmla="*/ 37 h 477"/>
            <a:gd name="T84" fmla="*/ 76 w 269"/>
            <a:gd name="T85" fmla="*/ 66 h 477"/>
            <a:gd name="T86" fmla="*/ 72 w 269"/>
            <a:gd name="T87" fmla="*/ 95 h 477"/>
            <a:gd name="T88" fmla="*/ 64 w 269"/>
            <a:gd name="T89" fmla="*/ 124 h 477"/>
            <a:gd name="T90" fmla="*/ 60 w 269"/>
            <a:gd name="T91" fmla="*/ 153 h 477"/>
            <a:gd name="T92" fmla="*/ 56 w 269"/>
            <a:gd name="T93" fmla="*/ 178 h 477"/>
            <a:gd name="T94" fmla="*/ 64 w 269"/>
            <a:gd name="T95" fmla="*/ 199 h 477"/>
            <a:gd name="T96" fmla="*/ 68 w 269"/>
            <a:gd name="T97" fmla="*/ 215 h 477"/>
            <a:gd name="T98" fmla="*/ 60 w 269"/>
            <a:gd name="T99" fmla="*/ 240 h 477"/>
            <a:gd name="T100" fmla="*/ 52 w 269"/>
            <a:gd name="T101" fmla="*/ 261 h 477"/>
            <a:gd name="T102" fmla="*/ 44 w 269"/>
            <a:gd name="T103" fmla="*/ 282 h 477"/>
            <a:gd name="T104" fmla="*/ 48 w 269"/>
            <a:gd name="T105" fmla="*/ 294 h 477"/>
            <a:gd name="T106" fmla="*/ 56 w 269"/>
            <a:gd name="T107" fmla="*/ 315 h 477"/>
            <a:gd name="T108" fmla="*/ 64 w 269"/>
            <a:gd name="T109" fmla="*/ 336 h 477"/>
            <a:gd name="T110" fmla="*/ 64 w 269"/>
            <a:gd name="T111" fmla="*/ 344 h 477"/>
            <a:gd name="T112" fmla="*/ 68 w 269"/>
            <a:gd name="T113" fmla="*/ 361 h 477"/>
            <a:gd name="T114" fmla="*/ 64 w 269"/>
            <a:gd name="T115" fmla="*/ 381 h 477"/>
            <a:gd name="T116" fmla="*/ 48 w 269"/>
            <a:gd name="T117" fmla="*/ 402 h 477"/>
            <a:gd name="T118" fmla="*/ 36 w 269"/>
            <a:gd name="T119" fmla="*/ 423 h 477"/>
            <a:gd name="T120" fmla="*/ 20 w 269"/>
            <a:gd name="T121" fmla="*/ 439 h 477"/>
            <a:gd name="T122" fmla="*/ 8 w 269"/>
            <a:gd name="T123" fmla="*/ 464 h 477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  <a:cxn ang="0">
              <a:pos x="T106" y="T107"/>
            </a:cxn>
            <a:cxn ang="0">
              <a:pos x="T108" y="T109"/>
            </a:cxn>
            <a:cxn ang="0">
              <a:pos x="T110" y="T111"/>
            </a:cxn>
            <a:cxn ang="0">
              <a:pos x="T112" y="T113"/>
            </a:cxn>
            <a:cxn ang="0">
              <a:pos x="T114" y="T115"/>
            </a:cxn>
            <a:cxn ang="0">
              <a:pos x="T116" y="T117"/>
            </a:cxn>
            <a:cxn ang="0">
              <a:pos x="T118" y="T119"/>
            </a:cxn>
            <a:cxn ang="0">
              <a:pos x="T120" y="T121"/>
            </a:cxn>
            <a:cxn ang="0">
              <a:pos x="T122" y="T123"/>
            </a:cxn>
          </a:cxnLst>
          <a:rect l="0" t="0" r="r" b="b"/>
          <a:pathLst>
            <a:path w="269" h="477">
              <a:moveTo>
                <a:pt x="0" y="473"/>
              </a:moveTo>
              <a:lnTo>
                <a:pt x="4" y="473"/>
              </a:lnTo>
              <a:lnTo>
                <a:pt x="12" y="473"/>
              </a:lnTo>
              <a:lnTo>
                <a:pt x="16" y="473"/>
              </a:lnTo>
              <a:lnTo>
                <a:pt x="20" y="473"/>
              </a:lnTo>
              <a:lnTo>
                <a:pt x="24" y="473"/>
              </a:lnTo>
              <a:lnTo>
                <a:pt x="32" y="473"/>
              </a:lnTo>
              <a:lnTo>
                <a:pt x="36" y="473"/>
              </a:lnTo>
              <a:lnTo>
                <a:pt x="40" y="477"/>
              </a:lnTo>
              <a:lnTo>
                <a:pt x="44" y="477"/>
              </a:lnTo>
              <a:lnTo>
                <a:pt x="48" y="477"/>
              </a:lnTo>
              <a:lnTo>
                <a:pt x="52" y="477"/>
              </a:lnTo>
              <a:lnTo>
                <a:pt x="56" y="477"/>
              </a:lnTo>
              <a:lnTo>
                <a:pt x="60" y="477"/>
              </a:lnTo>
              <a:lnTo>
                <a:pt x="64" y="477"/>
              </a:lnTo>
              <a:lnTo>
                <a:pt x="68" y="477"/>
              </a:lnTo>
              <a:lnTo>
                <a:pt x="68" y="473"/>
              </a:lnTo>
              <a:lnTo>
                <a:pt x="72" y="473"/>
              </a:lnTo>
              <a:lnTo>
                <a:pt x="76" y="469"/>
              </a:lnTo>
              <a:lnTo>
                <a:pt x="80" y="469"/>
              </a:lnTo>
              <a:lnTo>
                <a:pt x="80" y="464"/>
              </a:lnTo>
              <a:lnTo>
                <a:pt x="84" y="460"/>
              </a:lnTo>
              <a:lnTo>
                <a:pt x="88" y="456"/>
              </a:lnTo>
              <a:lnTo>
                <a:pt x="88" y="452"/>
              </a:lnTo>
              <a:lnTo>
                <a:pt x="92" y="452"/>
              </a:lnTo>
              <a:lnTo>
                <a:pt x="96" y="448"/>
              </a:lnTo>
              <a:lnTo>
                <a:pt x="96" y="444"/>
              </a:lnTo>
              <a:lnTo>
                <a:pt x="101" y="444"/>
              </a:lnTo>
              <a:lnTo>
                <a:pt x="105" y="439"/>
              </a:lnTo>
              <a:lnTo>
                <a:pt x="105" y="435"/>
              </a:lnTo>
              <a:lnTo>
                <a:pt x="109" y="435"/>
              </a:lnTo>
              <a:lnTo>
                <a:pt x="109" y="431"/>
              </a:lnTo>
              <a:lnTo>
                <a:pt x="113" y="431"/>
              </a:lnTo>
              <a:lnTo>
                <a:pt x="117" y="427"/>
              </a:lnTo>
              <a:lnTo>
                <a:pt x="121" y="423"/>
              </a:lnTo>
              <a:lnTo>
                <a:pt x="121" y="419"/>
              </a:lnTo>
              <a:lnTo>
                <a:pt x="125" y="419"/>
              </a:lnTo>
              <a:lnTo>
                <a:pt x="125" y="415"/>
              </a:lnTo>
              <a:lnTo>
                <a:pt x="129" y="419"/>
              </a:lnTo>
              <a:lnTo>
                <a:pt x="133" y="419"/>
              </a:lnTo>
              <a:lnTo>
                <a:pt x="137" y="419"/>
              </a:lnTo>
              <a:lnTo>
                <a:pt x="137" y="423"/>
              </a:lnTo>
              <a:lnTo>
                <a:pt x="141" y="423"/>
              </a:lnTo>
              <a:lnTo>
                <a:pt x="145" y="423"/>
              </a:lnTo>
              <a:lnTo>
                <a:pt x="149" y="423"/>
              </a:lnTo>
              <a:lnTo>
                <a:pt x="149" y="419"/>
              </a:lnTo>
              <a:lnTo>
                <a:pt x="149" y="415"/>
              </a:lnTo>
              <a:lnTo>
                <a:pt x="153" y="415"/>
              </a:lnTo>
              <a:lnTo>
                <a:pt x="153" y="410"/>
              </a:lnTo>
              <a:lnTo>
                <a:pt x="157" y="410"/>
              </a:lnTo>
              <a:lnTo>
                <a:pt x="157" y="406"/>
              </a:lnTo>
              <a:lnTo>
                <a:pt x="157" y="402"/>
              </a:lnTo>
              <a:lnTo>
                <a:pt x="161" y="402"/>
              </a:lnTo>
              <a:lnTo>
                <a:pt x="161" y="398"/>
              </a:lnTo>
              <a:lnTo>
                <a:pt x="161" y="394"/>
              </a:lnTo>
              <a:lnTo>
                <a:pt x="157" y="394"/>
              </a:lnTo>
              <a:lnTo>
                <a:pt x="157" y="390"/>
              </a:lnTo>
              <a:lnTo>
                <a:pt x="153" y="390"/>
              </a:lnTo>
              <a:lnTo>
                <a:pt x="149" y="390"/>
              </a:lnTo>
              <a:lnTo>
                <a:pt x="149" y="386"/>
              </a:lnTo>
              <a:lnTo>
                <a:pt x="145" y="386"/>
              </a:lnTo>
              <a:lnTo>
                <a:pt x="145" y="381"/>
              </a:lnTo>
              <a:lnTo>
                <a:pt x="141" y="377"/>
              </a:lnTo>
              <a:lnTo>
                <a:pt x="141" y="373"/>
              </a:lnTo>
              <a:lnTo>
                <a:pt x="141" y="369"/>
              </a:lnTo>
              <a:lnTo>
                <a:pt x="137" y="369"/>
              </a:lnTo>
              <a:lnTo>
                <a:pt x="137" y="365"/>
              </a:lnTo>
              <a:lnTo>
                <a:pt x="137" y="361"/>
              </a:lnTo>
              <a:lnTo>
                <a:pt x="137" y="356"/>
              </a:lnTo>
              <a:lnTo>
                <a:pt x="137" y="352"/>
              </a:lnTo>
              <a:lnTo>
                <a:pt x="133" y="352"/>
              </a:lnTo>
              <a:lnTo>
                <a:pt x="133" y="348"/>
              </a:lnTo>
              <a:lnTo>
                <a:pt x="133" y="344"/>
              </a:lnTo>
              <a:lnTo>
                <a:pt x="133" y="340"/>
              </a:lnTo>
              <a:lnTo>
                <a:pt x="133" y="336"/>
              </a:lnTo>
              <a:lnTo>
                <a:pt x="137" y="336"/>
              </a:lnTo>
              <a:lnTo>
                <a:pt x="137" y="332"/>
              </a:lnTo>
              <a:lnTo>
                <a:pt x="137" y="327"/>
              </a:lnTo>
              <a:lnTo>
                <a:pt x="137" y="323"/>
              </a:lnTo>
              <a:lnTo>
                <a:pt x="137" y="327"/>
              </a:lnTo>
              <a:lnTo>
                <a:pt x="141" y="327"/>
              </a:lnTo>
              <a:lnTo>
                <a:pt x="141" y="323"/>
              </a:lnTo>
              <a:lnTo>
                <a:pt x="141" y="319"/>
              </a:lnTo>
              <a:lnTo>
                <a:pt x="137" y="319"/>
              </a:lnTo>
              <a:lnTo>
                <a:pt x="137" y="315"/>
              </a:lnTo>
              <a:lnTo>
                <a:pt x="137" y="311"/>
              </a:lnTo>
              <a:lnTo>
                <a:pt x="141" y="311"/>
              </a:lnTo>
              <a:lnTo>
                <a:pt x="141" y="307"/>
              </a:lnTo>
              <a:lnTo>
                <a:pt x="141" y="303"/>
              </a:lnTo>
              <a:lnTo>
                <a:pt x="137" y="303"/>
              </a:lnTo>
              <a:lnTo>
                <a:pt x="137" y="298"/>
              </a:lnTo>
              <a:lnTo>
                <a:pt x="141" y="298"/>
              </a:lnTo>
              <a:lnTo>
                <a:pt x="141" y="294"/>
              </a:lnTo>
              <a:lnTo>
                <a:pt x="141" y="290"/>
              </a:lnTo>
              <a:lnTo>
                <a:pt x="141" y="286"/>
              </a:lnTo>
              <a:lnTo>
                <a:pt x="141" y="282"/>
              </a:lnTo>
              <a:lnTo>
                <a:pt x="145" y="282"/>
              </a:lnTo>
              <a:lnTo>
                <a:pt x="149" y="282"/>
              </a:lnTo>
              <a:lnTo>
                <a:pt x="149" y="278"/>
              </a:lnTo>
              <a:lnTo>
                <a:pt x="149" y="282"/>
              </a:lnTo>
              <a:lnTo>
                <a:pt x="153" y="282"/>
              </a:lnTo>
              <a:lnTo>
                <a:pt x="153" y="278"/>
              </a:lnTo>
              <a:lnTo>
                <a:pt x="157" y="278"/>
              </a:lnTo>
              <a:lnTo>
                <a:pt x="161" y="278"/>
              </a:lnTo>
              <a:lnTo>
                <a:pt x="161" y="274"/>
              </a:lnTo>
              <a:lnTo>
                <a:pt x="165" y="274"/>
              </a:lnTo>
              <a:lnTo>
                <a:pt x="165" y="269"/>
              </a:lnTo>
              <a:lnTo>
                <a:pt x="169" y="269"/>
              </a:lnTo>
              <a:lnTo>
                <a:pt x="169" y="265"/>
              </a:lnTo>
              <a:lnTo>
                <a:pt x="173" y="265"/>
              </a:lnTo>
              <a:lnTo>
                <a:pt x="173" y="261"/>
              </a:lnTo>
              <a:lnTo>
                <a:pt x="177" y="261"/>
              </a:lnTo>
              <a:lnTo>
                <a:pt x="177" y="257"/>
              </a:lnTo>
              <a:lnTo>
                <a:pt x="177" y="253"/>
              </a:lnTo>
              <a:lnTo>
                <a:pt x="181" y="253"/>
              </a:lnTo>
              <a:lnTo>
                <a:pt x="177" y="253"/>
              </a:lnTo>
              <a:lnTo>
                <a:pt x="177" y="249"/>
              </a:lnTo>
              <a:lnTo>
                <a:pt x="181" y="249"/>
              </a:lnTo>
              <a:lnTo>
                <a:pt x="185" y="249"/>
              </a:lnTo>
              <a:lnTo>
                <a:pt x="185" y="244"/>
              </a:lnTo>
              <a:lnTo>
                <a:pt x="185" y="240"/>
              </a:lnTo>
              <a:lnTo>
                <a:pt x="189" y="240"/>
              </a:lnTo>
              <a:lnTo>
                <a:pt x="189" y="236"/>
              </a:lnTo>
              <a:lnTo>
                <a:pt x="193" y="236"/>
              </a:lnTo>
              <a:lnTo>
                <a:pt x="193" y="232"/>
              </a:lnTo>
              <a:lnTo>
                <a:pt x="197" y="232"/>
              </a:lnTo>
              <a:lnTo>
                <a:pt x="197" y="228"/>
              </a:lnTo>
              <a:lnTo>
                <a:pt x="197" y="224"/>
              </a:lnTo>
              <a:lnTo>
                <a:pt x="201" y="224"/>
              </a:lnTo>
              <a:lnTo>
                <a:pt x="201" y="220"/>
              </a:lnTo>
              <a:lnTo>
                <a:pt x="205" y="220"/>
              </a:lnTo>
              <a:lnTo>
                <a:pt x="205" y="215"/>
              </a:lnTo>
              <a:lnTo>
                <a:pt x="205" y="211"/>
              </a:lnTo>
              <a:lnTo>
                <a:pt x="209" y="211"/>
              </a:lnTo>
              <a:lnTo>
                <a:pt x="209" y="207"/>
              </a:lnTo>
              <a:lnTo>
                <a:pt x="209" y="203"/>
              </a:lnTo>
              <a:lnTo>
                <a:pt x="209" y="199"/>
              </a:lnTo>
              <a:lnTo>
                <a:pt x="209" y="195"/>
              </a:lnTo>
              <a:lnTo>
                <a:pt x="209" y="191"/>
              </a:lnTo>
              <a:lnTo>
                <a:pt x="209" y="186"/>
              </a:lnTo>
              <a:lnTo>
                <a:pt x="205" y="186"/>
              </a:lnTo>
              <a:lnTo>
                <a:pt x="209" y="186"/>
              </a:lnTo>
              <a:lnTo>
                <a:pt x="209" y="182"/>
              </a:lnTo>
              <a:lnTo>
                <a:pt x="209" y="178"/>
              </a:lnTo>
              <a:lnTo>
                <a:pt x="209" y="174"/>
              </a:lnTo>
              <a:lnTo>
                <a:pt x="213" y="174"/>
              </a:lnTo>
              <a:lnTo>
                <a:pt x="213" y="170"/>
              </a:lnTo>
              <a:lnTo>
                <a:pt x="213" y="166"/>
              </a:lnTo>
              <a:lnTo>
                <a:pt x="213" y="161"/>
              </a:lnTo>
              <a:lnTo>
                <a:pt x="217" y="161"/>
              </a:lnTo>
              <a:lnTo>
                <a:pt x="217" y="157"/>
              </a:lnTo>
              <a:lnTo>
                <a:pt x="217" y="153"/>
              </a:lnTo>
              <a:lnTo>
                <a:pt x="213" y="153"/>
              </a:lnTo>
              <a:lnTo>
                <a:pt x="213" y="149"/>
              </a:lnTo>
              <a:lnTo>
                <a:pt x="213" y="145"/>
              </a:lnTo>
              <a:lnTo>
                <a:pt x="209" y="145"/>
              </a:lnTo>
              <a:lnTo>
                <a:pt x="209" y="141"/>
              </a:lnTo>
              <a:lnTo>
                <a:pt x="213" y="141"/>
              </a:lnTo>
              <a:lnTo>
                <a:pt x="213" y="137"/>
              </a:lnTo>
              <a:lnTo>
                <a:pt x="213" y="132"/>
              </a:lnTo>
              <a:lnTo>
                <a:pt x="217" y="132"/>
              </a:lnTo>
              <a:lnTo>
                <a:pt x="217" y="128"/>
              </a:lnTo>
              <a:lnTo>
                <a:pt x="217" y="124"/>
              </a:lnTo>
              <a:lnTo>
                <a:pt x="217" y="120"/>
              </a:lnTo>
              <a:lnTo>
                <a:pt x="217" y="116"/>
              </a:lnTo>
              <a:lnTo>
                <a:pt x="217" y="112"/>
              </a:lnTo>
              <a:lnTo>
                <a:pt x="217" y="108"/>
              </a:lnTo>
              <a:lnTo>
                <a:pt x="221" y="108"/>
              </a:lnTo>
              <a:lnTo>
                <a:pt x="221" y="103"/>
              </a:lnTo>
              <a:lnTo>
                <a:pt x="225" y="103"/>
              </a:lnTo>
              <a:lnTo>
                <a:pt x="225" y="99"/>
              </a:lnTo>
              <a:lnTo>
                <a:pt x="229" y="99"/>
              </a:lnTo>
              <a:lnTo>
                <a:pt x="233" y="99"/>
              </a:lnTo>
              <a:lnTo>
                <a:pt x="233" y="95"/>
              </a:lnTo>
              <a:lnTo>
                <a:pt x="233" y="91"/>
              </a:lnTo>
              <a:lnTo>
                <a:pt x="237" y="91"/>
              </a:lnTo>
              <a:lnTo>
                <a:pt x="241" y="91"/>
              </a:lnTo>
              <a:lnTo>
                <a:pt x="241" y="87"/>
              </a:lnTo>
              <a:lnTo>
                <a:pt x="245" y="87"/>
              </a:lnTo>
              <a:lnTo>
                <a:pt x="245" y="83"/>
              </a:lnTo>
              <a:lnTo>
                <a:pt x="245" y="79"/>
              </a:lnTo>
              <a:lnTo>
                <a:pt x="245" y="74"/>
              </a:lnTo>
              <a:lnTo>
                <a:pt x="245" y="70"/>
              </a:lnTo>
              <a:lnTo>
                <a:pt x="249" y="70"/>
              </a:lnTo>
              <a:lnTo>
                <a:pt x="249" y="66"/>
              </a:lnTo>
              <a:lnTo>
                <a:pt x="249" y="62"/>
              </a:lnTo>
              <a:lnTo>
                <a:pt x="253" y="62"/>
              </a:lnTo>
              <a:lnTo>
                <a:pt x="253" y="58"/>
              </a:lnTo>
              <a:lnTo>
                <a:pt x="253" y="54"/>
              </a:lnTo>
              <a:lnTo>
                <a:pt x="253" y="49"/>
              </a:lnTo>
              <a:lnTo>
                <a:pt x="253" y="45"/>
              </a:lnTo>
              <a:lnTo>
                <a:pt x="257" y="45"/>
              </a:lnTo>
              <a:lnTo>
                <a:pt x="253" y="45"/>
              </a:lnTo>
              <a:lnTo>
                <a:pt x="253" y="41"/>
              </a:lnTo>
              <a:lnTo>
                <a:pt x="253" y="37"/>
              </a:lnTo>
              <a:lnTo>
                <a:pt x="253" y="33"/>
              </a:lnTo>
              <a:lnTo>
                <a:pt x="253" y="29"/>
              </a:lnTo>
              <a:lnTo>
                <a:pt x="253" y="25"/>
              </a:lnTo>
              <a:lnTo>
                <a:pt x="257" y="25"/>
              </a:lnTo>
              <a:lnTo>
                <a:pt x="257" y="20"/>
              </a:lnTo>
              <a:lnTo>
                <a:pt x="261" y="20"/>
              </a:lnTo>
              <a:lnTo>
                <a:pt x="265" y="20"/>
              </a:lnTo>
              <a:lnTo>
                <a:pt x="265" y="16"/>
              </a:lnTo>
              <a:lnTo>
                <a:pt x="269" y="16"/>
              </a:lnTo>
              <a:lnTo>
                <a:pt x="269" y="12"/>
              </a:lnTo>
              <a:lnTo>
                <a:pt x="265" y="12"/>
              </a:lnTo>
              <a:lnTo>
                <a:pt x="261" y="8"/>
              </a:lnTo>
              <a:lnTo>
                <a:pt x="257" y="8"/>
              </a:lnTo>
              <a:lnTo>
                <a:pt x="253" y="8"/>
              </a:lnTo>
              <a:lnTo>
                <a:pt x="249" y="8"/>
              </a:lnTo>
              <a:lnTo>
                <a:pt x="245" y="8"/>
              </a:lnTo>
              <a:lnTo>
                <a:pt x="241" y="8"/>
              </a:lnTo>
              <a:lnTo>
                <a:pt x="237" y="8"/>
              </a:lnTo>
              <a:lnTo>
                <a:pt x="233" y="8"/>
              </a:lnTo>
              <a:lnTo>
                <a:pt x="229" y="8"/>
              </a:lnTo>
              <a:lnTo>
                <a:pt x="225" y="8"/>
              </a:lnTo>
              <a:lnTo>
                <a:pt x="221" y="8"/>
              </a:lnTo>
              <a:lnTo>
                <a:pt x="217" y="8"/>
              </a:lnTo>
              <a:lnTo>
                <a:pt x="209" y="8"/>
              </a:lnTo>
              <a:lnTo>
                <a:pt x="205" y="8"/>
              </a:lnTo>
              <a:lnTo>
                <a:pt x="201" y="8"/>
              </a:lnTo>
              <a:lnTo>
                <a:pt x="197" y="8"/>
              </a:lnTo>
              <a:lnTo>
                <a:pt x="193" y="8"/>
              </a:lnTo>
              <a:lnTo>
                <a:pt x="189" y="8"/>
              </a:lnTo>
              <a:lnTo>
                <a:pt x="185" y="4"/>
              </a:lnTo>
              <a:lnTo>
                <a:pt x="181" y="4"/>
              </a:lnTo>
              <a:lnTo>
                <a:pt x="173" y="4"/>
              </a:lnTo>
              <a:lnTo>
                <a:pt x="169" y="4"/>
              </a:lnTo>
              <a:lnTo>
                <a:pt x="165" y="4"/>
              </a:lnTo>
              <a:lnTo>
                <a:pt x="157" y="4"/>
              </a:lnTo>
              <a:lnTo>
                <a:pt x="153" y="4"/>
              </a:lnTo>
              <a:lnTo>
                <a:pt x="149" y="4"/>
              </a:lnTo>
              <a:lnTo>
                <a:pt x="145" y="4"/>
              </a:lnTo>
              <a:lnTo>
                <a:pt x="141" y="4"/>
              </a:lnTo>
              <a:lnTo>
                <a:pt x="137" y="4"/>
              </a:lnTo>
              <a:lnTo>
                <a:pt x="133" y="4"/>
              </a:lnTo>
              <a:lnTo>
                <a:pt x="129" y="4"/>
              </a:lnTo>
              <a:lnTo>
                <a:pt x="121" y="4"/>
              </a:lnTo>
              <a:lnTo>
                <a:pt x="117" y="4"/>
              </a:lnTo>
              <a:lnTo>
                <a:pt x="113" y="4"/>
              </a:lnTo>
              <a:lnTo>
                <a:pt x="105" y="4"/>
              </a:lnTo>
              <a:lnTo>
                <a:pt x="101" y="4"/>
              </a:lnTo>
              <a:lnTo>
                <a:pt x="96" y="4"/>
              </a:lnTo>
              <a:lnTo>
                <a:pt x="92" y="0"/>
              </a:lnTo>
              <a:lnTo>
                <a:pt x="88" y="0"/>
              </a:lnTo>
              <a:lnTo>
                <a:pt x="88" y="4"/>
              </a:lnTo>
              <a:lnTo>
                <a:pt x="84" y="8"/>
              </a:lnTo>
              <a:lnTo>
                <a:pt x="84" y="12"/>
              </a:lnTo>
              <a:lnTo>
                <a:pt x="84" y="20"/>
              </a:lnTo>
              <a:lnTo>
                <a:pt x="84" y="25"/>
              </a:lnTo>
              <a:lnTo>
                <a:pt x="80" y="29"/>
              </a:lnTo>
              <a:lnTo>
                <a:pt x="80" y="37"/>
              </a:lnTo>
              <a:lnTo>
                <a:pt x="80" y="41"/>
              </a:lnTo>
              <a:lnTo>
                <a:pt x="80" y="45"/>
              </a:lnTo>
              <a:lnTo>
                <a:pt x="76" y="49"/>
              </a:lnTo>
              <a:lnTo>
                <a:pt x="76" y="58"/>
              </a:lnTo>
              <a:lnTo>
                <a:pt x="76" y="62"/>
              </a:lnTo>
              <a:lnTo>
                <a:pt x="76" y="66"/>
              </a:lnTo>
              <a:lnTo>
                <a:pt x="76" y="70"/>
              </a:lnTo>
              <a:lnTo>
                <a:pt x="72" y="79"/>
              </a:lnTo>
              <a:lnTo>
                <a:pt x="72" y="83"/>
              </a:lnTo>
              <a:lnTo>
                <a:pt x="72" y="87"/>
              </a:lnTo>
              <a:lnTo>
                <a:pt x="72" y="91"/>
              </a:lnTo>
              <a:lnTo>
                <a:pt x="72" y="95"/>
              </a:lnTo>
              <a:lnTo>
                <a:pt x="68" y="99"/>
              </a:lnTo>
              <a:lnTo>
                <a:pt x="68" y="103"/>
              </a:lnTo>
              <a:lnTo>
                <a:pt x="68" y="108"/>
              </a:lnTo>
              <a:lnTo>
                <a:pt x="68" y="116"/>
              </a:lnTo>
              <a:lnTo>
                <a:pt x="64" y="120"/>
              </a:lnTo>
              <a:lnTo>
                <a:pt x="64" y="124"/>
              </a:lnTo>
              <a:lnTo>
                <a:pt x="64" y="128"/>
              </a:lnTo>
              <a:lnTo>
                <a:pt x="64" y="137"/>
              </a:lnTo>
              <a:lnTo>
                <a:pt x="64" y="141"/>
              </a:lnTo>
              <a:lnTo>
                <a:pt x="60" y="145"/>
              </a:lnTo>
              <a:lnTo>
                <a:pt x="60" y="149"/>
              </a:lnTo>
              <a:lnTo>
                <a:pt x="60" y="153"/>
              </a:lnTo>
              <a:lnTo>
                <a:pt x="60" y="157"/>
              </a:lnTo>
              <a:lnTo>
                <a:pt x="60" y="161"/>
              </a:lnTo>
              <a:lnTo>
                <a:pt x="60" y="166"/>
              </a:lnTo>
              <a:lnTo>
                <a:pt x="56" y="170"/>
              </a:lnTo>
              <a:lnTo>
                <a:pt x="56" y="174"/>
              </a:lnTo>
              <a:lnTo>
                <a:pt x="56" y="178"/>
              </a:lnTo>
              <a:lnTo>
                <a:pt x="56" y="182"/>
              </a:lnTo>
              <a:lnTo>
                <a:pt x="56" y="186"/>
              </a:lnTo>
              <a:lnTo>
                <a:pt x="60" y="191"/>
              </a:lnTo>
              <a:lnTo>
                <a:pt x="60" y="195"/>
              </a:lnTo>
              <a:lnTo>
                <a:pt x="64" y="195"/>
              </a:lnTo>
              <a:lnTo>
                <a:pt x="64" y="199"/>
              </a:lnTo>
              <a:lnTo>
                <a:pt x="68" y="199"/>
              </a:lnTo>
              <a:lnTo>
                <a:pt x="72" y="199"/>
              </a:lnTo>
              <a:lnTo>
                <a:pt x="72" y="203"/>
              </a:lnTo>
              <a:lnTo>
                <a:pt x="72" y="207"/>
              </a:lnTo>
              <a:lnTo>
                <a:pt x="68" y="211"/>
              </a:lnTo>
              <a:lnTo>
                <a:pt x="68" y="215"/>
              </a:lnTo>
              <a:lnTo>
                <a:pt x="68" y="220"/>
              </a:lnTo>
              <a:lnTo>
                <a:pt x="68" y="224"/>
              </a:lnTo>
              <a:lnTo>
                <a:pt x="64" y="228"/>
              </a:lnTo>
              <a:lnTo>
                <a:pt x="64" y="232"/>
              </a:lnTo>
              <a:lnTo>
                <a:pt x="60" y="236"/>
              </a:lnTo>
              <a:lnTo>
                <a:pt x="60" y="240"/>
              </a:lnTo>
              <a:lnTo>
                <a:pt x="60" y="244"/>
              </a:lnTo>
              <a:lnTo>
                <a:pt x="60" y="249"/>
              </a:lnTo>
              <a:lnTo>
                <a:pt x="56" y="249"/>
              </a:lnTo>
              <a:lnTo>
                <a:pt x="56" y="253"/>
              </a:lnTo>
              <a:lnTo>
                <a:pt x="56" y="257"/>
              </a:lnTo>
              <a:lnTo>
                <a:pt x="52" y="261"/>
              </a:lnTo>
              <a:lnTo>
                <a:pt x="52" y="265"/>
              </a:lnTo>
              <a:lnTo>
                <a:pt x="52" y="269"/>
              </a:lnTo>
              <a:lnTo>
                <a:pt x="48" y="269"/>
              </a:lnTo>
              <a:lnTo>
                <a:pt x="44" y="274"/>
              </a:lnTo>
              <a:lnTo>
                <a:pt x="44" y="278"/>
              </a:lnTo>
              <a:lnTo>
                <a:pt x="44" y="282"/>
              </a:lnTo>
              <a:lnTo>
                <a:pt x="48" y="282"/>
              </a:lnTo>
              <a:lnTo>
                <a:pt x="44" y="282"/>
              </a:lnTo>
              <a:lnTo>
                <a:pt x="44" y="286"/>
              </a:lnTo>
              <a:lnTo>
                <a:pt x="44" y="290"/>
              </a:lnTo>
              <a:lnTo>
                <a:pt x="48" y="290"/>
              </a:lnTo>
              <a:lnTo>
                <a:pt x="48" y="294"/>
              </a:lnTo>
              <a:lnTo>
                <a:pt x="48" y="298"/>
              </a:lnTo>
              <a:lnTo>
                <a:pt x="48" y="303"/>
              </a:lnTo>
              <a:lnTo>
                <a:pt x="48" y="307"/>
              </a:lnTo>
              <a:lnTo>
                <a:pt x="48" y="311"/>
              </a:lnTo>
              <a:lnTo>
                <a:pt x="52" y="315"/>
              </a:lnTo>
              <a:lnTo>
                <a:pt x="56" y="315"/>
              </a:lnTo>
              <a:lnTo>
                <a:pt x="56" y="319"/>
              </a:lnTo>
              <a:lnTo>
                <a:pt x="56" y="323"/>
              </a:lnTo>
              <a:lnTo>
                <a:pt x="60" y="327"/>
              </a:lnTo>
              <a:lnTo>
                <a:pt x="60" y="332"/>
              </a:lnTo>
              <a:lnTo>
                <a:pt x="60" y="336"/>
              </a:lnTo>
              <a:lnTo>
                <a:pt x="64" y="336"/>
              </a:lnTo>
              <a:lnTo>
                <a:pt x="64" y="340"/>
              </a:lnTo>
              <a:lnTo>
                <a:pt x="60" y="340"/>
              </a:lnTo>
              <a:lnTo>
                <a:pt x="64" y="340"/>
              </a:lnTo>
              <a:lnTo>
                <a:pt x="60" y="340"/>
              </a:lnTo>
              <a:lnTo>
                <a:pt x="60" y="344"/>
              </a:lnTo>
              <a:lnTo>
                <a:pt x="64" y="344"/>
              </a:lnTo>
              <a:lnTo>
                <a:pt x="60" y="348"/>
              </a:lnTo>
              <a:lnTo>
                <a:pt x="64" y="348"/>
              </a:lnTo>
              <a:lnTo>
                <a:pt x="64" y="352"/>
              </a:lnTo>
              <a:lnTo>
                <a:pt x="68" y="352"/>
              </a:lnTo>
              <a:lnTo>
                <a:pt x="68" y="356"/>
              </a:lnTo>
              <a:lnTo>
                <a:pt x="68" y="361"/>
              </a:lnTo>
              <a:lnTo>
                <a:pt x="68" y="365"/>
              </a:lnTo>
              <a:lnTo>
                <a:pt x="68" y="369"/>
              </a:lnTo>
              <a:lnTo>
                <a:pt x="68" y="373"/>
              </a:lnTo>
              <a:lnTo>
                <a:pt x="68" y="377"/>
              </a:lnTo>
              <a:lnTo>
                <a:pt x="64" y="377"/>
              </a:lnTo>
              <a:lnTo>
                <a:pt x="64" y="381"/>
              </a:lnTo>
              <a:lnTo>
                <a:pt x="60" y="381"/>
              </a:lnTo>
              <a:lnTo>
                <a:pt x="56" y="386"/>
              </a:lnTo>
              <a:lnTo>
                <a:pt x="56" y="390"/>
              </a:lnTo>
              <a:lnTo>
                <a:pt x="52" y="394"/>
              </a:lnTo>
              <a:lnTo>
                <a:pt x="48" y="398"/>
              </a:lnTo>
              <a:lnTo>
                <a:pt x="48" y="402"/>
              </a:lnTo>
              <a:lnTo>
                <a:pt x="44" y="406"/>
              </a:lnTo>
              <a:lnTo>
                <a:pt x="44" y="410"/>
              </a:lnTo>
              <a:lnTo>
                <a:pt x="40" y="415"/>
              </a:lnTo>
              <a:lnTo>
                <a:pt x="36" y="415"/>
              </a:lnTo>
              <a:lnTo>
                <a:pt x="36" y="419"/>
              </a:lnTo>
              <a:lnTo>
                <a:pt x="36" y="423"/>
              </a:lnTo>
              <a:lnTo>
                <a:pt x="32" y="427"/>
              </a:lnTo>
              <a:lnTo>
                <a:pt x="28" y="431"/>
              </a:lnTo>
              <a:lnTo>
                <a:pt x="28" y="435"/>
              </a:lnTo>
              <a:lnTo>
                <a:pt x="24" y="435"/>
              </a:lnTo>
              <a:lnTo>
                <a:pt x="24" y="439"/>
              </a:lnTo>
              <a:lnTo>
                <a:pt x="20" y="439"/>
              </a:lnTo>
              <a:lnTo>
                <a:pt x="20" y="444"/>
              </a:lnTo>
              <a:lnTo>
                <a:pt x="16" y="448"/>
              </a:lnTo>
              <a:lnTo>
                <a:pt x="16" y="452"/>
              </a:lnTo>
              <a:lnTo>
                <a:pt x="12" y="456"/>
              </a:lnTo>
              <a:lnTo>
                <a:pt x="8" y="460"/>
              </a:lnTo>
              <a:lnTo>
                <a:pt x="8" y="464"/>
              </a:lnTo>
              <a:lnTo>
                <a:pt x="4" y="464"/>
              </a:lnTo>
              <a:lnTo>
                <a:pt x="4" y="469"/>
              </a:lnTo>
              <a:lnTo>
                <a:pt x="0" y="473"/>
              </a:lnTo>
              <a:close/>
            </a:path>
          </a:pathLst>
        </a:custGeom>
        <a:solidFill xmlns:a="http://schemas.openxmlformats.org/drawingml/2006/main">
          <a:schemeClr val="accent1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0.84213</cdr:x>
      <cdr:y>0.28593</cdr:y>
    </cdr:from>
    <cdr:to>
      <cdr:x>0.86813</cdr:x>
      <cdr:y>0.35856</cdr:y>
    </cdr:to>
    <cdr:sp macro="" textlink="">
      <cdr:nvSpPr>
        <cdr:cNvPr id="18" name="Freeform 201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458738" y="1585347"/>
          <a:ext cx="230312" cy="402735"/>
        </a:xfrm>
        <a:custGeom xmlns:a="http://schemas.openxmlformats.org/drawingml/2006/main">
          <a:avLst/>
          <a:gdLst>
            <a:gd name="T0" fmla="*/ 141 w 245"/>
            <a:gd name="T1" fmla="*/ 394 h 410"/>
            <a:gd name="T2" fmla="*/ 141 w 245"/>
            <a:gd name="T3" fmla="*/ 369 h 410"/>
            <a:gd name="T4" fmla="*/ 157 w 245"/>
            <a:gd name="T5" fmla="*/ 365 h 410"/>
            <a:gd name="T6" fmla="*/ 177 w 245"/>
            <a:gd name="T7" fmla="*/ 361 h 410"/>
            <a:gd name="T8" fmla="*/ 189 w 245"/>
            <a:gd name="T9" fmla="*/ 344 h 410"/>
            <a:gd name="T10" fmla="*/ 197 w 245"/>
            <a:gd name="T11" fmla="*/ 327 h 410"/>
            <a:gd name="T12" fmla="*/ 209 w 245"/>
            <a:gd name="T13" fmla="*/ 311 h 410"/>
            <a:gd name="T14" fmla="*/ 221 w 245"/>
            <a:gd name="T15" fmla="*/ 294 h 410"/>
            <a:gd name="T16" fmla="*/ 233 w 245"/>
            <a:gd name="T17" fmla="*/ 273 h 410"/>
            <a:gd name="T18" fmla="*/ 241 w 245"/>
            <a:gd name="T19" fmla="*/ 261 h 410"/>
            <a:gd name="T20" fmla="*/ 237 w 245"/>
            <a:gd name="T21" fmla="*/ 244 h 410"/>
            <a:gd name="T22" fmla="*/ 233 w 245"/>
            <a:gd name="T23" fmla="*/ 232 h 410"/>
            <a:gd name="T24" fmla="*/ 233 w 245"/>
            <a:gd name="T25" fmla="*/ 228 h 410"/>
            <a:gd name="T26" fmla="*/ 229 w 245"/>
            <a:gd name="T27" fmla="*/ 207 h 410"/>
            <a:gd name="T28" fmla="*/ 221 w 245"/>
            <a:gd name="T29" fmla="*/ 190 h 410"/>
            <a:gd name="T30" fmla="*/ 217 w 245"/>
            <a:gd name="T31" fmla="*/ 174 h 410"/>
            <a:gd name="T32" fmla="*/ 221 w 245"/>
            <a:gd name="T33" fmla="*/ 161 h 410"/>
            <a:gd name="T34" fmla="*/ 229 w 245"/>
            <a:gd name="T35" fmla="*/ 145 h 410"/>
            <a:gd name="T36" fmla="*/ 233 w 245"/>
            <a:gd name="T37" fmla="*/ 128 h 410"/>
            <a:gd name="T38" fmla="*/ 241 w 245"/>
            <a:gd name="T39" fmla="*/ 107 h 410"/>
            <a:gd name="T40" fmla="*/ 241 w 245"/>
            <a:gd name="T41" fmla="*/ 91 h 410"/>
            <a:gd name="T42" fmla="*/ 229 w 245"/>
            <a:gd name="T43" fmla="*/ 78 h 410"/>
            <a:gd name="T44" fmla="*/ 217 w 245"/>
            <a:gd name="T45" fmla="*/ 66 h 410"/>
            <a:gd name="T46" fmla="*/ 201 w 245"/>
            <a:gd name="T47" fmla="*/ 58 h 410"/>
            <a:gd name="T48" fmla="*/ 197 w 245"/>
            <a:gd name="T49" fmla="*/ 41 h 410"/>
            <a:gd name="T50" fmla="*/ 189 w 245"/>
            <a:gd name="T51" fmla="*/ 29 h 410"/>
            <a:gd name="T52" fmla="*/ 181 w 245"/>
            <a:gd name="T53" fmla="*/ 24 h 410"/>
            <a:gd name="T54" fmla="*/ 157 w 245"/>
            <a:gd name="T55" fmla="*/ 24 h 410"/>
            <a:gd name="T56" fmla="*/ 141 w 245"/>
            <a:gd name="T57" fmla="*/ 12 h 410"/>
            <a:gd name="T58" fmla="*/ 121 w 245"/>
            <a:gd name="T59" fmla="*/ 8 h 410"/>
            <a:gd name="T60" fmla="*/ 113 w 245"/>
            <a:gd name="T61" fmla="*/ 4 h 410"/>
            <a:gd name="T62" fmla="*/ 89 w 245"/>
            <a:gd name="T63" fmla="*/ 0 h 410"/>
            <a:gd name="T64" fmla="*/ 68 w 245"/>
            <a:gd name="T65" fmla="*/ 4 h 410"/>
            <a:gd name="T66" fmla="*/ 52 w 245"/>
            <a:gd name="T67" fmla="*/ 16 h 410"/>
            <a:gd name="T68" fmla="*/ 48 w 245"/>
            <a:gd name="T69" fmla="*/ 37 h 410"/>
            <a:gd name="T70" fmla="*/ 24 w 245"/>
            <a:gd name="T71" fmla="*/ 45 h 410"/>
            <a:gd name="T72" fmla="*/ 16 w 245"/>
            <a:gd name="T73" fmla="*/ 70 h 410"/>
            <a:gd name="T74" fmla="*/ 8 w 245"/>
            <a:gd name="T75" fmla="*/ 95 h 410"/>
            <a:gd name="T76" fmla="*/ 0 w 245"/>
            <a:gd name="T77" fmla="*/ 120 h 410"/>
            <a:gd name="T78" fmla="*/ 0 w 245"/>
            <a:gd name="T79" fmla="*/ 145 h 410"/>
            <a:gd name="T80" fmla="*/ 0 w 245"/>
            <a:gd name="T81" fmla="*/ 170 h 410"/>
            <a:gd name="T82" fmla="*/ 12 w 245"/>
            <a:gd name="T83" fmla="*/ 182 h 410"/>
            <a:gd name="T84" fmla="*/ 28 w 245"/>
            <a:gd name="T85" fmla="*/ 190 h 410"/>
            <a:gd name="T86" fmla="*/ 36 w 245"/>
            <a:gd name="T87" fmla="*/ 203 h 410"/>
            <a:gd name="T88" fmla="*/ 48 w 245"/>
            <a:gd name="T89" fmla="*/ 211 h 410"/>
            <a:gd name="T90" fmla="*/ 52 w 245"/>
            <a:gd name="T91" fmla="*/ 224 h 410"/>
            <a:gd name="T92" fmla="*/ 52 w 245"/>
            <a:gd name="T93" fmla="*/ 228 h 410"/>
            <a:gd name="T94" fmla="*/ 48 w 245"/>
            <a:gd name="T95" fmla="*/ 244 h 410"/>
            <a:gd name="T96" fmla="*/ 48 w 245"/>
            <a:gd name="T97" fmla="*/ 261 h 410"/>
            <a:gd name="T98" fmla="*/ 44 w 245"/>
            <a:gd name="T99" fmla="*/ 269 h 410"/>
            <a:gd name="T100" fmla="*/ 40 w 245"/>
            <a:gd name="T101" fmla="*/ 286 h 410"/>
            <a:gd name="T102" fmla="*/ 40 w 245"/>
            <a:gd name="T103" fmla="*/ 307 h 410"/>
            <a:gd name="T104" fmla="*/ 40 w 245"/>
            <a:gd name="T105" fmla="*/ 331 h 410"/>
            <a:gd name="T106" fmla="*/ 40 w 245"/>
            <a:gd name="T107" fmla="*/ 356 h 410"/>
            <a:gd name="T108" fmla="*/ 40 w 245"/>
            <a:gd name="T109" fmla="*/ 381 h 410"/>
            <a:gd name="T110" fmla="*/ 40 w 245"/>
            <a:gd name="T111" fmla="*/ 410 h 410"/>
            <a:gd name="T112" fmla="*/ 64 w 245"/>
            <a:gd name="T113" fmla="*/ 410 h 410"/>
            <a:gd name="T114" fmla="*/ 89 w 245"/>
            <a:gd name="T115" fmla="*/ 410 h 410"/>
            <a:gd name="T116" fmla="*/ 109 w 245"/>
            <a:gd name="T117" fmla="*/ 410 h 410"/>
            <a:gd name="T118" fmla="*/ 129 w 245"/>
            <a:gd name="T119" fmla="*/ 410 h 410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  <a:cxn ang="0">
              <a:pos x="T106" y="T107"/>
            </a:cxn>
            <a:cxn ang="0">
              <a:pos x="T108" y="T109"/>
            </a:cxn>
            <a:cxn ang="0">
              <a:pos x="T110" y="T111"/>
            </a:cxn>
            <a:cxn ang="0">
              <a:pos x="T112" y="T113"/>
            </a:cxn>
            <a:cxn ang="0">
              <a:pos x="T114" y="T115"/>
            </a:cxn>
            <a:cxn ang="0">
              <a:pos x="T116" y="T117"/>
            </a:cxn>
            <a:cxn ang="0">
              <a:pos x="T118" y="T119"/>
            </a:cxn>
          </a:cxnLst>
          <a:rect l="0" t="0" r="r" b="b"/>
          <a:pathLst>
            <a:path w="245" h="410">
              <a:moveTo>
                <a:pt x="141" y="410"/>
              </a:moveTo>
              <a:lnTo>
                <a:pt x="141" y="406"/>
              </a:lnTo>
              <a:lnTo>
                <a:pt x="141" y="402"/>
              </a:lnTo>
              <a:lnTo>
                <a:pt x="141" y="398"/>
              </a:lnTo>
              <a:lnTo>
                <a:pt x="141" y="394"/>
              </a:lnTo>
              <a:lnTo>
                <a:pt x="141" y="385"/>
              </a:lnTo>
              <a:lnTo>
                <a:pt x="141" y="381"/>
              </a:lnTo>
              <a:lnTo>
                <a:pt x="141" y="377"/>
              </a:lnTo>
              <a:lnTo>
                <a:pt x="141" y="373"/>
              </a:lnTo>
              <a:lnTo>
                <a:pt x="141" y="369"/>
              </a:lnTo>
              <a:lnTo>
                <a:pt x="141" y="365"/>
              </a:lnTo>
              <a:lnTo>
                <a:pt x="145" y="365"/>
              </a:lnTo>
              <a:lnTo>
                <a:pt x="149" y="365"/>
              </a:lnTo>
              <a:lnTo>
                <a:pt x="153" y="365"/>
              </a:lnTo>
              <a:lnTo>
                <a:pt x="157" y="365"/>
              </a:lnTo>
              <a:lnTo>
                <a:pt x="161" y="365"/>
              </a:lnTo>
              <a:lnTo>
                <a:pt x="165" y="365"/>
              </a:lnTo>
              <a:lnTo>
                <a:pt x="169" y="365"/>
              </a:lnTo>
              <a:lnTo>
                <a:pt x="173" y="365"/>
              </a:lnTo>
              <a:lnTo>
                <a:pt x="177" y="361"/>
              </a:lnTo>
              <a:lnTo>
                <a:pt x="177" y="356"/>
              </a:lnTo>
              <a:lnTo>
                <a:pt x="181" y="356"/>
              </a:lnTo>
              <a:lnTo>
                <a:pt x="181" y="352"/>
              </a:lnTo>
              <a:lnTo>
                <a:pt x="185" y="348"/>
              </a:lnTo>
              <a:lnTo>
                <a:pt x="189" y="344"/>
              </a:lnTo>
              <a:lnTo>
                <a:pt x="189" y="340"/>
              </a:lnTo>
              <a:lnTo>
                <a:pt x="193" y="336"/>
              </a:lnTo>
              <a:lnTo>
                <a:pt x="193" y="331"/>
              </a:lnTo>
              <a:lnTo>
                <a:pt x="197" y="331"/>
              </a:lnTo>
              <a:lnTo>
                <a:pt x="197" y="327"/>
              </a:lnTo>
              <a:lnTo>
                <a:pt x="201" y="327"/>
              </a:lnTo>
              <a:lnTo>
                <a:pt x="201" y="323"/>
              </a:lnTo>
              <a:lnTo>
                <a:pt x="205" y="319"/>
              </a:lnTo>
              <a:lnTo>
                <a:pt x="209" y="315"/>
              </a:lnTo>
              <a:lnTo>
                <a:pt x="209" y="311"/>
              </a:lnTo>
              <a:lnTo>
                <a:pt x="209" y="307"/>
              </a:lnTo>
              <a:lnTo>
                <a:pt x="213" y="307"/>
              </a:lnTo>
              <a:lnTo>
                <a:pt x="217" y="302"/>
              </a:lnTo>
              <a:lnTo>
                <a:pt x="217" y="298"/>
              </a:lnTo>
              <a:lnTo>
                <a:pt x="221" y="294"/>
              </a:lnTo>
              <a:lnTo>
                <a:pt x="221" y="290"/>
              </a:lnTo>
              <a:lnTo>
                <a:pt x="225" y="286"/>
              </a:lnTo>
              <a:lnTo>
                <a:pt x="229" y="282"/>
              </a:lnTo>
              <a:lnTo>
                <a:pt x="229" y="278"/>
              </a:lnTo>
              <a:lnTo>
                <a:pt x="233" y="273"/>
              </a:lnTo>
              <a:lnTo>
                <a:pt x="237" y="273"/>
              </a:lnTo>
              <a:lnTo>
                <a:pt x="237" y="269"/>
              </a:lnTo>
              <a:lnTo>
                <a:pt x="241" y="269"/>
              </a:lnTo>
              <a:lnTo>
                <a:pt x="241" y="265"/>
              </a:lnTo>
              <a:lnTo>
                <a:pt x="241" y="261"/>
              </a:lnTo>
              <a:lnTo>
                <a:pt x="241" y="257"/>
              </a:lnTo>
              <a:lnTo>
                <a:pt x="241" y="253"/>
              </a:lnTo>
              <a:lnTo>
                <a:pt x="241" y="248"/>
              </a:lnTo>
              <a:lnTo>
                <a:pt x="241" y="244"/>
              </a:lnTo>
              <a:lnTo>
                <a:pt x="237" y="244"/>
              </a:lnTo>
              <a:lnTo>
                <a:pt x="237" y="240"/>
              </a:lnTo>
              <a:lnTo>
                <a:pt x="233" y="240"/>
              </a:lnTo>
              <a:lnTo>
                <a:pt x="237" y="236"/>
              </a:lnTo>
              <a:lnTo>
                <a:pt x="233" y="236"/>
              </a:lnTo>
              <a:lnTo>
                <a:pt x="233" y="232"/>
              </a:lnTo>
              <a:lnTo>
                <a:pt x="237" y="232"/>
              </a:lnTo>
              <a:lnTo>
                <a:pt x="233" y="232"/>
              </a:lnTo>
              <a:lnTo>
                <a:pt x="237" y="232"/>
              </a:lnTo>
              <a:lnTo>
                <a:pt x="237" y="228"/>
              </a:lnTo>
              <a:lnTo>
                <a:pt x="233" y="228"/>
              </a:lnTo>
              <a:lnTo>
                <a:pt x="233" y="224"/>
              </a:lnTo>
              <a:lnTo>
                <a:pt x="233" y="219"/>
              </a:lnTo>
              <a:lnTo>
                <a:pt x="229" y="215"/>
              </a:lnTo>
              <a:lnTo>
                <a:pt x="229" y="211"/>
              </a:lnTo>
              <a:lnTo>
                <a:pt x="229" y="207"/>
              </a:lnTo>
              <a:lnTo>
                <a:pt x="225" y="207"/>
              </a:lnTo>
              <a:lnTo>
                <a:pt x="221" y="203"/>
              </a:lnTo>
              <a:lnTo>
                <a:pt x="221" y="199"/>
              </a:lnTo>
              <a:lnTo>
                <a:pt x="221" y="195"/>
              </a:lnTo>
              <a:lnTo>
                <a:pt x="221" y="190"/>
              </a:lnTo>
              <a:lnTo>
                <a:pt x="221" y="186"/>
              </a:lnTo>
              <a:lnTo>
                <a:pt x="221" y="182"/>
              </a:lnTo>
              <a:lnTo>
                <a:pt x="217" y="182"/>
              </a:lnTo>
              <a:lnTo>
                <a:pt x="217" y="178"/>
              </a:lnTo>
              <a:lnTo>
                <a:pt x="217" y="174"/>
              </a:lnTo>
              <a:lnTo>
                <a:pt x="221" y="174"/>
              </a:lnTo>
              <a:lnTo>
                <a:pt x="217" y="174"/>
              </a:lnTo>
              <a:lnTo>
                <a:pt x="217" y="170"/>
              </a:lnTo>
              <a:lnTo>
                <a:pt x="217" y="166"/>
              </a:lnTo>
              <a:lnTo>
                <a:pt x="221" y="161"/>
              </a:lnTo>
              <a:lnTo>
                <a:pt x="225" y="161"/>
              </a:lnTo>
              <a:lnTo>
                <a:pt x="225" y="157"/>
              </a:lnTo>
              <a:lnTo>
                <a:pt x="225" y="153"/>
              </a:lnTo>
              <a:lnTo>
                <a:pt x="229" y="149"/>
              </a:lnTo>
              <a:lnTo>
                <a:pt x="229" y="145"/>
              </a:lnTo>
              <a:lnTo>
                <a:pt x="229" y="141"/>
              </a:lnTo>
              <a:lnTo>
                <a:pt x="233" y="141"/>
              </a:lnTo>
              <a:lnTo>
                <a:pt x="233" y="136"/>
              </a:lnTo>
              <a:lnTo>
                <a:pt x="233" y="132"/>
              </a:lnTo>
              <a:lnTo>
                <a:pt x="233" y="128"/>
              </a:lnTo>
              <a:lnTo>
                <a:pt x="237" y="124"/>
              </a:lnTo>
              <a:lnTo>
                <a:pt x="237" y="120"/>
              </a:lnTo>
              <a:lnTo>
                <a:pt x="241" y="116"/>
              </a:lnTo>
              <a:lnTo>
                <a:pt x="241" y="112"/>
              </a:lnTo>
              <a:lnTo>
                <a:pt x="241" y="107"/>
              </a:lnTo>
              <a:lnTo>
                <a:pt x="241" y="103"/>
              </a:lnTo>
              <a:lnTo>
                <a:pt x="245" y="99"/>
              </a:lnTo>
              <a:lnTo>
                <a:pt x="245" y="95"/>
              </a:lnTo>
              <a:lnTo>
                <a:pt x="245" y="91"/>
              </a:lnTo>
              <a:lnTo>
                <a:pt x="241" y="91"/>
              </a:lnTo>
              <a:lnTo>
                <a:pt x="237" y="91"/>
              </a:lnTo>
              <a:lnTo>
                <a:pt x="237" y="87"/>
              </a:lnTo>
              <a:lnTo>
                <a:pt x="233" y="87"/>
              </a:lnTo>
              <a:lnTo>
                <a:pt x="233" y="83"/>
              </a:lnTo>
              <a:lnTo>
                <a:pt x="229" y="78"/>
              </a:lnTo>
              <a:lnTo>
                <a:pt x="225" y="74"/>
              </a:lnTo>
              <a:lnTo>
                <a:pt x="225" y="70"/>
              </a:lnTo>
              <a:lnTo>
                <a:pt x="225" y="66"/>
              </a:lnTo>
              <a:lnTo>
                <a:pt x="221" y="66"/>
              </a:lnTo>
              <a:lnTo>
                <a:pt x="217" y="66"/>
              </a:lnTo>
              <a:lnTo>
                <a:pt x="213" y="66"/>
              </a:lnTo>
              <a:lnTo>
                <a:pt x="209" y="66"/>
              </a:lnTo>
              <a:lnTo>
                <a:pt x="205" y="66"/>
              </a:lnTo>
              <a:lnTo>
                <a:pt x="201" y="62"/>
              </a:lnTo>
              <a:lnTo>
                <a:pt x="201" y="58"/>
              </a:lnTo>
              <a:lnTo>
                <a:pt x="201" y="53"/>
              </a:lnTo>
              <a:lnTo>
                <a:pt x="201" y="49"/>
              </a:lnTo>
              <a:lnTo>
                <a:pt x="201" y="45"/>
              </a:lnTo>
              <a:lnTo>
                <a:pt x="197" y="45"/>
              </a:lnTo>
              <a:lnTo>
                <a:pt x="197" y="41"/>
              </a:lnTo>
              <a:lnTo>
                <a:pt x="193" y="41"/>
              </a:lnTo>
              <a:lnTo>
                <a:pt x="193" y="37"/>
              </a:lnTo>
              <a:lnTo>
                <a:pt x="189" y="37"/>
              </a:lnTo>
              <a:lnTo>
                <a:pt x="189" y="33"/>
              </a:lnTo>
              <a:lnTo>
                <a:pt x="189" y="29"/>
              </a:lnTo>
              <a:lnTo>
                <a:pt x="185" y="29"/>
              </a:lnTo>
              <a:lnTo>
                <a:pt x="189" y="29"/>
              </a:lnTo>
              <a:lnTo>
                <a:pt x="189" y="24"/>
              </a:lnTo>
              <a:lnTo>
                <a:pt x="185" y="24"/>
              </a:lnTo>
              <a:lnTo>
                <a:pt x="181" y="24"/>
              </a:lnTo>
              <a:lnTo>
                <a:pt x="177" y="24"/>
              </a:lnTo>
              <a:lnTo>
                <a:pt x="173" y="24"/>
              </a:lnTo>
              <a:lnTo>
                <a:pt x="169" y="24"/>
              </a:lnTo>
              <a:lnTo>
                <a:pt x="161" y="24"/>
              </a:lnTo>
              <a:lnTo>
                <a:pt x="157" y="24"/>
              </a:lnTo>
              <a:lnTo>
                <a:pt x="153" y="24"/>
              </a:lnTo>
              <a:lnTo>
                <a:pt x="145" y="20"/>
              </a:lnTo>
              <a:lnTo>
                <a:pt x="145" y="12"/>
              </a:lnTo>
              <a:lnTo>
                <a:pt x="145" y="16"/>
              </a:lnTo>
              <a:lnTo>
                <a:pt x="141" y="12"/>
              </a:lnTo>
              <a:lnTo>
                <a:pt x="137" y="12"/>
              </a:lnTo>
              <a:lnTo>
                <a:pt x="129" y="12"/>
              </a:lnTo>
              <a:lnTo>
                <a:pt x="125" y="12"/>
              </a:lnTo>
              <a:lnTo>
                <a:pt x="125" y="8"/>
              </a:lnTo>
              <a:lnTo>
                <a:pt x="121" y="8"/>
              </a:lnTo>
              <a:lnTo>
                <a:pt x="121" y="12"/>
              </a:lnTo>
              <a:lnTo>
                <a:pt x="117" y="12"/>
              </a:lnTo>
              <a:lnTo>
                <a:pt x="117" y="8"/>
              </a:lnTo>
              <a:lnTo>
                <a:pt x="113" y="8"/>
              </a:lnTo>
              <a:lnTo>
                <a:pt x="113" y="4"/>
              </a:lnTo>
              <a:lnTo>
                <a:pt x="105" y="4"/>
              </a:lnTo>
              <a:lnTo>
                <a:pt x="101" y="4"/>
              </a:lnTo>
              <a:lnTo>
                <a:pt x="97" y="4"/>
              </a:lnTo>
              <a:lnTo>
                <a:pt x="93" y="0"/>
              </a:lnTo>
              <a:lnTo>
                <a:pt x="89" y="0"/>
              </a:lnTo>
              <a:lnTo>
                <a:pt x="85" y="4"/>
              </a:lnTo>
              <a:lnTo>
                <a:pt x="80" y="4"/>
              </a:lnTo>
              <a:lnTo>
                <a:pt x="76" y="4"/>
              </a:lnTo>
              <a:lnTo>
                <a:pt x="72" y="4"/>
              </a:lnTo>
              <a:lnTo>
                <a:pt x="68" y="4"/>
              </a:lnTo>
              <a:lnTo>
                <a:pt x="64" y="4"/>
              </a:lnTo>
              <a:lnTo>
                <a:pt x="60" y="4"/>
              </a:lnTo>
              <a:lnTo>
                <a:pt x="52" y="8"/>
              </a:lnTo>
              <a:lnTo>
                <a:pt x="52" y="12"/>
              </a:lnTo>
              <a:lnTo>
                <a:pt x="52" y="16"/>
              </a:lnTo>
              <a:lnTo>
                <a:pt x="52" y="20"/>
              </a:lnTo>
              <a:lnTo>
                <a:pt x="52" y="24"/>
              </a:lnTo>
              <a:lnTo>
                <a:pt x="56" y="29"/>
              </a:lnTo>
              <a:lnTo>
                <a:pt x="52" y="33"/>
              </a:lnTo>
              <a:lnTo>
                <a:pt x="48" y="37"/>
              </a:lnTo>
              <a:lnTo>
                <a:pt x="44" y="41"/>
              </a:lnTo>
              <a:lnTo>
                <a:pt x="40" y="41"/>
              </a:lnTo>
              <a:lnTo>
                <a:pt x="36" y="45"/>
              </a:lnTo>
              <a:lnTo>
                <a:pt x="28" y="45"/>
              </a:lnTo>
              <a:lnTo>
                <a:pt x="24" y="45"/>
              </a:lnTo>
              <a:lnTo>
                <a:pt x="20" y="49"/>
              </a:lnTo>
              <a:lnTo>
                <a:pt x="20" y="58"/>
              </a:lnTo>
              <a:lnTo>
                <a:pt x="20" y="62"/>
              </a:lnTo>
              <a:lnTo>
                <a:pt x="16" y="66"/>
              </a:lnTo>
              <a:lnTo>
                <a:pt x="16" y="70"/>
              </a:lnTo>
              <a:lnTo>
                <a:pt x="16" y="74"/>
              </a:lnTo>
              <a:lnTo>
                <a:pt x="12" y="83"/>
              </a:lnTo>
              <a:lnTo>
                <a:pt x="12" y="87"/>
              </a:lnTo>
              <a:lnTo>
                <a:pt x="8" y="91"/>
              </a:lnTo>
              <a:lnTo>
                <a:pt x="8" y="95"/>
              </a:lnTo>
              <a:lnTo>
                <a:pt x="4" y="99"/>
              </a:lnTo>
              <a:lnTo>
                <a:pt x="4" y="107"/>
              </a:lnTo>
              <a:lnTo>
                <a:pt x="0" y="112"/>
              </a:lnTo>
              <a:lnTo>
                <a:pt x="0" y="116"/>
              </a:lnTo>
              <a:lnTo>
                <a:pt x="0" y="120"/>
              </a:lnTo>
              <a:lnTo>
                <a:pt x="0" y="128"/>
              </a:lnTo>
              <a:lnTo>
                <a:pt x="0" y="132"/>
              </a:lnTo>
              <a:lnTo>
                <a:pt x="0" y="136"/>
              </a:lnTo>
              <a:lnTo>
                <a:pt x="0" y="141"/>
              </a:lnTo>
              <a:lnTo>
                <a:pt x="0" y="145"/>
              </a:lnTo>
              <a:lnTo>
                <a:pt x="0" y="149"/>
              </a:lnTo>
              <a:lnTo>
                <a:pt x="0" y="153"/>
              </a:lnTo>
              <a:lnTo>
                <a:pt x="0" y="157"/>
              </a:lnTo>
              <a:lnTo>
                <a:pt x="0" y="166"/>
              </a:lnTo>
              <a:lnTo>
                <a:pt x="0" y="170"/>
              </a:lnTo>
              <a:lnTo>
                <a:pt x="0" y="174"/>
              </a:lnTo>
              <a:lnTo>
                <a:pt x="0" y="178"/>
              </a:lnTo>
              <a:lnTo>
                <a:pt x="4" y="178"/>
              </a:lnTo>
              <a:lnTo>
                <a:pt x="8" y="178"/>
              </a:lnTo>
              <a:lnTo>
                <a:pt x="12" y="182"/>
              </a:lnTo>
              <a:lnTo>
                <a:pt x="16" y="182"/>
              </a:lnTo>
              <a:lnTo>
                <a:pt x="20" y="186"/>
              </a:lnTo>
              <a:lnTo>
                <a:pt x="24" y="186"/>
              </a:lnTo>
              <a:lnTo>
                <a:pt x="28" y="186"/>
              </a:lnTo>
              <a:lnTo>
                <a:pt x="28" y="190"/>
              </a:lnTo>
              <a:lnTo>
                <a:pt x="32" y="190"/>
              </a:lnTo>
              <a:lnTo>
                <a:pt x="32" y="195"/>
              </a:lnTo>
              <a:lnTo>
                <a:pt x="32" y="199"/>
              </a:lnTo>
              <a:lnTo>
                <a:pt x="32" y="203"/>
              </a:lnTo>
              <a:lnTo>
                <a:pt x="36" y="203"/>
              </a:lnTo>
              <a:lnTo>
                <a:pt x="36" y="207"/>
              </a:lnTo>
              <a:lnTo>
                <a:pt x="36" y="211"/>
              </a:lnTo>
              <a:lnTo>
                <a:pt x="40" y="211"/>
              </a:lnTo>
              <a:lnTo>
                <a:pt x="44" y="211"/>
              </a:lnTo>
              <a:lnTo>
                <a:pt x="48" y="211"/>
              </a:lnTo>
              <a:lnTo>
                <a:pt x="52" y="207"/>
              </a:lnTo>
              <a:lnTo>
                <a:pt x="52" y="211"/>
              </a:lnTo>
              <a:lnTo>
                <a:pt x="52" y="215"/>
              </a:lnTo>
              <a:lnTo>
                <a:pt x="52" y="219"/>
              </a:lnTo>
              <a:lnTo>
                <a:pt x="52" y="224"/>
              </a:lnTo>
              <a:lnTo>
                <a:pt x="56" y="224"/>
              </a:lnTo>
              <a:lnTo>
                <a:pt x="56" y="228"/>
              </a:lnTo>
              <a:lnTo>
                <a:pt x="52" y="228"/>
              </a:lnTo>
              <a:lnTo>
                <a:pt x="56" y="228"/>
              </a:lnTo>
              <a:lnTo>
                <a:pt x="52" y="228"/>
              </a:lnTo>
              <a:lnTo>
                <a:pt x="52" y="232"/>
              </a:lnTo>
              <a:lnTo>
                <a:pt x="52" y="236"/>
              </a:lnTo>
              <a:lnTo>
                <a:pt x="52" y="240"/>
              </a:lnTo>
              <a:lnTo>
                <a:pt x="48" y="240"/>
              </a:lnTo>
              <a:lnTo>
                <a:pt x="48" y="244"/>
              </a:lnTo>
              <a:lnTo>
                <a:pt x="48" y="248"/>
              </a:lnTo>
              <a:lnTo>
                <a:pt x="48" y="253"/>
              </a:lnTo>
              <a:lnTo>
                <a:pt x="48" y="257"/>
              </a:lnTo>
              <a:lnTo>
                <a:pt x="44" y="257"/>
              </a:lnTo>
              <a:lnTo>
                <a:pt x="48" y="261"/>
              </a:lnTo>
              <a:lnTo>
                <a:pt x="44" y="261"/>
              </a:lnTo>
              <a:lnTo>
                <a:pt x="44" y="265"/>
              </a:lnTo>
              <a:lnTo>
                <a:pt x="44" y="269"/>
              </a:lnTo>
              <a:lnTo>
                <a:pt x="44" y="273"/>
              </a:lnTo>
              <a:lnTo>
                <a:pt x="44" y="269"/>
              </a:lnTo>
              <a:lnTo>
                <a:pt x="40" y="269"/>
              </a:lnTo>
              <a:lnTo>
                <a:pt x="40" y="273"/>
              </a:lnTo>
              <a:lnTo>
                <a:pt x="36" y="273"/>
              </a:lnTo>
              <a:lnTo>
                <a:pt x="40" y="282"/>
              </a:lnTo>
              <a:lnTo>
                <a:pt x="40" y="286"/>
              </a:lnTo>
              <a:lnTo>
                <a:pt x="40" y="290"/>
              </a:lnTo>
              <a:lnTo>
                <a:pt x="40" y="294"/>
              </a:lnTo>
              <a:lnTo>
                <a:pt x="40" y="298"/>
              </a:lnTo>
              <a:lnTo>
                <a:pt x="40" y="302"/>
              </a:lnTo>
              <a:lnTo>
                <a:pt x="40" y="307"/>
              </a:lnTo>
              <a:lnTo>
                <a:pt x="40" y="311"/>
              </a:lnTo>
              <a:lnTo>
                <a:pt x="40" y="319"/>
              </a:lnTo>
              <a:lnTo>
                <a:pt x="40" y="323"/>
              </a:lnTo>
              <a:lnTo>
                <a:pt x="40" y="327"/>
              </a:lnTo>
              <a:lnTo>
                <a:pt x="40" y="331"/>
              </a:lnTo>
              <a:lnTo>
                <a:pt x="40" y="336"/>
              </a:lnTo>
              <a:lnTo>
                <a:pt x="40" y="340"/>
              </a:lnTo>
              <a:lnTo>
                <a:pt x="40" y="344"/>
              </a:lnTo>
              <a:lnTo>
                <a:pt x="40" y="348"/>
              </a:lnTo>
              <a:lnTo>
                <a:pt x="40" y="356"/>
              </a:lnTo>
              <a:lnTo>
                <a:pt x="40" y="361"/>
              </a:lnTo>
              <a:lnTo>
                <a:pt x="40" y="365"/>
              </a:lnTo>
              <a:lnTo>
                <a:pt x="40" y="373"/>
              </a:lnTo>
              <a:lnTo>
                <a:pt x="40" y="377"/>
              </a:lnTo>
              <a:lnTo>
                <a:pt x="40" y="381"/>
              </a:lnTo>
              <a:lnTo>
                <a:pt x="40" y="385"/>
              </a:lnTo>
              <a:lnTo>
                <a:pt x="40" y="394"/>
              </a:lnTo>
              <a:lnTo>
                <a:pt x="40" y="398"/>
              </a:lnTo>
              <a:lnTo>
                <a:pt x="40" y="402"/>
              </a:lnTo>
              <a:lnTo>
                <a:pt x="40" y="410"/>
              </a:lnTo>
              <a:lnTo>
                <a:pt x="44" y="410"/>
              </a:lnTo>
              <a:lnTo>
                <a:pt x="48" y="410"/>
              </a:lnTo>
              <a:lnTo>
                <a:pt x="56" y="410"/>
              </a:lnTo>
              <a:lnTo>
                <a:pt x="60" y="410"/>
              </a:lnTo>
              <a:lnTo>
                <a:pt x="64" y="410"/>
              </a:lnTo>
              <a:lnTo>
                <a:pt x="68" y="410"/>
              </a:lnTo>
              <a:lnTo>
                <a:pt x="76" y="410"/>
              </a:lnTo>
              <a:lnTo>
                <a:pt x="80" y="410"/>
              </a:lnTo>
              <a:lnTo>
                <a:pt x="85" y="410"/>
              </a:lnTo>
              <a:lnTo>
                <a:pt x="89" y="410"/>
              </a:lnTo>
              <a:lnTo>
                <a:pt x="93" y="410"/>
              </a:lnTo>
              <a:lnTo>
                <a:pt x="97" y="410"/>
              </a:lnTo>
              <a:lnTo>
                <a:pt x="101" y="410"/>
              </a:lnTo>
              <a:lnTo>
                <a:pt x="105" y="410"/>
              </a:lnTo>
              <a:lnTo>
                <a:pt x="109" y="410"/>
              </a:lnTo>
              <a:lnTo>
                <a:pt x="113" y="410"/>
              </a:lnTo>
              <a:lnTo>
                <a:pt x="117" y="410"/>
              </a:lnTo>
              <a:lnTo>
                <a:pt x="121" y="410"/>
              </a:lnTo>
              <a:lnTo>
                <a:pt x="125" y="410"/>
              </a:lnTo>
              <a:lnTo>
                <a:pt x="129" y="410"/>
              </a:lnTo>
              <a:lnTo>
                <a:pt x="133" y="410"/>
              </a:lnTo>
              <a:lnTo>
                <a:pt x="137" y="410"/>
              </a:lnTo>
              <a:lnTo>
                <a:pt x="141" y="410"/>
              </a:lnTo>
              <a:close/>
            </a:path>
          </a:pathLst>
        </a:custGeom>
        <a:solidFill xmlns:a="http://schemas.openxmlformats.org/drawingml/2006/main">
          <a:schemeClr val="accent1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0.81193</cdr:x>
      <cdr:y>0.31892</cdr:y>
    </cdr:from>
    <cdr:to>
      <cdr:x>0.83753</cdr:x>
      <cdr:y>0.39244</cdr:y>
    </cdr:to>
    <cdr:sp macro="" textlink="">
      <cdr:nvSpPr>
        <cdr:cNvPr id="19" name="Freeform 202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191239" y="1768296"/>
          <a:ext cx="226714" cy="407647"/>
        </a:xfrm>
        <a:custGeom xmlns:a="http://schemas.openxmlformats.org/drawingml/2006/main">
          <a:avLst/>
          <a:gdLst>
            <a:gd name="T0" fmla="*/ 144 w 241"/>
            <a:gd name="T1" fmla="*/ 386 h 415"/>
            <a:gd name="T2" fmla="*/ 140 w 241"/>
            <a:gd name="T3" fmla="*/ 349 h 415"/>
            <a:gd name="T4" fmla="*/ 140 w 241"/>
            <a:gd name="T5" fmla="*/ 316 h 415"/>
            <a:gd name="T6" fmla="*/ 148 w 241"/>
            <a:gd name="T7" fmla="*/ 299 h 415"/>
            <a:gd name="T8" fmla="*/ 185 w 241"/>
            <a:gd name="T9" fmla="*/ 299 h 415"/>
            <a:gd name="T10" fmla="*/ 221 w 241"/>
            <a:gd name="T11" fmla="*/ 295 h 415"/>
            <a:gd name="T12" fmla="*/ 233 w 241"/>
            <a:gd name="T13" fmla="*/ 291 h 415"/>
            <a:gd name="T14" fmla="*/ 237 w 241"/>
            <a:gd name="T15" fmla="*/ 266 h 415"/>
            <a:gd name="T16" fmla="*/ 241 w 241"/>
            <a:gd name="T17" fmla="*/ 241 h 415"/>
            <a:gd name="T18" fmla="*/ 241 w 241"/>
            <a:gd name="T19" fmla="*/ 220 h 415"/>
            <a:gd name="T20" fmla="*/ 233 w 241"/>
            <a:gd name="T21" fmla="*/ 199 h 415"/>
            <a:gd name="T22" fmla="*/ 225 w 241"/>
            <a:gd name="T23" fmla="*/ 179 h 415"/>
            <a:gd name="T24" fmla="*/ 229 w 241"/>
            <a:gd name="T25" fmla="*/ 162 h 415"/>
            <a:gd name="T26" fmla="*/ 225 w 241"/>
            <a:gd name="T27" fmla="*/ 145 h 415"/>
            <a:gd name="T28" fmla="*/ 213 w 241"/>
            <a:gd name="T29" fmla="*/ 129 h 415"/>
            <a:gd name="T30" fmla="*/ 201 w 241"/>
            <a:gd name="T31" fmla="*/ 108 h 415"/>
            <a:gd name="T32" fmla="*/ 201 w 241"/>
            <a:gd name="T33" fmla="*/ 79 h 415"/>
            <a:gd name="T34" fmla="*/ 197 w 241"/>
            <a:gd name="T35" fmla="*/ 71 h 415"/>
            <a:gd name="T36" fmla="*/ 197 w 241"/>
            <a:gd name="T37" fmla="*/ 58 h 415"/>
            <a:gd name="T38" fmla="*/ 193 w 241"/>
            <a:gd name="T39" fmla="*/ 42 h 415"/>
            <a:gd name="T40" fmla="*/ 185 w 241"/>
            <a:gd name="T41" fmla="*/ 21 h 415"/>
            <a:gd name="T42" fmla="*/ 160 w 241"/>
            <a:gd name="T43" fmla="*/ 17 h 415"/>
            <a:gd name="T44" fmla="*/ 148 w 241"/>
            <a:gd name="T45" fmla="*/ 9 h 415"/>
            <a:gd name="T46" fmla="*/ 136 w 241"/>
            <a:gd name="T47" fmla="*/ 9 h 415"/>
            <a:gd name="T48" fmla="*/ 120 w 241"/>
            <a:gd name="T49" fmla="*/ 13 h 415"/>
            <a:gd name="T50" fmla="*/ 104 w 241"/>
            <a:gd name="T51" fmla="*/ 25 h 415"/>
            <a:gd name="T52" fmla="*/ 88 w 241"/>
            <a:gd name="T53" fmla="*/ 9 h 415"/>
            <a:gd name="T54" fmla="*/ 76 w 241"/>
            <a:gd name="T55" fmla="*/ 0 h 415"/>
            <a:gd name="T56" fmla="*/ 60 w 241"/>
            <a:gd name="T57" fmla="*/ 13 h 415"/>
            <a:gd name="T58" fmla="*/ 44 w 241"/>
            <a:gd name="T59" fmla="*/ 29 h 415"/>
            <a:gd name="T60" fmla="*/ 40 w 241"/>
            <a:gd name="T61" fmla="*/ 46 h 415"/>
            <a:gd name="T62" fmla="*/ 24 w 241"/>
            <a:gd name="T63" fmla="*/ 50 h 415"/>
            <a:gd name="T64" fmla="*/ 20 w 241"/>
            <a:gd name="T65" fmla="*/ 58 h 415"/>
            <a:gd name="T66" fmla="*/ 24 w 241"/>
            <a:gd name="T67" fmla="*/ 79 h 415"/>
            <a:gd name="T68" fmla="*/ 28 w 241"/>
            <a:gd name="T69" fmla="*/ 104 h 415"/>
            <a:gd name="T70" fmla="*/ 44 w 241"/>
            <a:gd name="T71" fmla="*/ 100 h 415"/>
            <a:gd name="T72" fmla="*/ 40 w 241"/>
            <a:gd name="T73" fmla="*/ 125 h 415"/>
            <a:gd name="T74" fmla="*/ 40 w 241"/>
            <a:gd name="T75" fmla="*/ 145 h 415"/>
            <a:gd name="T76" fmla="*/ 44 w 241"/>
            <a:gd name="T77" fmla="*/ 162 h 415"/>
            <a:gd name="T78" fmla="*/ 32 w 241"/>
            <a:gd name="T79" fmla="*/ 179 h 415"/>
            <a:gd name="T80" fmla="*/ 24 w 241"/>
            <a:gd name="T81" fmla="*/ 199 h 415"/>
            <a:gd name="T82" fmla="*/ 20 w 241"/>
            <a:gd name="T83" fmla="*/ 216 h 415"/>
            <a:gd name="T84" fmla="*/ 12 w 241"/>
            <a:gd name="T85" fmla="*/ 237 h 415"/>
            <a:gd name="T86" fmla="*/ 4 w 241"/>
            <a:gd name="T87" fmla="*/ 249 h 415"/>
            <a:gd name="T88" fmla="*/ 8 w 241"/>
            <a:gd name="T89" fmla="*/ 257 h 415"/>
            <a:gd name="T90" fmla="*/ 16 w 241"/>
            <a:gd name="T91" fmla="*/ 278 h 415"/>
            <a:gd name="T92" fmla="*/ 12 w 241"/>
            <a:gd name="T93" fmla="*/ 295 h 415"/>
            <a:gd name="T94" fmla="*/ 16 w 241"/>
            <a:gd name="T95" fmla="*/ 303 h 415"/>
            <a:gd name="T96" fmla="*/ 16 w 241"/>
            <a:gd name="T97" fmla="*/ 324 h 415"/>
            <a:gd name="T98" fmla="*/ 28 w 241"/>
            <a:gd name="T99" fmla="*/ 340 h 415"/>
            <a:gd name="T100" fmla="*/ 44 w 241"/>
            <a:gd name="T101" fmla="*/ 353 h 415"/>
            <a:gd name="T102" fmla="*/ 52 w 241"/>
            <a:gd name="T103" fmla="*/ 365 h 415"/>
            <a:gd name="T104" fmla="*/ 64 w 241"/>
            <a:gd name="T105" fmla="*/ 386 h 415"/>
            <a:gd name="T106" fmla="*/ 92 w 241"/>
            <a:gd name="T107" fmla="*/ 386 h 415"/>
            <a:gd name="T108" fmla="*/ 108 w 241"/>
            <a:gd name="T109" fmla="*/ 403 h 415"/>
            <a:gd name="T110" fmla="*/ 124 w 241"/>
            <a:gd name="T111" fmla="*/ 407 h 415"/>
            <a:gd name="T112" fmla="*/ 144 w 241"/>
            <a:gd name="T113" fmla="*/ 415 h 4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  <a:cxn ang="0">
              <a:pos x="T106" y="T107"/>
            </a:cxn>
            <a:cxn ang="0">
              <a:pos x="T108" y="T109"/>
            </a:cxn>
            <a:cxn ang="0">
              <a:pos x="T110" y="T111"/>
            </a:cxn>
            <a:cxn ang="0">
              <a:pos x="T112" y="T113"/>
            </a:cxn>
          </a:cxnLst>
          <a:rect l="0" t="0" r="r" b="b"/>
          <a:pathLst>
            <a:path w="241" h="415">
              <a:moveTo>
                <a:pt x="144" y="415"/>
              </a:moveTo>
              <a:lnTo>
                <a:pt x="144" y="411"/>
              </a:lnTo>
              <a:lnTo>
                <a:pt x="144" y="407"/>
              </a:lnTo>
              <a:lnTo>
                <a:pt x="144" y="403"/>
              </a:lnTo>
              <a:lnTo>
                <a:pt x="144" y="394"/>
              </a:lnTo>
              <a:lnTo>
                <a:pt x="144" y="390"/>
              </a:lnTo>
              <a:lnTo>
                <a:pt x="144" y="386"/>
              </a:lnTo>
              <a:lnTo>
                <a:pt x="140" y="382"/>
              </a:lnTo>
              <a:lnTo>
                <a:pt x="140" y="374"/>
              </a:lnTo>
              <a:lnTo>
                <a:pt x="140" y="370"/>
              </a:lnTo>
              <a:lnTo>
                <a:pt x="140" y="365"/>
              </a:lnTo>
              <a:lnTo>
                <a:pt x="140" y="357"/>
              </a:lnTo>
              <a:lnTo>
                <a:pt x="140" y="353"/>
              </a:lnTo>
              <a:lnTo>
                <a:pt x="140" y="349"/>
              </a:lnTo>
              <a:lnTo>
                <a:pt x="140" y="345"/>
              </a:lnTo>
              <a:lnTo>
                <a:pt x="140" y="340"/>
              </a:lnTo>
              <a:lnTo>
                <a:pt x="140" y="336"/>
              </a:lnTo>
              <a:lnTo>
                <a:pt x="140" y="332"/>
              </a:lnTo>
              <a:lnTo>
                <a:pt x="140" y="328"/>
              </a:lnTo>
              <a:lnTo>
                <a:pt x="140" y="320"/>
              </a:lnTo>
              <a:lnTo>
                <a:pt x="140" y="316"/>
              </a:lnTo>
              <a:lnTo>
                <a:pt x="140" y="311"/>
              </a:lnTo>
              <a:lnTo>
                <a:pt x="136" y="311"/>
              </a:lnTo>
              <a:lnTo>
                <a:pt x="136" y="307"/>
              </a:lnTo>
              <a:lnTo>
                <a:pt x="136" y="303"/>
              </a:lnTo>
              <a:lnTo>
                <a:pt x="136" y="299"/>
              </a:lnTo>
              <a:lnTo>
                <a:pt x="144" y="299"/>
              </a:lnTo>
              <a:lnTo>
                <a:pt x="148" y="299"/>
              </a:lnTo>
              <a:lnTo>
                <a:pt x="152" y="299"/>
              </a:lnTo>
              <a:lnTo>
                <a:pt x="156" y="299"/>
              </a:lnTo>
              <a:lnTo>
                <a:pt x="164" y="299"/>
              </a:lnTo>
              <a:lnTo>
                <a:pt x="168" y="299"/>
              </a:lnTo>
              <a:lnTo>
                <a:pt x="172" y="299"/>
              </a:lnTo>
              <a:lnTo>
                <a:pt x="180" y="299"/>
              </a:lnTo>
              <a:lnTo>
                <a:pt x="185" y="299"/>
              </a:lnTo>
              <a:lnTo>
                <a:pt x="189" y="299"/>
              </a:lnTo>
              <a:lnTo>
                <a:pt x="193" y="295"/>
              </a:lnTo>
              <a:lnTo>
                <a:pt x="201" y="295"/>
              </a:lnTo>
              <a:lnTo>
                <a:pt x="205" y="295"/>
              </a:lnTo>
              <a:lnTo>
                <a:pt x="209" y="295"/>
              </a:lnTo>
              <a:lnTo>
                <a:pt x="213" y="295"/>
              </a:lnTo>
              <a:lnTo>
                <a:pt x="221" y="295"/>
              </a:lnTo>
              <a:lnTo>
                <a:pt x="225" y="295"/>
              </a:lnTo>
              <a:lnTo>
                <a:pt x="229" y="295"/>
              </a:lnTo>
              <a:lnTo>
                <a:pt x="237" y="295"/>
              </a:lnTo>
              <a:lnTo>
                <a:pt x="233" y="295"/>
              </a:lnTo>
              <a:lnTo>
                <a:pt x="233" y="291"/>
              </a:lnTo>
              <a:lnTo>
                <a:pt x="237" y="291"/>
              </a:lnTo>
              <a:lnTo>
                <a:pt x="233" y="291"/>
              </a:lnTo>
              <a:lnTo>
                <a:pt x="237" y="291"/>
              </a:lnTo>
              <a:lnTo>
                <a:pt x="237" y="287"/>
              </a:lnTo>
              <a:lnTo>
                <a:pt x="237" y="282"/>
              </a:lnTo>
              <a:lnTo>
                <a:pt x="237" y="278"/>
              </a:lnTo>
              <a:lnTo>
                <a:pt x="237" y="274"/>
              </a:lnTo>
              <a:lnTo>
                <a:pt x="237" y="270"/>
              </a:lnTo>
              <a:lnTo>
                <a:pt x="237" y="266"/>
              </a:lnTo>
              <a:lnTo>
                <a:pt x="241" y="266"/>
              </a:lnTo>
              <a:lnTo>
                <a:pt x="241" y="262"/>
              </a:lnTo>
              <a:lnTo>
                <a:pt x="241" y="257"/>
              </a:lnTo>
              <a:lnTo>
                <a:pt x="241" y="253"/>
              </a:lnTo>
              <a:lnTo>
                <a:pt x="241" y="249"/>
              </a:lnTo>
              <a:lnTo>
                <a:pt x="241" y="245"/>
              </a:lnTo>
              <a:lnTo>
                <a:pt x="241" y="241"/>
              </a:lnTo>
              <a:lnTo>
                <a:pt x="241" y="237"/>
              </a:lnTo>
              <a:lnTo>
                <a:pt x="241" y="233"/>
              </a:lnTo>
              <a:lnTo>
                <a:pt x="241" y="228"/>
              </a:lnTo>
              <a:lnTo>
                <a:pt x="241" y="224"/>
              </a:lnTo>
              <a:lnTo>
                <a:pt x="237" y="224"/>
              </a:lnTo>
              <a:lnTo>
                <a:pt x="237" y="220"/>
              </a:lnTo>
              <a:lnTo>
                <a:pt x="241" y="220"/>
              </a:lnTo>
              <a:lnTo>
                <a:pt x="241" y="216"/>
              </a:lnTo>
              <a:lnTo>
                <a:pt x="237" y="216"/>
              </a:lnTo>
              <a:lnTo>
                <a:pt x="237" y="212"/>
              </a:lnTo>
              <a:lnTo>
                <a:pt x="237" y="208"/>
              </a:lnTo>
              <a:lnTo>
                <a:pt x="233" y="208"/>
              </a:lnTo>
              <a:lnTo>
                <a:pt x="233" y="204"/>
              </a:lnTo>
              <a:lnTo>
                <a:pt x="233" y="199"/>
              </a:lnTo>
              <a:lnTo>
                <a:pt x="229" y="199"/>
              </a:lnTo>
              <a:lnTo>
                <a:pt x="229" y="195"/>
              </a:lnTo>
              <a:lnTo>
                <a:pt x="229" y="191"/>
              </a:lnTo>
              <a:lnTo>
                <a:pt x="225" y="191"/>
              </a:lnTo>
              <a:lnTo>
                <a:pt x="225" y="187"/>
              </a:lnTo>
              <a:lnTo>
                <a:pt x="225" y="183"/>
              </a:lnTo>
              <a:lnTo>
                <a:pt x="225" y="179"/>
              </a:lnTo>
              <a:lnTo>
                <a:pt x="225" y="175"/>
              </a:lnTo>
              <a:lnTo>
                <a:pt x="225" y="170"/>
              </a:lnTo>
              <a:lnTo>
                <a:pt x="225" y="166"/>
              </a:lnTo>
              <a:lnTo>
                <a:pt x="225" y="162"/>
              </a:lnTo>
              <a:lnTo>
                <a:pt x="225" y="166"/>
              </a:lnTo>
              <a:lnTo>
                <a:pt x="225" y="162"/>
              </a:lnTo>
              <a:lnTo>
                <a:pt x="229" y="162"/>
              </a:lnTo>
              <a:lnTo>
                <a:pt x="225" y="162"/>
              </a:lnTo>
              <a:lnTo>
                <a:pt x="225" y="158"/>
              </a:lnTo>
              <a:lnTo>
                <a:pt x="229" y="158"/>
              </a:lnTo>
              <a:lnTo>
                <a:pt x="229" y="154"/>
              </a:lnTo>
              <a:lnTo>
                <a:pt x="229" y="150"/>
              </a:lnTo>
              <a:lnTo>
                <a:pt x="229" y="145"/>
              </a:lnTo>
              <a:lnTo>
                <a:pt x="225" y="145"/>
              </a:lnTo>
              <a:lnTo>
                <a:pt x="225" y="141"/>
              </a:lnTo>
              <a:lnTo>
                <a:pt x="221" y="141"/>
              </a:lnTo>
              <a:lnTo>
                <a:pt x="221" y="137"/>
              </a:lnTo>
              <a:lnTo>
                <a:pt x="221" y="133"/>
              </a:lnTo>
              <a:lnTo>
                <a:pt x="217" y="133"/>
              </a:lnTo>
              <a:lnTo>
                <a:pt x="217" y="129"/>
              </a:lnTo>
              <a:lnTo>
                <a:pt x="213" y="129"/>
              </a:lnTo>
              <a:lnTo>
                <a:pt x="213" y="125"/>
              </a:lnTo>
              <a:lnTo>
                <a:pt x="213" y="121"/>
              </a:lnTo>
              <a:lnTo>
                <a:pt x="209" y="121"/>
              </a:lnTo>
              <a:lnTo>
                <a:pt x="209" y="116"/>
              </a:lnTo>
              <a:lnTo>
                <a:pt x="205" y="112"/>
              </a:lnTo>
              <a:lnTo>
                <a:pt x="205" y="108"/>
              </a:lnTo>
              <a:lnTo>
                <a:pt x="201" y="108"/>
              </a:lnTo>
              <a:lnTo>
                <a:pt x="201" y="104"/>
              </a:lnTo>
              <a:lnTo>
                <a:pt x="201" y="100"/>
              </a:lnTo>
              <a:lnTo>
                <a:pt x="201" y="96"/>
              </a:lnTo>
              <a:lnTo>
                <a:pt x="201" y="92"/>
              </a:lnTo>
              <a:lnTo>
                <a:pt x="201" y="87"/>
              </a:lnTo>
              <a:lnTo>
                <a:pt x="201" y="83"/>
              </a:lnTo>
              <a:lnTo>
                <a:pt x="201" y="79"/>
              </a:lnTo>
              <a:lnTo>
                <a:pt x="197" y="79"/>
              </a:lnTo>
              <a:lnTo>
                <a:pt x="197" y="75"/>
              </a:lnTo>
              <a:lnTo>
                <a:pt x="201" y="75"/>
              </a:lnTo>
              <a:lnTo>
                <a:pt x="197" y="75"/>
              </a:lnTo>
              <a:lnTo>
                <a:pt x="201" y="75"/>
              </a:lnTo>
              <a:lnTo>
                <a:pt x="201" y="71"/>
              </a:lnTo>
              <a:lnTo>
                <a:pt x="197" y="71"/>
              </a:lnTo>
              <a:lnTo>
                <a:pt x="197" y="67"/>
              </a:lnTo>
              <a:lnTo>
                <a:pt x="201" y="67"/>
              </a:lnTo>
              <a:lnTo>
                <a:pt x="197" y="67"/>
              </a:lnTo>
              <a:lnTo>
                <a:pt x="197" y="62"/>
              </a:lnTo>
              <a:lnTo>
                <a:pt x="201" y="62"/>
              </a:lnTo>
              <a:lnTo>
                <a:pt x="197" y="62"/>
              </a:lnTo>
              <a:lnTo>
                <a:pt x="197" y="58"/>
              </a:lnTo>
              <a:lnTo>
                <a:pt x="201" y="58"/>
              </a:lnTo>
              <a:lnTo>
                <a:pt x="201" y="54"/>
              </a:lnTo>
              <a:lnTo>
                <a:pt x="197" y="54"/>
              </a:lnTo>
              <a:lnTo>
                <a:pt x="197" y="50"/>
              </a:lnTo>
              <a:lnTo>
                <a:pt x="197" y="46"/>
              </a:lnTo>
              <a:lnTo>
                <a:pt x="193" y="46"/>
              </a:lnTo>
              <a:lnTo>
                <a:pt x="193" y="42"/>
              </a:lnTo>
              <a:lnTo>
                <a:pt x="193" y="38"/>
              </a:lnTo>
              <a:lnTo>
                <a:pt x="193" y="33"/>
              </a:lnTo>
              <a:lnTo>
                <a:pt x="189" y="33"/>
              </a:lnTo>
              <a:lnTo>
                <a:pt x="189" y="29"/>
              </a:lnTo>
              <a:lnTo>
                <a:pt x="189" y="25"/>
              </a:lnTo>
              <a:lnTo>
                <a:pt x="185" y="25"/>
              </a:lnTo>
              <a:lnTo>
                <a:pt x="185" y="21"/>
              </a:lnTo>
              <a:lnTo>
                <a:pt x="180" y="21"/>
              </a:lnTo>
              <a:lnTo>
                <a:pt x="180" y="17"/>
              </a:lnTo>
              <a:lnTo>
                <a:pt x="176" y="17"/>
              </a:lnTo>
              <a:lnTo>
                <a:pt x="172" y="17"/>
              </a:lnTo>
              <a:lnTo>
                <a:pt x="168" y="17"/>
              </a:lnTo>
              <a:lnTo>
                <a:pt x="164" y="17"/>
              </a:lnTo>
              <a:lnTo>
                <a:pt x="160" y="17"/>
              </a:lnTo>
              <a:lnTo>
                <a:pt x="156" y="17"/>
              </a:lnTo>
              <a:lnTo>
                <a:pt x="156" y="13"/>
              </a:lnTo>
              <a:lnTo>
                <a:pt x="152" y="13"/>
              </a:lnTo>
              <a:lnTo>
                <a:pt x="152" y="9"/>
              </a:lnTo>
              <a:lnTo>
                <a:pt x="152" y="4"/>
              </a:lnTo>
              <a:lnTo>
                <a:pt x="148" y="4"/>
              </a:lnTo>
              <a:lnTo>
                <a:pt x="148" y="9"/>
              </a:lnTo>
              <a:lnTo>
                <a:pt x="148" y="4"/>
              </a:lnTo>
              <a:lnTo>
                <a:pt x="148" y="9"/>
              </a:lnTo>
              <a:lnTo>
                <a:pt x="148" y="4"/>
              </a:lnTo>
              <a:lnTo>
                <a:pt x="144" y="4"/>
              </a:lnTo>
              <a:lnTo>
                <a:pt x="144" y="9"/>
              </a:lnTo>
              <a:lnTo>
                <a:pt x="140" y="9"/>
              </a:lnTo>
              <a:lnTo>
                <a:pt x="136" y="9"/>
              </a:lnTo>
              <a:lnTo>
                <a:pt x="132" y="9"/>
              </a:lnTo>
              <a:lnTo>
                <a:pt x="132" y="13"/>
              </a:lnTo>
              <a:lnTo>
                <a:pt x="128" y="13"/>
              </a:lnTo>
              <a:lnTo>
                <a:pt x="124" y="13"/>
              </a:lnTo>
              <a:lnTo>
                <a:pt x="124" y="9"/>
              </a:lnTo>
              <a:lnTo>
                <a:pt x="120" y="9"/>
              </a:lnTo>
              <a:lnTo>
                <a:pt x="120" y="13"/>
              </a:lnTo>
              <a:lnTo>
                <a:pt x="120" y="17"/>
              </a:lnTo>
              <a:lnTo>
                <a:pt x="116" y="17"/>
              </a:lnTo>
              <a:lnTo>
                <a:pt x="116" y="21"/>
              </a:lnTo>
              <a:lnTo>
                <a:pt x="112" y="21"/>
              </a:lnTo>
              <a:lnTo>
                <a:pt x="112" y="25"/>
              </a:lnTo>
              <a:lnTo>
                <a:pt x="108" y="25"/>
              </a:lnTo>
              <a:lnTo>
                <a:pt x="104" y="25"/>
              </a:lnTo>
              <a:lnTo>
                <a:pt x="100" y="25"/>
              </a:lnTo>
              <a:lnTo>
                <a:pt x="96" y="25"/>
              </a:lnTo>
              <a:lnTo>
                <a:pt x="92" y="25"/>
              </a:lnTo>
              <a:lnTo>
                <a:pt x="92" y="21"/>
              </a:lnTo>
              <a:lnTo>
                <a:pt x="92" y="13"/>
              </a:lnTo>
              <a:lnTo>
                <a:pt x="92" y="9"/>
              </a:lnTo>
              <a:lnTo>
                <a:pt x="88" y="9"/>
              </a:lnTo>
              <a:lnTo>
                <a:pt x="88" y="13"/>
              </a:lnTo>
              <a:lnTo>
                <a:pt x="88" y="9"/>
              </a:lnTo>
              <a:lnTo>
                <a:pt x="84" y="9"/>
              </a:lnTo>
              <a:lnTo>
                <a:pt x="84" y="4"/>
              </a:lnTo>
              <a:lnTo>
                <a:pt x="80" y="4"/>
              </a:lnTo>
              <a:lnTo>
                <a:pt x="80" y="0"/>
              </a:lnTo>
              <a:lnTo>
                <a:pt x="76" y="0"/>
              </a:lnTo>
              <a:lnTo>
                <a:pt x="76" y="4"/>
              </a:lnTo>
              <a:lnTo>
                <a:pt x="72" y="4"/>
              </a:lnTo>
              <a:lnTo>
                <a:pt x="72" y="9"/>
              </a:lnTo>
              <a:lnTo>
                <a:pt x="68" y="9"/>
              </a:lnTo>
              <a:lnTo>
                <a:pt x="64" y="9"/>
              </a:lnTo>
              <a:lnTo>
                <a:pt x="60" y="9"/>
              </a:lnTo>
              <a:lnTo>
                <a:pt x="60" y="13"/>
              </a:lnTo>
              <a:lnTo>
                <a:pt x="56" y="13"/>
              </a:lnTo>
              <a:lnTo>
                <a:pt x="52" y="13"/>
              </a:lnTo>
              <a:lnTo>
                <a:pt x="52" y="17"/>
              </a:lnTo>
              <a:lnTo>
                <a:pt x="52" y="21"/>
              </a:lnTo>
              <a:lnTo>
                <a:pt x="48" y="21"/>
              </a:lnTo>
              <a:lnTo>
                <a:pt x="48" y="25"/>
              </a:lnTo>
              <a:lnTo>
                <a:pt x="44" y="29"/>
              </a:lnTo>
              <a:lnTo>
                <a:pt x="44" y="33"/>
              </a:lnTo>
              <a:lnTo>
                <a:pt x="48" y="33"/>
              </a:lnTo>
              <a:lnTo>
                <a:pt x="48" y="38"/>
              </a:lnTo>
              <a:lnTo>
                <a:pt x="48" y="42"/>
              </a:lnTo>
              <a:lnTo>
                <a:pt x="44" y="42"/>
              </a:lnTo>
              <a:lnTo>
                <a:pt x="40" y="42"/>
              </a:lnTo>
              <a:lnTo>
                <a:pt x="40" y="46"/>
              </a:lnTo>
              <a:lnTo>
                <a:pt x="36" y="46"/>
              </a:lnTo>
              <a:lnTo>
                <a:pt x="32" y="46"/>
              </a:lnTo>
              <a:lnTo>
                <a:pt x="28" y="46"/>
              </a:lnTo>
              <a:lnTo>
                <a:pt x="24" y="46"/>
              </a:lnTo>
              <a:lnTo>
                <a:pt x="24" y="50"/>
              </a:lnTo>
              <a:lnTo>
                <a:pt x="28" y="50"/>
              </a:lnTo>
              <a:lnTo>
                <a:pt x="24" y="50"/>
              </a:lnTo>
              <a:lnTo>
                <a:pt x="20" y="50"/>
              </a:lnTo>
              <a:lnTo>
                <a:pt x="20" y="46"/>
              </a:lnTo>
              <a:lnTo>
                <a:pt x="20" y="50"/>
              </a:lnTo>
              <a:lnTo>
                <a:pt x="16" y="50"/>
              </a:lnTo>
              <a:lnTo>
                <a:pt x="20" y="50"/>
              </a:lnTo>
              <a:lnTo>
                <a:pt x="20" y="54"/>
              </a:lnTo>
              <a:lnTo>
                <a:pt x="20" y="58"/>
              </a:lnTo>
              <a:lnTo>
                <a:pt x="20" y="62"/>
              </a:lnTo>
              <a:lnTo>
                <a:pt x="24" y="62"/>
              </a:lnTo>
              <a:lnTo>
                <a:pt x="24" y="67"/>
              </a:lnTo>
              <a:lnTo>
                <a:pt x="28" y="71"/>
              </a:lnTo>
              <a:lnTo>
                <a:pt x="28" y="75"/>
              </a:lnTo>
              <a:lnTo>
                <a:pt x="28" y="79"/>
              </a:lnTo>
              <a:lnTo>
                <a:pt x="24" y="79"/>
              </a:lnTo>
              <a:lnTo>
                <a:pt x="24" y="83"/>
              </a:lnTo>
              <a:lnTo>
                <a:pt x="24" y="87"/>
              </a:lnTo>
              <a:lnTo>
                <a:pt x="24" y="92"/>
              </a:lnTo>
              <a:lnTo>
                <a:pt x="28" y="92"/>
              </a:lnTo>
              <a:lnTo>
                <a:pt x="28" y="96"/>
              </a:lnTo>
              <a:lnTo>
                <a:pt x="28" y="100"/>
              </a:lnTo>
              <a:lnTo>
                <a:pt x="28" y="104"/>
              </a:lnTo>
              <a:lnTo>
                <a:pt x="32" y="104"/>
              </a:lnTo>
              <a:lnTo>
                <a:pt x="32" y="100"/>
              </a:lnTo>
              <a:lnTo>
                <a:pt x="36" y="100"/>
              </a:lnTo>
              <a:lnTo>
                <a:pt x="36" y="96"/>
              </a:lnTo>
              <a:lnTo>
                <a:pt x="40" y="96"/>
              </a:lnTo>
              <a:lnTo>
                <a:pt x="40" y="100"/>
              </a:lnTo>
              <a:lnTo>
                <a:pt x="44" y="100"/>
              </a:lnTo>
              <a:lnTo>
                <a:pt x="44" y="104"/>
              </a:lnTo>
              <a:lnTo>
                <a:pt x="44" y="108"/>
              </a:lnTo>
              <a:lnTo>
                <a:pt x="44" y="112"/>
              </a:lnTo>
              <a:lnTo>
                <a:pt x="40" y="112"/>
              </a:lnTo>
              <a:lnTo>
                <a:pt x="40" y="116"/>
              </a:lnTo>
              <a:lnTo>
                <a:pt x="40" y="121"/>
              </a:lnTo>
              <a:lnTo>
                <a:pt x="40" y="125"/>
              </a:lnTo>
              <a:lnTo>
                <a:pt x="40" y="129"/>
              </a:lnTo>
              <a:lnTo>
                <a:pt x="40" y="133"/>
              </a:lnTo>
              <a:lnTo>
                <a:pt x="40" y="137"/>
              </a:lnTo>
              <a:lnTo>
                <a:pt x="36" y="137"/>
              </a:lnTo>
              <a:lnTo>
                <a:pt x="36" y="141"/>
              </a:lnTo>
              <a:lnTo>
                <a:pt x="40" y="141"/>
              </a:lnTo>
              <a:lnTo>
                <a:pt x="40" y="145"/>
              </a:lnTo>
              <a:lnTo>
                <a:pt x="40" y="150"/>
              </a:lnTo>
              <a:lnTo>
                <a:pt x="40" y="154"/>
              </a:lnTo>
              <a:lnTo>
                <a:pt x="44" y="154"/>
              </a:lnTo>
              <a:lnTo>
                <a:pt x="44" y="158"/>
              </a:lnTo>
              <a:lnTo>
                <a:pt x="40" y="158"/>
              </a:lnTo>
              <a:lnTo>
                <a:pt x="40" y="162"/>
              </a:lnTo>
              <a:lnTo>
                <a:pt x="44" y="162"/>
              </a:lnTo>
              <a:lnTo>
                <a:pt x="44" y="166"/>
              </a:lnTo>
              <a:lnTo>
                <a:pt x="44" y="170"/>
              </a:lnTo>
              <a:lnTo>
                <a:pt x="40" y="170"/>
              </a:lnTo>
              <a:lnTo>
                <a:pt x="40" y="175"/>
              </a:lnTo>
              <a:lnTo>
                <a:pt x="36" y="175"/>
              </a:lnTo>
              <a:lnTo>
                <a:pt x="32" y="175"/>
              </a:lnTo>
              <a:lnTo>
                <a:pt x="32" y="179"/>
              </a:lnTo>
              <a:lnTo>
                <a:pt x="32" y="183"/>
              </a:lnTo>
              <a:lnTo>
                <a:pt x="32" y="187"/>
              </a:lnTo>
              <a:lnTo>
                <a:pt x="28" y="187"/>
              </a:lnTo>
              <a:lnTo>
                <a:pt x="28" y="191"/>
              </a:lnTo>
              <a:lnTo>
                <a:pt x="24" y="191"/>
              </a:lnTo>
              <a:lnTo>
                <a:pt x="24" y="195"/>
              </a:lnTo>
              <a:lnTo>
                <a:pt x="24" y="199"/>
              </a:lnTo>
              <a:lnTo>
                <a:pt x="20" y="199"/>
              </a:lnTo>
              <a:lnTo>
                <a:pt x="20" y="204"/>
              </a:lnTo>
              <a:lnTo>
                <a:pt x="20" y="208"/>
              </a:lnTo>
              <a:lnTo>
                <a:pt x="16" y="208"/>
              </a:lnTo>
              <a:lnTo>
                <a:pt x="16" y="212"/>
              </a:lnTo>
              <a:lnTo>
                <a:pt x="20" y="212"/>
              </a:lnTo>
              <a:lnTo>
                <a:pt x="20" y="216"/>
              </a:lnTo>
              <a:lnTo>
                <a:pt x="16" y="216"/>
              </a:lnTo>
              <a:lnTo>
                <a:pt x="16" y="220"/>
              </a:lnTo>
              <a:lnTo>
                <a:pt x="16" y="224"/>
              </a:lnTo>
              <a:lnTo>
                <a:pt x="16" y="228"/>
              </a:lnTo>
              <a:lnTo>
                <a:pt x="12" y="228"/>
              </a:lnTo>
              <a:lnTo>
                <a:pt x="12" y="233"/>
              </a:lnTo>
              <a:lnTo>
                <a:pt x="12" y="237"/>
              </a:lnTo>
              <a:lnTo>
                <a:pt x="16" y="237"/>
              </a:lnTo>
              <a:lnTo>
                <a:pt x="12" y="237"/>
              </a:lnTo>
              <a:lnTo>
                <a:pt x="12" y="241"/>
              </a:lnTo>
              <a:lnTo>
                <a:pt x="8" y="241"/>
              </a:lnTo>
              <a:lnTo>
                <a:pt x="8" y="245"/>
              </a:lnTo>
              <a:lnTo>
                <a:pt x="4" y="245"/>
              </a:lnTo>
              <a:lnTo>
                <a:pt x="4" y="249"/>
              </a:lnTo>
              <a:lnTo>
                <a:pt x="0" y="249"/>
              </a:lnTo>
              <a:lnTo>
                <a:pt x="4" y="249"/>
              </a:lnTo>
              <a:lnTo>
                <a:pt x="4" y="253"/>
              </a:lnTo>
              <a:lnTo>
                <a:pt x="8" y="253"/>
              </a:lnTo>
              <a:lnTo>
                <a:pt x="12" y="253"/>
              </a:lnTo>
              <a:lnTo>
                <a:pt x="12" y="257"/>
              </a:lnTo>
              <a:lnTo>
                <a:pt x="8" y="257"/>
              </a:lnTo>
              <a:lnTo>
                <a:pt x="8" y="262"/>
              </a:lnTo>
              <a:lnTo>
                <a:pt x="12" y="262"/>
              </a:lnTo>
              <a:lnTo>
                <a:pt x="12" y="266"/>
              </a:lnTo>
              <a:lnTo>
                <a:pt x="12" y="270"/>
              </a:lnTo>
              <a:lnTo>
                <a:pt x="12" y="274"/>
              </a:lnTo>
              <a:lnTo>
                <a:pt x="12" y="278"/>
              </a:lnTo>
              <a:lnTo>
                <a:pt x="16" y="278"/>
              </a:lnTo>
              <a:lnTo>
                <a:pt x="16" y="282"/>
              </a:lnTo>
              <a:lnTo>
                <a:pt x="16" y="287"/>
              </a:lnTo>
              <a:lnTo>
                <a:pt x="20" y="287"/>
              </a:lnTo>
              <a:lnTo>
                <a:pt x="20" y="291"/>
              </a:lnTo>
              <a:lnTo>
                <a:pt x="16" y="291"/>
              </a:lnTo>
              <a:lnTo>
                <a:pt x="12" y="291"/>
              </a:lnTo>
              <a:lnTo>
                <a:pt x="12" y="295"/>
              </a:lnTo>
              <a:lnTo>
                <a:pt x="12" y="299"/>
              </a:lnTo>
              <a:lnTo>
                <a:pt x="16" y="299"/>
              </a:lnTo>
              <a:lnTo>
                <a:pt x="16" y="295"/>
              </a:lnTo>
              <a:lnTo>
                <a:pt x="16" y="299"/>
              </a:lnTo>
              <a:lnTo>
                <a:pt x="12" y="299"/>
              </a:lnTo>
              <a:lnTo>
                <a:pt x="16" y="299"/>
              </a:lnTo>
              <a:lnTo>
                <a:pt x="16" y="303"/>
              </a:lnTo>
              <a:lnTo>
                <a:pt x="16" y="307"/>
              </a:lnTo>
              <a:lnTo>
                <a:pt x="12" y="307"/>
              </a:lnTo>
              <a:lnTo>
                <a:pt x="12" y="311"/>
              </a:lnTo>
              <a:lnTo>
                <a:pt x="16" y="311"/>
              </a:lnTo>
              <a:lnTo>
                <a:pt x="16" y="316"/>
              </a:lnTo>
              <a:lnTo>
                <a:pt x="16" y="320"/>
              </a:lnTo>
              <a:lnTo>
                <a:pt x="16" y="324"/>
              </a:lnTo>
              <a:lnTo>
                <a:pt x="16" y="328"/>
              </a:lnTo>
              <a:lnTo>
                <a:pt x="20" y="328"/>
              </a:lnTo>
              <a:lnTo>
                <a:pt x="24" y="328"/>
              </a:lnTo>
              <a:lnTo>
                <a:pt x="28" y="328"/>
              </a:lnTo>
              <a:lnTo>
                <a:pt x="28" y="332"/>
              </a:lnTo>
              <a:lnTo>
                <a:pt x="28" y="336"/>
              </a:lnTo>
              <a:lnTo>
                <a:pt x="28" y="340"/>
              </a:lnTo>
              <a:lnTo>
                <a:pt x="32" y="340"/>
              </a:lnTo>
              <a:lnTo>
                <a:pt x="32" y="345"/>
              </a:lnTo>
              <a:lnTo>
                <a:pt x="36" y="345"/>
              </a:lnTo>
              <a:lnTo>
                <a:pt x="36" y="349"/>
              </a:lnTo>
              <a:lnTo>
                <a:pt x="40" y="349"/>
              </a:lnTo>
              <a:lnTo>
                <a:pt x="40" y="353"/>
              </a:lnTo>
              <a:lnTo>
                <a:pt x="44" y="353"/>
              </a:lnTo>
              <a:lnTo>
                <a:pt x="44" y="357"/>
              </a:lnTo>
              <a:lnTo>
                <a:pt x="44" y="361"/>
              </a:lnTo>
              <a:lnTo>
                <a:pt x="48" y="361"/>
              </a:lnTo>
              <a:lnTo>
                <a:pt x="48" y="365"/>
              </a:lnTo>
              <a:lnTo>
                <a:pt x="52" y="365"/>
              </a:lnTo>
              <a:lnTo>
                <a:pt x="56" y="365"/>
              </a:lnTo>
              <a:lnTo>
                <a:pt x="52" y="365"/>
              </a:lnTo>
              <a:lnTo>
                <a:pt x="52" y="370"/>
              </a:lnTo>
              <a:lnTo>
                <a:pt x="52" y="374"/>
              </a:lnTo>
              <a:lnTo>
                <a:pt x="56" y="374"/>
              </a:lnTo>
              <a:lnTo>
                <a:pt x="56" y="378"/>
              </a:lnTo>
              <a:lnTo>
                <a:pt x="56" y="382"/>
              </a:lnTo>
              <a:lnTo>
                <a:pt x="60" y="382"/>
              </a:lnTo>
              <a:lnTo>
                <a:pt x="64" y="386"/>
              </a:lnTo>
              <a:lnTo>
                <a:pt x="68" y="386"/>
              </a:lnTo>
              <a:lnTo>
                <a:pt x="72" y="386"/>
              </a:lnTo>
              <a:lnTo>
                <a:pt x="76" y="386"/>
              </a:lnTo>
              <a:lnTo>
                <a:pt x="80" y="386"/>
              </a:lnTo>
              <a:lnTo>
                <a:pt x="84" y="386"/>
              </a:lnTo>
              <a:lnTo>
                <a:pt x="88" y="386"/>
              </a:lnTo>
              <a:lnTo>
                <a:pt x="92" y="386"/>
              </a:lnTo>
              <a:lnTo>
                <a:pt x="92" y="390"/>
              </a:lnTo>
              <a:lnTo>
                <a:pt x="96" y="390"/>
              </a:lnTo>
              <a:lnTo>
                <a:pt x="96" y="394"/>
              </a:lnTo>
              <a:lnTo>
                <a:pt x="96" y="399"/>
              </a:lnTo>
              <a:lnTo>
                <a:pt x="100" y="403"/>
              </a:lnTo>
              <a:lnTo>
                <a:pt x="104" y="403"/>
              </a:lnTo>
              <a:lnTo>
                <a:pt x="108" y="403"/>
              </a:lnTo>
              <a:lnTo>
                <a:pt x="112" y="403"/>
              </a:lnTo>
              <a:lnTo>
                <a:pt x="112" y="399"/>
              </a:lnTo>
              <a:lnTo>
                <a:pt x="112" y="403"/>
              </a:lnTo>
              <a:lnTo>
                <a:pt x="116" y="403"/>
              </a:lnTo>
              <a:lnTo>
                <a:pt x="116" y="407"/>
              </a:lnTo>
              <a:lnTo>
                <a:pt x="120" y="407"/>
              </a:lnTo>
              <a:lnTo>
                <a:pt x="124" y="407"/>
              </a:lnTo>
              <a:lnTo>
                <a:pt x="128" y="407"/>
              </a:lnTo>
              <a:lnTo>
                <a:pt x="128" y="411"/>
              </a:lnTo>
              <a:lnTo>
                <a:pt x="132" y="411"/>
              </a:lnTo>
              <a:lnTo>
                <a:pt x="132" y="415"/>
              </a:lnTo>
              <a:lnTo>
                <a:pt x="136" y="415"/>
              </a:lnTo>
              <a:lnTo>
                <a:pt x="140" y="415"/>
              </a:lnTo>
              <a:lnTo>
                <a:pt x="144" y="415"/>
              </a:lnTo>
              <a:close/>
            </a:path>
          </a:pathLst>
        </a:custGeom>
        <a:solidFill xmlns:a="http://schemas.openxmlformats.org/drawingml/2006/main">
          <a:schemeClr val="accent1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0.84646</cdr:x>
      <cdr:y>0.23566</cdr:y>
    </cdr:from>
    <cdr:to>
      <cdr:x>0.8703</cdr:x>
      <cdr:y>0.29966</cdr:y>
    </cdr:to>
    <cdr:sp macro="" textlink="">
      <cdr:nvSpPr>
        <cdr:cNvPr id="20" name="Freeform 203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497123" y="1306624"/>
          <a:ext cx="211119" cy="354850"/>
        </a:xfrm>
        <a:custGeom xmlns:a="http://schemas.openxmlformats.org/drawingml/2006/main">
          <a:avLst/>
          <a:gdLst>
            <a:gd name="T0" fmla="*/ 189 w 225"/>
            <a:gd name="T1" fmla="*/ 345 h 361"/>
            <a:gd name="T2" fmla="*/ 193 w 225"/>
            <a:gd name="T3" fmla="*/ 324 h 361"/>
            <a:gd name="T4" fmla="*/ 197 w 225"/>
            <a:gd name="T5" fmla="*/ 299 h 361"/>
            <a:gd name="T6" fmla="*/ 201 w 225"/>
            <a:gd name="T7" fmla="*/ 274 h 361"/>
            <a:gd name="T8" fmla="*/ 205 w 225"/>
            <a:gd name="T9" fmla="*/ 254 h 361"/>
            <a:gd name="T10" fmla="*/ 209 w 225"/>
            <a:gd name="T11" fmla="*/ 224 h 361"/>
            <a:gd name="T12" fmla="*/ 217 w 225"/>
            <a:gd name="T13" fmla="*/ 200 h 361"/>
            <a:gd name="T14" fmla="*/ 221 w 225"/>
            <a:gd name="T15" fmla="*/ 175 h 361"/>
            <a:gd name="T16" fmla="*/ 221 w 225"/>
            <a:gd name="T17" fmla="*/ 150 h 361"/>
            <a:gd name="T18" fmla="*/ 221 w 225"/>
            <a:gd name="T19" fmla="*/ 129 h 361"/>
            <a:gd name="T20" fmla="*/ 221 w 225"/>
            <a:gd name="T21" fmla="*/ 104 h 361"/>
            <a:gd name="T22" fmla="*/ 225 w 225"/>
            <a:gd name="T23" fmla="*/ 83 h 361"/>
            <a:gd name="T24" fmla="*/ 225 w 225"/>
            <a:gd name="T25" fmla="*/ 59 h 361"/>
            <a:gd name="T26" fmla="*/ 225 w 225"/>
            <a:gd name="T27" fmla="*/ 38 h 361"/>
            <a:gd name="T28" fmla="*/ 225 w 225"/>
            <a:gd name="T29" fmla="*/ 17 h 361"/>
            <a:gd name="T30" fmla="*/ 221 w 225"/>
            <a:gd name="T31" fmla="*/ 0 h 361"/>
            <a:gd name="T32" fmla="*/ 197 w 225"/>
            <a:gd name="T33" fmla="*/ 0 h 361"/>
            <a:gd name="T34" fmla="*/ 173 w 225"/>
            <a:gd name="T35" fmla="*/ 0 h 361"/>
            <a:gd name="T36" fmla="*/ 149 w 225"/>
            <a:gd name="T37" fmla="*/ 0 h 361"/>
            <a:gd name="T38" fmla="*/ 125 w 225"/>
            <a:gd name="T39" fmla="*/ 0 h 361"/>
            <a:gd name="T40" fmla="*/ 105 w 225"/>
            <a:gd name="T41" fmla="*/ 5 h 361"/>
            <a:gd name="T42" fmla="*/ 89 w 225"/>
            <a:gd name="T43" fmla="*/ 0 h 361"/>
            <a:gd name="T44" fmla="*/ 77 w 225"/>
            <a:gd name="T45" fmla="*/ 0 h 361"/>
            <a:gd name="T46" fmla="*/ 69 w 225"/>
            <a:gd name="T47" fmla="*/ 5 h 361"/>
            <a:gd name="T48" fmla="*/ 57 w 225"/>
            <a:gd name="T49" fmla="*/ 13 h 361"/>
            <a:gd name="T50" fmla="*/ 49 w 225"/>
            <a:gd name="T51" fmla="*/ 29 h 361"/>
            <a:gd name="T52" fmla="*/ 45 w 225"/>
            <a:gd name="T53" fmla="*/ 50 h 361"/>
            <a:gd name="T54" fmla="*/ 45 w 225"/>
            <a:gd name="T55" fmla="*/ 67 h 361"/>
            <a:gd name="T56" fmla="*/ 40 w 225"/>
            <a:gd name="T57" fmla="*/ 75 h 361"/>
            <a:gd name="T58" fmla="*/ 32 w 225"/>
            <a:gd name="T59" fmla="*/ 88 h 361"/>
            <a:gd name="T60" fmla="*/ 28 w 225"/>
            <a:gd name="T61" fmla="*/ 100 h 361"/>
            <a:gd name="T62" fmla="*/ 20 w 225"/>
            <a:gd name="T63" fmla="*/ 117 h 361"/>
            <a:gd name="T64" fmla="*/ 12 w 225"/>
            <a:gd name="T65" fmla="*/ 125 h 361"/>
            <a:gd name="T66" fmla="*/ 12 w 225"/>
            <a:gd name="T67" fmla="*/ 133 h 361"/>
            <a:gd name="T68" fmla="*/ 8 w 225"/>
            <a:gd name="T69" fmla="*/ 146 h 361"/>
            <a:gd name="T70" fmla="*/ 8 w 225"/>
            <a:gd name="T71" fmla="*/ 162 h 361"/>
            <a:gd name="T72" fmla="*/ 0 w 225"/>
            <a:gd name="T73" fmla="*/ 175 h 361"/>
            <a:gd name="T74" fmla="*/ 4 w 225"/>
            <a:gd name="T75" fmla="*/ 191 h 361"/>
            <a:gd name="T76" fmla="*/ 4 w 225"/>
            <a:gd name="T77" fmla="*/ 212 h 361"/>
            <a:gd name="T78" fmla="*/ 4 w 225"/>
            <a:gd name="T79" fmla="*/ 229 h 361"/>
            <a:gd name="T80" fmla="*/ 16 w 225"/>
            <a:gd name="T81" fmla="*/ 237 h 361"/>
            <a:gd name="T82" fmla="*/ 20 w 225"/>
            <a:gd name="T83" fmla="*/ 254 h 361"/>
            <a:gd name="T84" fmla="*/ 16 w 225"/>
            <a:gd name="T85" fmla="*/ 270 h 361"/>
            <a:gd name="T86" fmla="*/ 20 w 225"/>
            <a:gd name="T87" fmla="*/ 278 h 361"/>
            <a:gd name="T88" fmla="*/ 32 w 225"/>
            <a:gd name="T89" fmla="*/ 287 h 361"/>
            <a:gd name="T90" fmla="*/ 53 w 225"/>
            <a:gd name="T91" fmla="*/ 283 h 361"/>
            <a:gd name="T92" fmla="*/ 73 w 225"/>
            <a:gd name="T93" fmla="*/ 291 h 361"/>
            <a:gd name="T94" fmla="*/ 85 w 225"/>
            <a:gd name="T95" fmla="*/ 291 h 361"/>
            <a:gd name="T96" fmla="*/ 105 w 225"/>
            <a:gd name="T97" fmla="*/ 299 h 361"/>
            <a:gd name="T98" fmla="*/ 121 w 225"/>
            <a:gd name="T99" fmla="*/ 307 h 361"/>
            <a:gd name="T100" fmla="*/ 145 w 225"/>
            <a:gd name="T101" fmla="*/ 307 h 361"/>
            <a:gd name="T102" fmla="*/ 149 w 225"/>
            <a:gd name="T103" fmla="*/ 316 h 361"/>
            <a:gd name="T104" fmla="*/ 157 w 225"/>
            <a:gd name="T105" fmla="*/ 328 h 361"/>
            <a:gd name="T106" fmla="*/ 161 w 225"/>
            <a:gd name="T107" fmla="*/ 345 h 361"/>
            <a:gd name="T108" fmla="*/ 181 w 225"/>
            <a:gd name="T109" fmla="*/ 349 h 361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  <a:cxn ang="0">
              <a:pos x="T106" y="T107"/>
            </a:cxn>
            <a:cxn ang="0">
              <a:pos x="T108" y="T109"/>
            </a:cxn>
          </a:cxnLst>
          <a:rect l="0" t="0" r="r" b="b"/>
          <a:pathLst>
            <a:path w="225" h="361">
              <a:moveTo>
                <a:pt x="189" y="361"/>
              </a:moveTo>
              <a:lnTo>
                <a:pt x="189" y="357"/>
              </a:lnTo>
              <a:lnTo>
                <a:pt x="189" y="353"/>
              </a:lnTo>
              <a:lnTo>
                <a:pt x="189" y="349"/>
              </a:lnTo>
              <a:lnTo>
                <a:pt x="189" y="345"/>
              </a:lnTo>
              <a:lnTo>
                <a:pt x="193" y="341"/>
              </a:lnTo>
              <a:lnTo>
                <a:pt x="193" y="336"/>
              </a:lnTo>
              <a:lnTo>
                <a:pt x="193" y="332"/>
              </a:lnTo>
              <a:lnTo>
                <a:pt x="193" y="328"/>
              </a:lnTo>
              <a:lnTo>
                <a:pt x="193" y="324"/>
              </a:lnTo>
              <a:lnTo>
                <a:pt x="193" y="320"/>
              </a:lnTo>
              <a:lnTo>
                <a:pt x="197" y="316"/>
              </a:lnTo>
              <a:lnTo>
                <a:pt x="197" y="312"/>
              </a:lnTo>
              <a:lnTo>
                <a:pt x="197" y="303"/>
              </a:lnTo>
              <a:lnTo>
                <a:pt x="197" y="299"/>
              </a:lnTo>
              <a:lnTo>
                <a:pt x="197" y="295"/>
              </a:lnTo>
              <a:lnTo>
                <a:pt x="201" y="291"/>
              </a:lnTo>
              <a:lnTo>
                <a:pt x="201" y="283"/>
              </a:lnTo>
              <a:lnTo>
                <a:pt x="201" y="278"/>
              </a:lnTo>
              <a:lnTo>
                <a:pt x="201" y="274"/>
              </a:lnTo>
              <a:lnTo>
                <a:pt x="205" y="270"/>
              </a:lnTo>
              <a:lnTo>
                <a:pt x="205" y="266"/>
              </a:lnTo>
              <a:lnTo>
                <a:pt x="205" y="262"/>
              </a:lnTo>
              <a:lnTo>
                <a:pt x="205" y="258"/>
              </a:lnTo>
              <a:lnTo>
                <a:pt x="205" y="254"/>
              </a:lnTo>
              <a:lnTo>
                <a:pt x="209" y="245"/>
              </a:lnTo>
              <a:lnTo>
                <a:pt x="209" y="241"/>
              </a:lnTo>
              <a:lnTo>
                <a:pt x="209" y="237"/>
              </a:lnTo>
              <a:lnTo>
                <a:pt x="209" y="233"/>
              </a:lnTo>
              <a:lnTo>
                <a:pt x="209" y="224"/>
              </a:lnTo>
              <a:lnTo>
                <a:pt x="213" y="220"/>
              </a:lnTo>
              <a:lnTo>
                <a:pt x="213" y="216"/>
              </a:lnTo>
              <a:lnTo>
                <a:pt x="213" y="212"/>
              </a:lnTo>
              <a:lnTo>
                <a:pt x="213" y="204"/>
              </a:lnTo>
              <a:lnTo>
                <a:pt x="217" y="200"/>
              </a:lnTo>
              <a:lnTo>
                <a:pt x="217" y="195"/>
              </a:lnTo>
              <a:lnTo>
                <a:pt x="217" y="187"/>
              </a:lnTo>
              <a:lnTo>
                <a:pt x="217" y="183"/>
              </a:lnTo>
              <a:lnTo>
                <a:pt x="221" y="179"/>
              </a:lnTo>
              <a:lnTo>
                <a:pt x="221" y="175"/>
              </a:lnTo>
              <a:lnTo>
                <a:pt x="221" y="166"/>
              </a:lnTo>
              <a:lnTo>
                <a:pt x="221" y="162"/>
              </a:lnTo>
              <a:lnTo>
                <a:pt x="221" y="158"/>
              </a:lnTo>
              <a:lnTo>
                <a:pt x="221" y="154"/>
              </a:lnTo>
              <a:lnTo>
                <a:pt x="221" y="150"/>
              </a:lnTo>
              <a:lnTo>
                <a:pt x="221" y="146"/>
              </a:lnTo>
              <a:lnTo>
                <a:pt x="221" y="142"/>
              </a:lnTo>
              <a:lnTo>
                <a:pt x="221" y="137"/>
              </a:lnTo>
              <a:lnTo>
                <a:pt x="221" y="133"/>
              </a:lnTo>
              <a:lnTo>
                <a:pt x="221" y="129"/>
              </a:lnTo>
              <a:lnTo>
                <a:pt x="221" y="125"/>
              </a:lnTo>
              <a:lnTo>
                <a:pt x="221" y="121"/>
              </a:lnTo>
              <a:lnTo>
                <a:pt x="221" y="112"/>
              </a:lnTo>
              <a:lnTo>
                <a:pt x="221" y="108"/>
              </a:lnTo>
              <a:lnTo>
                <a:pt x="221" y="104"/>
              </a:lnTo>
              <a:lnTo>
                <a:pt x="221" y="96"/>
              </a:lnTo>
              <a:lnTo>
                <a:pt x="221" y="92"/>
              </a:lnTo>
              <a:lnTo>
                <a:pt x="221" y="88"/>
              </a:lnTo>
              <a:lnTo>
                <a:pt x="221" y="83"/>
              </a:lnTo>
              <a:lnTo>
                <a:pt x="225" y="83"/>
              </a:lnTo>
              <a:lnTo>
                <a:pt x="225" y="75"/>
              </a:lnTo>
              <a:lnTo>
                <a:pt x="225" y="71"/>
              </a:lnTo>
              <a:lnTo>
                <a:pt x="225" y="67"/>
              </a:lnTo>
              <a:lnTo>
                <a:pt x="225" y="63"/>
              </a:lnTo>
              <a:lnTo>
                <a:pt x="225" y="59"/>
              </a:lnTo>
              <a:lnTo>
                <a:pt x="225" y="54"/>
              </a:lnTo>
              <a:lnTo>
                <a:pt x="225" y="50"/>
              </a:lnTo>
              <a:lnTo>
                <a:pt x="225" y="46"/>
              </a:lnTo>
              <a:lnTo>
                <a:pt x="225" y="42"/>
              </a:lnTo>
              <a:lnTo>
                <a:pt x="225" y="38"/>
              </a:lnTo>
              <a:lnTo>
                <a:pt x="225" y="34"/>
              </a:lnTo>
              <a:lnTo>
                <a:pt x="225" y="29"/>
              </a:lnTo>
              <a:lnTo>
                <a:pt x="225" y="25"/>
              </a:lnTo>
              <a:lnTo>
                <a:pt x="225" y="21"/>
              </a:lnTo>
              <a:lnTo>
                <a:pt x="225" y="17"/>
              </a:lnTo>
              <a:lnTo>
                <a:pt x="225" y="13"/>
              </a:lnTo>
              <a:lnTo>
                <a:pt x="225" y="9"/>
              </a:lnTo>
              <a:lnTo>
                <a:pt x="225" y="5"/>
              </a:lnTo>
              <a:lnTo>
                <a:pt x="225" y="0"/>
              </a:lnTo>
              <a:lnTo>
                <a:pt x="221" y="0"/>
              </a:lnTo>
              <a:lnTo>
                <a:pt x="217" y="0"/>
              </a:lnTo>
              <a:lnTo>
                <a:pt x="213" y="0"/>
              </a:lnTo>
              <a:lnTo>
                <a:pt x="209" y="0"/>
              </a:lnTo>
              <a:lnTo>
                <a:pt x="201" y="0"/>
              </a:lnTo>
              <a:lnTo>
                <a:pt x="197" y="0"/>
              </a:lnTo>
              <a:lnTo>
                <a:pt x="193" y="0"/>
              </a:lnTo>
              <a:lnTo>
                <a:pt x="185" y="0"/>
              </a:lnTo>
              <a:lnTo>
                <a:pt x="181" y="0"/>
              </a:lnTo>
              <a:lnTo>
                <a:pt x="177" y="0"/>
              </a:lnTo>
              <a:lnTo>
                <a:pt x="173" y="0"/>
              </a:lnTo>
              <a:lnTo>
                <a:pt x="169" y="0"/>
              </a:lnTo>
              <a:lnTo>
                <a:pt x="165" y="0"/>
              </a:lnTo>
              <a:lnTo>
                <a:pt x="161" y="0"/>
              </a:lnTo>
              <a:lnTo>
                <a:pt x="157" y="0"/>
              </a:lnTo>
              <a:lnTo>
                <a:pt x="149" y="0"/>
              </a:lnTo>
              <a:lnTo>
                <a:pt x="145" y="0"/>
              </a:lnTo>
              <a:lnTo>
                <a:pt x="141" y="0"/>
              </a:lnTo>
              <a:lnTo>
                <a:pt x="137" y="0"/>
              </a:lnTo>
              <a:lnTo>
                <a:pt x="129" y="0"/>
              </a:lnTo>
              <a:lnTo>
                <a:pt x="125" y="0"/>
              </a:lnTo>
              <a:lnTo>
                <a:pt x="121" y="0"/>
              </a:lnTo>
              <a:lnTo>
                <a:pt x="113" y="0"/>
              </a:lnTo>
              <a:lnTo>
                <a:pt x="113" y="5"/>
              </a:lnTo>
              <a:lnTo>
                <a:pt x="109" y="5"/>
              </a:lnTo>
              <a:lnTo>
                <a:pt x="105" y="5"/>
              </a:lnTo>
              <a:lnTo>
                <a:pt x="101" y="5"/>
              </a:lnTo>
              <a:lnTo>
                <a:pt x="101" y="0"/>
              </a:lnTo>
              <a:lnTo>
                <a:pt x="97" y="0"/>
              </a:lnTo>
              <a:lnTo>
                <a:pt x="93" y="0"/>
              </a:lnTo>
              <a:lnTo>
                <a:pt x="89" y="0"/>
              </a:lnTo>
              <a:lnTo>
                <a:pt x="89" y="5"/>
              </a:lnTo>
              <a:lnTo>
                <a:pt x="85" y="5"/>
              </a:lnTo>
              <a:lnTo>
                <a:pt x="81" y="5"/>
              </a:lnTo>
              <a:lnTo>
                <a:pt x="77" y="5"/>
              </a:lnTo>
              <a:lnTo>
                <a:pt x="77" y="0"/>
              </a:lnTo>
              <a:lnTo>
                <a:pt x="77" y="5"/>
              </a:lnTo>
              <a:lnTo>
                <a:pt x="73" y="5"/>
              </a:lnTo>
              <a:lnTo>
                <a:pt x="73" y="9"/>
              </a:lnTo>
              <a:lnTo>
                <a:pt x="73" y="5"/>
              </a:lnTo>
              <a:lnTo>
                <a:pt x="69" y="5"/>
              </a:lnTo>
              <a:lnTo>
                <a:pt x="65" y="5"/>
              </a:lnTo>
              <a:lnTo>
                <a:pt x="61" y="5"/>
              </a:lnTo>
              <a:lnTo>
                <a:pt x="57" y="5"/>
              </a:lnTo>
              <a:lnTo>
                <a:pt x="57" y="9"/>
              </a:lnTo>
              <a:lnTo>
                <a:pt x="57" y="13"/>
              </a:lnTo>
              <a:lnTo>
                <a:pt x="53" y="13"/>
              </a:lnTo>
              <a:lnTo>
                <a:pt x="53" y="17"/>
              </a:lnTo>
              <a:lnTo>
                <a:pt x="53" y="21"/>
              </a:lnTo>
              <a:lnTo>
                <a:pt x="49" y="25"/>
              </a:lnTo>
              <a:lnTo>
                <a:pt x="49" y="29"/>
              </a:lnTo>
              <a:lnTo>
                <a:pt x="49" y="34"/>
              </a:lnTo>
              <a:lnTo>
                <a:pt x="45" y="38"/>
              </a:lnTo>
              <a:lnTo>
                <a:pt x="45" y="42"/>
              </a:lnTo>
              <a:lnTo>
                <a:pt x="45" y="46"/>
              </a:lnTo>
              <a:lnTo>
                <a:pt x="45" y="50"/>
              </a:lnTo>
              <a:lnTo>
                <a:pt x="40" y="50"/>
              </a:lnTo>
              <a:lnTo>
                <a:pt x="40" y="54"/>
              </a:lnTo>
              <a:lnTo>
                <a:pt x="40" y="59"/>
              </a:lnTo>
              <a:lnTo>
                <a:pt x="45" y="63"/>
              </a:lnTo>
              <a:lnTo>
                <a:pt x="45" y="67"/>
              </a:lnTo>
              <a:lnTo>
                <a:pt x="40" y="67"/>
              </a:lnTo>
              <a:lnTo>
                <a:pt x="45" y="67"/>
              </a:lnTo>
              <a:lnTo>
                <a:pt x="45" y="71"/>
              </a:lnTo>
              <a:lnTo>
                <a:pt x="45" y="75"/>
              </a:lnTo>
              <a:lnTo>
                <a:pt x="40" y="75"/>
              </a:lnTo>
              <a:lnTo>
                <a:pt x="36" y="75"/>
              </a:lnTo>
              <a:lnTo>
                <a:pt x="36" y="79"/>
              </a:lnTo>
              <a:lnTo>
                <a:pt x="36" y="83"/>
              </a:lnTo>
              <a:lnTo>
                <a:pt x="32" y="83"/>
              </a:lnTo>
              <a:lnTo>
                <a:pt x="32" y="88"/>
              </a:lnTo>
              <a:lnTo>
                <a:pt x="28" y="83"/>
              </a:lnTo>
              <a:lnTo>
                <a:pt x="28" y="88"/>
              </a:lnTo>
              <a:lnTo>
                <a:pt x="28" y="92"/>
              </a:lnTo>
              <a:lnTo>
                <a:pt x="28" y="96"/>
              </a:lnTo>
              <a:lnTo>
                <a:pt x="28" y="100"/>
              </a:lnTo>
              <a:lnTo>
                <a:pt x="24" y="100"/>
              </a:lnTo>
              <a:lnTo>
                <a:pt x="24" y="104"/>
              </a:lnTo>
              <a:lnTo>
                <a:pt x="24" y="108"/>
              </a:lnTo>
              <a:lnTo>
                <a:pt x="20" y="112"/>
              </a:lnTo>
              <a:lnTo>
                <a:pt x="20" y="117"/>
              </a:lnTo>
              <a:lnTo>
                <a:pt x="20" y="121"/>
              </a:lnTo>
              <a:lnTo>
                <a:pt x="16" y="121"/>
              </a:lnTo>
              <a:lnTo>
                <a:pt x="12" y="125"/>
              </a:lnTo>
              <a:lnTo>
                <a:pt x="12" y="121"/>
              </a:lnTo>
              <a:lnTo>
                <a:pt x="12" y="125"/>
              </a:lnTo>
              <a:lnTo>
                <a:pt x="8" y="129"/>
              </a:lnTo>
              <a:lnTo>
                <a:pt x="8" y="133"/>
              </a:lnTo>
              <a:lnTo>
                <a:pt x="8" y="137"/>
              </a:lnTo>
              <a:lnTo>
                <a:pt x="8" y="133"/>
              </a:lnTo>
              <a:lnTo>
                <a:pt x="12" y="133"/>
              </a:lnTo>
              <a:lnTo>
                <a:pt x="12" y="137"/>
              </a:lnTo>
              <a:lnTo>
                <a:pt x="12" y="142"/>
              </a:lnTo>
              <a:lnTo>
                <a:pt x="8" y="137"/>
              </a:lnTo>
              <a:lnTo>
                <a:pt x="8" y="142"/>
              </a:lnTo>
              <a:lnTo>
                <a:pt x="8" y="146"/>
              </a:lnTo>
              <a:lnTo>
                <a:pt x="12" y="150"/>
              </a:lnTo>
              <a:lnTo>
                <a:pt x="12" y="154"/>
              </a:lnTo>
              <a:lnTo>
                <a:pt x="8" y="154"/>
              </a:lnTo>
              <a:lnTo>
                <a:pt x="8" y="158"/>
              </a:lnTo>
              <a:lnTo>
                <a:pt x="8" y="162"/>
              </a:lnTo>
              <a:lnTo>
                <a:pt x="4" y="162"/>
              </a:lnTo>
              <a:lnTo>
                <a:pt x="0" y="162"/>
              </a:lnTo>
              <a:lnTo>
                <a:pt x="0" y="166"/>
              </a:lnTo>
              <a:lnTo>
                <a:pt x="0" y="171"/>
              </a:lnTo>
              <a:lnTo>
                <a:pt x="0" y="175"/>
              </a:lnTo>
              <a:lnTo>
                <a:pt x="0" y="179"/>
              </a:lnTo>
              <a:lnTo>
                <a:pt x="0" y="183"/>
              </a:lnTo>
              <a:lnTo>
                <a:pt x="4" y="183"/>
              </a:lnTo>
              <a:lnTo>
                <a:pt x="4" y="187"/>
              </a:lnTo>
              <a:lnTo>
                <a:pt x="4" y="191"/>
              </a:lnTo>
              <a:lnTo>
                <a:pt x="4" y="195"/>
              </a:lnTo>
              <a:lnTo>
                <a:pt x="4" y="200"/>
              </a:lnTo>
              <a:lnTo>
                <a:pt x="4" y="204"/>
              </a:lnTo>
              <a:lnTo>
                <a:pt x="4" y="208"/>
              </a:lnTo>
              <a:lnTo>
                <a:pt x="4" y="212"/>
              </a:lnTo>
              <a:lnTo>
                <a:pt x="0" y="216"/>
              </a:lnTo>
              <a:lnTo>
                <a:pt x="0" y="220"/>
              </a:lnTo>
              <a:lnTo>
                <a:pt x="0" y="224"/>
              </a:lnTo>
              <a:lnTo>
                <a:pt x="4" y="224"/>
              </a:lnTo>
              <a:lnTo>
                <a:pt x="4" y="229"/>
              </a:lnTo>
              <a:lnTo>
                <a:pt x="8" y="229"/>
              </a:lnTo>
              <a:lnTo>
                <a:pt x="12" y="229"/>
              </a:lnTo>
              <a:lnTo>
                <a:pt x="12" y="233"/>
              </a:lnTo>
              <a:lnTo>
                <a:pt x="12" y="237"/>
              </a:lnTo>
              <a:lnTo>
                <a:pt x="16" y="237"/>
              </a:lnTo>
              <a:lnTo>
                <a:pt x="16" y="241"/>
              </a:lnTo>
              <a:lnTo>
                <a:pt x="16" y="245"/>
              </a:lnTo>
              <a:lnTo>
                <a:pt x="20" y="245"/>
              </a:lnTo>
              <a:lnTo>
                <a:pt x="20" y="249"/>
              </a:lnTo>
              <a:lnTo>
                <a:pt x="20" y="254"/>
              </a:lnTo>
              <a:lnTo>
                <a:pt x="20" y="258"/>
              </a:lnTo>
              <a:lnTo>
                <a:pt x="20" y="262"/>
              </a:lnTo>
              <a:lnTo>
                <a:pt x="16" y="262"/>
              </a:lnTo>
              <a:lnTo>
                <a:pt x="16" y="266"/>
              </a:lnTo>
              <a:lnTo>
                <a:pt x="16" y="270"/>
              </a:lnTo>
              <a:lnTo>
                <a:pt x="20" y="270"/>
              </a:lnTo>
              <a:lnTo>
                <a:pt x="16" y="270"/>
              </a:lnTo>
              <a:lnTo>
                <a:pt x="16" y="274"/>
              </a:lnTo>
              <a:lnTo>
                <a:pt x="20" y="274"/>
              </a:lnTo>
              <a:lnTo>
                <a:pt x="20" y="278"/>
              </a:lnTo>
              <a:lnTo>
                <a:pt x="20" y="283"/>
              </a:lnTo>
              <a:lnTo>
                <a:pt x="20" y="287"/>
              </a:lnTo>
              <a:lnTo>
                <a:pt x="24" y="287"/>
              </a:lnTo>
              <a:lnTo>
                <a:pt x="28" y="287"/>
              </a:lnTo>
              <a:lnTo>
                <a:pt x="32" y="287"/>
              </a:lnTo>
              <a:lnTo>
                <a:pt x="36" y="287"/>
              </a:lnTo>
              <a:lnTo>
                <a:pt x="40" y="287"/>
              </a:lnTo>
              <a:lnTo>
                <a:pt x="45" y="287"/>
              </a:lnTo>
              <a:lnTo>
                <a:pt x="49" y="283"/>
              </a:lnTo>
              <a:lnTo>
                <a:pt x="53" y="283"/>
              </a:lnTo>
              <a:lnTo>
                <a:pt x="57" y="287"/>
              </a:lnTo>
              <a:lnTo>
                <a:pt x="61" y="287"/>
              </a:lnTo>
              <a:lnTo>
                <a:pt x="65" y="287"/>
              </a:lnTo>
              <a:lnTo>
                <a:pt x="73" y="287"/>
              </a:lnTo>
              <a:lnTo>
                <a:pt x="73" y="291"/>
              </a:lnTo>
              <a:lnTo>
                <a:pt x="77" y="291"/>
              </a:lnTo>
              <a:lnTo>
                <a:pt x="77" y="295"/>
              </a:lnTo>
              <a:lnTo>
                <a:pt x="81" y="295"/>
              </a:lnTo>
              <a:lnTo>
                <a:pt x="81" y="291"/>
              </a:lnTo>
              <a:lnTo>
                <a:pt x="85" y="291"/>
              </a:lnTo>
              <a:lnTo>
                <a:pt x="85" y="295"/>
              </a:lnTo>
              <a:lnTo>
                <a:pt x="89" y="295"/>
              </a:lnTo>
              <a:lnTo>
                <a:pt x="97" y="295"/>
              </a:lnTo>
              <a:lnTo>
                <a:pt x="101" y="295"/>
              </a:lnTo>
              <a:lnTo>
                <a:pt x="105" y="299"/>
              </a:lnTo>
              <a:lnTo>
                <a:pt x="105" y="295"/>
              </a:lnTo>
              <a:lnTo>
                <a:pt x="105" y="303"/>
              </a:lnTo>
              <a:lnTo>
                <a:pt x="113" y="307"/>
              </a:lnTo>
              <a:lnTo>
                <a:pt x="117" y="307"/>
              </a:lnTo>
              <a:lnTo>
                <a:pt x="121" y="307"/>
              </a:lnTo>
              <a:lnTo>
                <a:pt x="129" y="307"/>
              </a:lnTo>
              <a:lnTo>
                <a:pt x="133" y="307"/>
              </a:lnTo>
              <a:lnTo>
                <a:pt x="137" y="307"/>
              </a:lnTo>
              <a:lnTo>
                <a:pt x="141" y="307"/>
              </a:lnTo>
              <a:lnTo>
                <a:pt x="145" y="307"/>
              </a:lnTo>
              <a:lnTo>
                <a:pt x="149" y="307"/>
              </a:lnTo>
              <a:lnTo>
                <a:pt x="149" y="312"/>
              </a:lnTo>
              <a:lnTo>
                <a:pt x="145" y="312"/>
              </a:lnTo>
              <a:lnTo>
                <a:pt x="149" y="312"/>
              </a:lnTo>
              <a:lnTo>
                <a:pt x="149" y="316"/>
              </a:lnTo>
              <a:lnTo>
                <a:pt x="149" y="320"/>
              </a:lnTo>
              <a:lnTo>
                <a:pt x="153" y="320"/>
              </a:lnTo>
              <a:lnTo>
                <a:pt x="153" y="324"/>
              </a:lnTo>
              <a:lnTo>
                <a:pt x="157" y="324"/>
              </a:lnTo>
              <a:lnTo>
                <a:pt x="157" y="328"/>
              </a:lnTo>
              <a:lnTo>
                <a:pt x="161" y="328"/>
              </a:lnTo>
              <a:lnTo>
                <a:pt x="161" y="332"/>
              </a:lnTo>
              <a:lnTo>
                <a:pt x="161" y="336"/>
              </a:lnTo>
              <a:lnTo>
                <a:pt x="161" y="341"/>
              </a:lnTo>
              <a:lnTo>
                <a:pt x="161" y="345"/>
              </a:lnTo>
              <a:lnTo>
                <a:pt x="165" y="349"/>
              </a:lnTo>
              <a:lnTo>
                <a:pt x="169" y="349"/>
              </a:lnTo>
              <a:lnTo>
                <a:pt x="173" y="349"/>
              </a:lnTo>
              <a:lnTo>
                <a:pt x="177" y="349"/>
              </a:lnTo>
              <a:lnTo>
                <a:pt x="181" y="349"/>
              </a:lnTo>
              <a:lnTo>
                <a:pt x="185" y="349"/>
              </a:lnTo>
              <a:lnTo>
                <a:pt x="185" y="353"/>
              </a:lnTo>
              <a:lnTo>
                <a:pt x="185" y="357"/>
              </a:lnTo>
              <a:lnTo>
                <a:pt x="189" y="361"/>
              </a:lnTo>
              <a:close/>
            </a:path>
          </a:pathLst>
        </a:custGeom>
        <a:solidFill xmlns:a="http://schemas.openxmlformats.org/drawingml/2006/main">
          <a:schemeClr val="accent6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0.80597</cdr:x>
      <cdr:y>0.37406</cdr:y>
    </cdr:from>
    <cdr:to>
      <cdr:x>0.82899</cdr:x>
      <cdr:y>0.44028</cdr:y>
    </cdr:to>
    <cdr:sp macro="" textlink="">
      <cdr:nvSpPr>
        <cdr:cNvPr id="21" name="Freeform 204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138460" y="2074032"/>
          <a:ext cx="203922" cy="367128"/>
        </a:xfrm>
        <a:custGeom xmlns:a="http://schemas.openxmlformats.org/drawingml/2006/main">
          <a:avLst/>
          <a:gdLst>
            <a:gd name="T0" fmla="*/ 185 w 217"/>
            <a:gd name="T1" fmla="*/ 100 h 374"/>
            <a:gd name="T2" fmla="*/ 169 w 217"/>
            <a:gd name="T3" fmla="*/ 92 h 374"/>
            <a:gd name="T4" fmla="*/ 153 w 217"/>
            <a:gd name="T5" fmla="*/ 88 h 374"/>
            <a:gd name="T6" fmla="*/ 141 w 217"/>
            <a:gd name="T7" fmla="*/ 75 h 374"/>
            <a:gd name="T8" fmla="*/ 117 w 217"/>
            <a:gd name="T9" fmla="*/ 71 h 374"/>
            <a:gd name="T10" fmla="*/ 109 w 217"/>
            <a:gd name="T11" fmla="*/ 54 h 374"/>
            <a:gd name="T12" fmla="*/ 101 w 217"/>
            <a:gd name="T13" fmla="*/ 46 h 374"/>
            <a:gd name="T14" fmla="*/ 89 w 217"/>
            <a:gd name="T15" fmla="*/ 34 h 374"/>
            <a:gd name="T16" fmla="*/ 81 w 217"/>
            <a:gd name="T17" fmla="*/ 17 h 374"/>
            <a:gd name="T18" fmla="*/ 73 w 217"/>
            <a:gd name="T19" fmla="*/ 0 h 374"/>
            <a:gd name="T20" fmla="*/ 61 w 217"/>
            <a:gd name="T21" fmla="*/ 5 h 374"/>
            <a:gd name="T22" fmla="*/ 53 w 217"/>
            <a:gd name="T23" fmla="*/ 21 h 374"/>
            <a:gd name="T24" fmla="*/ 44 w 217"/>
            <a:gd name="T25" fmla="*/ 21 h 374"/>
            <a:gd name="T26" fmla="*/ 36 w 217"/>
            <a:gd name="T27" fmla="*/ 38 h 374"/>
            <a:gd name="T28" fmla="*/ 32 w 217"/>
            <a:gd name="T29" fmla="*/ 50 h 374"/>
            <a:gd name="T30" fmla="*/ 36 w 217"/>
            <a:gd name="T31" fmla="*/ 63 h 374"/>
            <a:gd name="T32" fmla="*/ 32 w 217"/>
            <a:gd name="T33" fmla="*/ 75 h 374"/>
            <a:gd name="T34" fmla="*/ 28 w 217"/>
            <a:gd name="T35" fmla="*/ 96 h 374"/>
            <a:gd name="T36" fmla="*/ 32 w 217"/>
            <a:gd name="T37" fmla="*/ 108 h 374"/>
            <a:gd name="T38" fmla="*/ 32 w 217"/>
            <a:gd name="T39" fmla="*/ 125 h 374"/>
            <a:gd name="T40" fmla="*/ 36 w 217"/>
            <a:gd name="T41" fmla="*/ 137 h 374"/>
            <a:gd name="T42" fmla="*/ 44 w 217"/>
            <a:gd name="T43" fmla="*/ 150 h 374"/>
            <a:gd name="T44" fmla="*/ 44 w 217"/>
            <a:gd name="T45" fmla="*/ 166 h 374"/>
            <a:gd name="T46" fmla="*/ 53 w 217"/>
            <a:gd name="T47" fmla="*/ 183 h 374"/>
            <a:gd name="T48" fmla="*/ 48 w 217"/>
            <a:gd name="T49" fmla="*/ 195 h 374"/>
            <a:gd name="T50" fmla="*/ 32 w 217"/>
            <a:gd name="T51" fmla="*/ 208 h 374"/>
            <a:gd name="T52" fmla="*/ 24 w 217"/>
            <a:gd name="T53" fmla="*/ 229 h 374"/>
            <a:gd name="T54" fmla="*/ 24 w 217"/>
            <a:gd name="T55" fmla="*/ 245 h 374"/>
            <a:gd name="T56" fmla="*/ 24 w 217"/>
            <a:gd name="T57" fmla="*/ 262 h 374"/>
            <a:gd name="T58" fmla="*/ 16 w 217"/>
            <a:gd name="T59" fmla="*/ 262 h 374"/>
            <a:gd name="T60" fmla="*/ 12 w 217"/>
            <a:gd name="T61" fmla="*/ 274 h 374"/>
            <a:gd name="T62" fmla="*/ 16 w 217"/>
            <a:gd name="T63" fmla="*/ 295 h 374"/>
            <a:gd name="T64" fmla="*/ 12 w 217"/>
            <a:gd name="T65" fmla="*/ 299 h 374"/>
            <a:gd name="T66" fmla="*/ 4 w 217"/>
            <a:gd name="T67" fmla="*/ 307 h 374"/>
            <a:gd name="T68" fmla="*/ 16 w 217"/>
            <a:gd name="T69" fmla="*/ 320 h 374"/>
            <a:gd name="T70" fmla="*/ 8 w 217"/>
            <a:gd name="T71" fmla="*/ 336 h 374"/>
            <a:gd name="T72" fmla="*/ 4 w 217"/>
            <a:gd name="T73" fmla="*/ 349 h 374"/>
            <a:gd name="T74" fmla="*/ 8 w 217"/>
            <a:gd name="T75" fmla="*/ 361 h 374"/>
            <a:gd name="T76" fmla="*/ 16 w 217"/>
            <a:gd name="T77" fmla="*/ 370 h 374"/>
            <a:gd name="T78" fmla="*/ 36 w 217"/>
            <a:gd name="T79" fmla="*/ 374 h 374"/>
            <a:gd name="T80" fmla="*/ 53 w 217"/>
            <a:gd name="T81" fmla="*/ 366 h 374"/>
            <a:gd name="T82" fmla="*/ 48 w 217"/>
            <a:gd name="T83" fmla="*/ 353 h 374"/>
            <a:gd name="T84" fmla="*/ 57 w 217"/>
            <a:gd name="T85" fmla="*/ 336 h 374"/>
            <a:gd name="T86" fmla="*/ 77 w 217"/>
            <a:gd name="T87" fmla="*/ 332 h 374"/>
            <a:gd name="T88" fmla="*/ 93 w 217"/>
            <a:gd name="T89" fmla="*/ 324 h 374"/>
            <a:gd name="T90" fmla="*/ 105 w 217"/>
            <a:gd name="T91" fmla="*/ 316 h 374"/>
            <a:gd name="T92" fmla="*/ 109 w 217"/>
            <a:gd name="T93" fmla="*/ 303 h 374"/>
            <a:gd name="T94" fmla="*/ 113 w 217"/>
            <a:gd name="T95" fmla="*/ 283 h 374"/>
            <a:gd name="T96" fmla="*/ 129 w 217"/>
            <a:gd name="T97" fmla="*/ 274 h 374"/>
            <a:gd name="T98" fmla="*/ 145 w 217"/>
            <a:gd name="T99" fmla="*/ 262 h 374"/>
            <a:gd name="T100" fmla="*/ 157 w 217"/>
            <a:gd name="T101" fmla="*/ 249 h 374"/>
            <a:gd name="T102" fmla="*/ 169 w 217"/>
            <a:gd name="T103" fmla="*/ 237 h 374"/>
            <a:gd name="T104" fmla="*/ 177 w 217"/>
            <a:gd name="T105" fmla="*/ 229 h 374"/>
            <a:gd name="T106" fmla="*/ 185 w 217"/>
            <a:gd name="T107" fmla="*/ 220 h 374"/>
            <a:gd name="T108" fmla="*/ 197 w 217"/>
            <a:gd name="T109" fmla="*/ 208 h 374"/>
            <a:gd name="T110" fmla="*/ 213 w 217"/>
            <a:gd name="T111" fmla="*/ 208 h 374"/>
            <a:gd name="T112" fmla="*/ 205 w 217"/>
            <a:gd name="T113" fmla="*/ 191 h 374"/>
            <a:gd name="T114" fmla="*/ 201 w 217"/>
            <a:gd name="T115" fmla="*/ 166 h 374"/>
            <a:gd name="T116" fmla="*/ 201 w 217"/>
            <a:gd name="T117" fmla="*/ 137 h 374"/>
            <a:gd name="T118" fmla="*/ 201 w 217"/>
            <a:gd name="T119" fmla="*/ 108 h 374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  <a:cxn ang="0">
              <a:pos x="T106" y="T107"/>
            </a:cxn>
            <a:cxn ang="0">
              <a:pos x="T108" y="T109"/>
            </a:cxn>
            <a:cxn ang="0">
              <a:pos x="T110" y="T111"/>
            </a:cxn>
            <a:cxn ang="0">
              <a:pos x="T112" y="T113"/>
            </a:cxn>
            <a:cxn ang="0">
              <a:pos x="T114" y="T115"/>
            </a:cxn>
            <a:cxn ang="0">
              <a:pos x="T116" y="T117"/>
            </a:cxn>
            <a:cxn ang="0">
              <a:pos x="T118" y="T119"/>
            </a:cxn>
          </a:cxnLst>
          <a:rect l="0" t="0" r="r" b="b"/>
          <a:pathLst>
            <a:path w="217" h="374">
              <a:moveTo>
                <a:pt x="201" y="104"/>
              </a:moveTo>
              <a:lnTo>
                <a:pt x="197" y="104"/>
              </a:lnTo>
              <a:lnTo>
                <a:pt x="193" y="104"/>
              </a:lnTo>
              <a:lnTo>
                <a:pt x="189" y="104"/>
              </a:lnTo>
              <a:lnTo>
                <a:pt x="189" y="100"/>
              </a:lnTo>
              <a:lnTo>
                <a:pt x="185" y="100"/>
              </a:lnTo>
              <a:lnTo>
                <a:pt x="185" y="96"/>
              </a:lnTo>
              <a:lnTo>
                <a:pt x="181" y="96"/>
              </a:lnTo>
              <a:lnTo>
                <a:pt x="177" y="96"/>
              </a:lnTo>
              <a:lnTo>
                <a:pt x="173" y="96"/>
              </a:lnTo>
              <a:lnTo>
                <a:pt x="173" y="92"/>
              </a:lnTo>
              <a:lnTo>
                <a:pt x="169" y="92"/>
              </a:lnTo>
              <a:lnTo>
                <a:pt x="169" y="88"/>
              </a:lnTo>
              <a:lnTo>
                <a:pt x="169" y="92"/>
              </a:lnTo>
              <a:lnTo>
                <a:pt x="165" y="92"/>
              </a:lnTo>
              <a:lnTo>
                <a:pt x="161" y="92"/>
              </a:lnTo>
              <a:lnTo>
                <a:pt x="157" y="92"/>
              </a:lnTo>
              <a:lnTo>
                <a:pt x="153" y="88"/>
              </a:lnTo>
              <a:lnTo>
                <a:pt x="153" y="83"/>
              </a:lnTo>
              <a:lnTo>
                <a:pt x="153" y="79"/>
              </a:lnTo>
              <a:lnTo>
                <a:pt x="149" y="79"/>
              </a:lnTo>
              <a:lnTo>
                <a:pt x="149" y="75"/>
              </a:lnTo>
              <a:lnTo>
                <a:pt x="145" y="75"/>
              </a:lnTo>
              <a:lnTo>
                <a:pt x="141" y="75"/>
              </a:lnTo>
              <a:lnTo>
                <a:pt x="137" y="75"/>
              </a:lnTo>
              <a:lnTo>
                <a:pt x="133" y="75"/>
              </a:lnTo>
              <a:lnTo>
                <a:pt x="129" y="75"/>
              </a:lnTo>
              <a:lnTo>
                <a:pt x="125" y="75"/>
              </a:lnTo>
              <a:lnTo>
                <a:pt x="121" y="75"/>
              </a:lnTo>
              <a:lnTo>
                <a:pt x="117" y="71"/>
              </a:lnTo>
              <a:lnTo>
                <a:pt x="113" y="71"/>
              </a:lnTo>
              <a:lnTo>
                <a:pt x="113" y="67"/>
              </a:lnTo>
              <a:lnTo>
                <a:pt x="113" y="63"/>
              </a:lnTo>
              <a:lnTo>
                <a:pt x="109" y="63"/>
              </a:lnTo>
              <a:lnTo>
                <a:pt x="109" y="59"/>
              </a:lnTo>
              <a:lnTo>
                <a:pt x="109" y="54"/>
              </a:lnTo>
              <a:lnTo>
                <a:pt x="113" y="54"/>
              </a:lnTo>
              <a:lnTo>
                <a:pt x="109" y="54"/>
              </a:lnTo>
              <a:lnTo>
                <a:pt x="105" y="54"/>
              </a:lnTo>
              <a:lnTo>
                <a:pt x="105" y="50"/>
              </a:lnTo>
              <a:lnTo>
                <a:pt x="101" y="50"/>
              </a:lnTo>
              <a:lnTo>
                <a:pt x="101" y="46"/>
              </a:lnTo>
              <a:lnTo>
                <a:pt x="101" y="42"/>
              </a:lnTo>
              <a:lnTo>
                <a:pt x="97" y="42"/>
              </a:lnTo>
              <a:lnTo>
                <a:pt x="97" y="38"/>
              </a:lnTo>
              <a:lnTo>
                <a:pt x="93" y="38"/>
              </a:lnTo>
              <a:lnTo>
                <a:pt x="93" y="34"/>
              </a:lnTo>
              <a:lnTo>
                <a:pt x="89" y="34"/>
              </a:lnTo>
              <a:lnTo>
                <a:pt x="89" y="29"/>
              </a:lnTo>
              <a:lnTo>
                <a:pt x="85" y="29"/>
              </a:lnTo>
              <a:lnTo>
                <a:pt x="85" y="25"/>
              </a:lnTo>
              <a:lnTo>
                <a:pt x="85" y="21"/>
              </a:lnTo>
              <a:lnTo>
                <a:pt x="85" y="17"/>
              </a:lnTo>
              <a:lnTo>
                <a:pt x="81" y="17"/>
              </a:lnTo>
              <a:lnTo>
                <a:pt x="77" y="17"/>
              </a:lnTo>
              <a:lnTo>
                <a:pt x="73" y="17"/>
              </a:lnTo>
              <a:lnTo>
                <a:pt x="73" y="13"/>
              </a:lnTo>
              <a:lnTo>
                <a:pt x="73" y="9"/>
              </a:lnTo>
              <a:lnTo>
                <a:pt x="73" y="5"/>
              </a:lnTo>
              <a:lnTo>
                <a:pt x="73" y="0"/>
              </a:lnTo>
              <a:lnTo>
                <a:pt x="69" y="0"/>
              </a:lnTo>
              <a:lnTo>
                <a:pt x="69" y="5"/>
              </a:lnTo>
              <a:lnTo>
                <a:pt x="65" y="5"/>
              </a:lnTo>
              <a:lnTo>
                <a:pt x="65" y="0"/>
              </a:lnTo>
              <a:lnTo>
                <a:pt x="61" y="0"/>
              </a:lnTo>
              <a:lnTo>
                <a:pt x="61" y="5"/>
              </a:lnTo>
              <a:lnTo>
                <a:pt x="61" y="9"/>
              </a:lnTo>
              <a:lnTo>
                <a:pt x="57" y="9"/>
              </a:lnTo>
              <a:lnTo>
                <a:pt x="57" y="13"/>
              </a:lnTo>
              <a:lnTo>
                <a:pt x="57" y="17"/>
              </a:lnTo>
              <a:lnTo>
                <a:pt x="57" y="21"/>
              </a:lnTo>
              <a:lnTo>
                <a:pt x="53" y="21"/>
              </a:lnTo>
              <a:lnTo>
                <a:pt x="53" y="25"/>
              </a:lnTo>
              <a:lnTo>
                <a:pt x="53" y="21"/>
              </a:lnTo>
              <a:lnTo>
                <a:pt x="48" y="21"/>
              </a:lnTo>
              <a:lnTo>
                <a:pt x="48" y="25"/>
              </a:lnTo>
              <a:lnTo>
                <a:pt x="44" y="25"/>
              </a:lnTo>
              <a:lnTo>
                <a:pt x="44" y="21"/>
              </a:lnTo>
              <a:lnTo>
                <a:pt x="44" y="25"/>
              </a:lnTo>
              <a:lnTo>
                <a:pt x="44" y="29"/>
              </a:lnTo>
              <a:lnTo>
                <a:pt x="40" y="29"/>
              </a:lnTo>
              <a:lnTo>
                <a:pt x="36" y="29"/>
              </a:lnTo>
              <a:lnTo>
                <a:pt x="36" y="34"/>
              </a:lnTo>
              <a:lnTo>
                <a:pt x="36" y="38"/>
              </a:lnTo>
              <a:lnTo>
                <a:pt x="36" y="42"/>
              </a:lnTo>
              <a:lnTo>
                <a:pt x="36" y="46"/>
              </a:lnTo>
              <a:lnTo>
                <a:pt x="32" y="46"/>
              </a:lnTo>
              <a:lnTo>
                <a:pt x="32" y="42"/>
              </a:lnTo>
              <a:lnTo>
                <a:pt x="32" y="46"/>
              </a:lnTo>
              <a:lnTo>
                <a:pt x="32" y="50"/>
              </a:lnTo>
              <a:lnTo>
                <a:pt x="32" y="54"/>
              </a:lnTo>
              <a:lnTo>
                <a:pt x="28" y="54"/>
              </a:lnTo>
              <a:lnTo>
                <a:pt x="28" y="59"/>
              </a:lnTo>
              <a:lnTo>
                <a:pt x="32" y="59"/>
              </a:lnTo>
              <a:lnTo>
                <a:pt x="32" y="63"/>
              </a:lnTo>
              <a:lnTo>
                <a:pt x="36" y="63"/>
              </a:lnTo>
              <a:lnTo>
                <a:pt x="32" y="63"/>
              </a:lnTo>
              <a:lnTo>
                <a:pt x="32" y="67"/>
              </a:lnTo>
              <a:lnTo>
                <a:pt x="28" y="67"/>
              </a:lnTo>
              <a:lnTo>
                <a:pt x="28" y="71"/>
              </a:lnTo>
              <a:lnTo>
                <a:pt x="32" y="71"/>
              </a:lnTo>
              <a:lnTo>
                <a:pt x="32" y="75"/>
              </a:lnTo>
              <a:lnTo>
                <a:pt x="32" y="79"/>
              </a:lnTo>
              <a:lnTo>
                <a:pt x="32" y="83"/>
              </a:lnTo>
              <a:lnTo>
                <a:pt x="32" y="88"/>
              </a:lnTo>
              <a:lnTo>
                <a:pt x="28" y="88"/>
              </a:lnTo>
              <a:lnTo>
                <a:pt x="28" y="92"/>
              </a:lnTo>
              <a:lnTo>
                <a:pt x="28" y="96"/>
              </a:lnTo>
              <a:lnTo>
                <a:pt x="28" y="100"/>
              </a:lnTo>
              <a:lnTo>
                <a:pt x="32" y="100"/>
              </a:lnTo>
              <a:lnTo>
                <a:pt x="32" y="104"/>
              </a:lnTo>
              <a:lnTo>
                <a:pt x="36" y="104"/>
              </a:lnTo>
              <a:lnTo>
                <a:pt x="36" y="108"/>
              </a:lnTo>
              <a:lnTo>
                <a:pt x="32" y="108"/>
              </a:lnTo>
              <a:lnTo>
                <a:pt x="32" y="112"/>
              </a:lnTo>
              <a:lnTo>
                <a:pt x="32" y="117"/>
              </a:lnTo>
              <a:lnTo>
                <a:pt x="28" y="117"/>
              </a:lnTo>
              <a:lnTo>
                <a:pt x="28" y="121"/>
              </a:lnTo>
              <a:lnTo>
                <a:pt x="32" y="121"/>
              </a:lnTo>
              <a:lnTo>
                <a:pt x="32" y="125"/>
              </a:lnTo>
              <a:lnTo>
                <a:pt x="32" y="129"/>
              </a:lnTo>
              <a:lnTo>
                <a:pt x="36" y="129"/>
              </a:lnTo>
              <a:lnTo>
                <a:pt x="32" y="129"/>
              </a:lnTo>
              <a:lnTo>
                <a:pt x="32" y="133"/>
              </a:lnTo>
              <a:lnTo>
                <a:pt x="36" y="133"/>
              </a:lnTo>
              <a:lnTo>
                <a:pt x="36" y="137"/>
              </a:lnTo>
              <a:lnTo>
                <a:pt x="36" y="141"/>
              </a:lnTo>
              <a:lnTo>
                <a:pt x="40" y="141"/>
              </a:lnTo>
              <a:lnTo>
                <a:pt x="40" y="137"/>
              </a:lnTo>
              <a:lnTo>
                <a:pt x="40" y="141"/>
              </a:lnTo>
              <a:lnTo>
                <a:pt x="40" y="146"/>
              </a:lnTo>
              <a:lnTo>
                <a:pt x="44" y="150"/>
              </a:lnTo>
              <a:lnTo>
                <a:pt x="40" y="150"/>
              </a:lnTo>
              <a:lnTo>
                <a:pt x="40" y="154"/>
              </a:lnTo>
              <a:lnTo>
                <a:pt x="44" y="154"/>
              </a:lnTo>
              <a:lnTo>
                <a:pt x="44" y="158"/>
              </a:lnTo>
              <a:lnTo>
                <a:pt x="44" y="162"/>
              </a:lnTo>
              <a:lnTo>
                <a:pt x="44" y="166"/>
              </a:lnTo>
              <a:lnTo>
                <a:pt x="44" y="171"/>
              </a:lnTo>
              <a:lnTo>
                <a:pt x="44" y="175"/>
              </a:lnTo>
              <a:lnTo>
                <a:pt x="48" y="175"/>
              </a:lnTo>
              <a:lnTo>
                <a:pt x="48" y="179"/>
              </a:lnTo>
              <a:lnTo>
                <a:pt x="53" y="179"/>
              </a:lnTo>
              <a:lnTo>
                <a:pt x="53" y="183"/>
              </a:lnTo>
              <a:lnTo>
                <a:pt x="57" y="183"/>
              </a:lnTo>
              <a:lnTo>
                <a:pt x="57" y="187"/>
              </a:lnTo>
              <a:lnTo>
                <a:pt x="53" y="187"/>
              </a:lnTo>
              <a:lnTo>
                <a:pt x="53" y="191"/>
              </a:lnTo>
              <a:lnTo>
                <a:pt x="53" y="195"/>
              </a:lnTo>
              <a:lnTo>
                <a:pt x="48" y="195"/>
              </a:lnTo>
              <a:lnTo>
                <a:pt x="48" y="200"/>
              </a:lnTo>
              <a:lnTo>
                <a:pt x="44" y="200"/>
              </a:lnTo>
              <a:lnTo>
                <a:pt x="40" y="200"/>
              </a:lnTo>
              <a:lnTo>
                <a:pt x="36" y="204"/>
              </a:lnTo>
              <a:lnTo>
                <a:pt x="32" y="204"/>
              </a:lnTo>
              <a:lnTo>
                <a:pt x="32" y="208"/>
              </a:lnTo>
              <a:lnTo>
                <a:pt x="28" y="208"/>
              </a:lnTo>
              <a:lnTo>
                <a:pt x="24" y="212"/>
              </a:lnTo>
              <a:lnTo>
                <a:pt x="24" y="216"/>
              </a:lnTo>
              <a:lnTo>
                <a:pt x="24" y="220"/>
              </a:lnTo>
              <a:lnTo>
                <a:pt x="24" y="224"/>
              </a:lnTo>
              <a:lnTo>
                <a:pt x="24" y="229"/>
              </a:lnTo>
              <a:lnTo>
                <a:pt x="24" y="233"/>
              </a:lnTo>
              <a:lnTo>
                <a:pt x="28" y="233"/>
              </a:lnTo>
              <a:lnTo>
                <a:pt x="28" y="237"/>
              </a:lnTo>
              <a:lnTo>
                <a:pt x="28" y="241"/>
              </a:lnTo>
              <a:lnTo>
                <a:pt x="28" y="245"/>
              </a:lnTo>
              <a:lnTo>
                <a:pt x="24" y="245"/>
              </a:lnTo>
              <a:lnTo>
                <a:pt x="24" y="249"/>
              </a:lnTo>
              <a:lnTo>
                <a:pt x="24" y="253"/>
              </a:lnTo>
              <a:lnTo>
                <a:pt x="20" y="253"/>
              </a:lnTo>
              <a:lnTo>
                <a:pt x="20" y="258"/>
              </a:lnTo>
              <a:lnTo>
                <a:pt x="24" y="258"/>
              </a:lnTo>
              <a:lnTo>
                <a:pt x="24" y="262"/>
              </a:lnTo>
              <a:lnTo>
                <a:pt x="24" y="266"/>
              </a:lnTo>
              <a:lnTo>
                <a:pt x="20" y="266"/>
              </a:lnTo>
              <a:lnTo>
                <a:pt x="20" y="262"/>
              </a:lnTo>
              <a:lnTo>
                <a:pt x="20" y="266"/>
              </a:lnTo>
              <a:lnTo>
                <a:pt x="16" y="266"/>
              </a:lnTo>
              <a:lnTo>
                <a:pt x="16" y="262"/>
              </a:lnTo>
              <a:lnTo>
                <a:pt x="12" y="262"/>
              </a:lnTo>
              <a:lnTo>
                <a:pt x="12" y="266"/>
              </a:lnTo>
              <a:lnTo>
                <a:pt x="8" y="266"/>
              </a:lnTo>
              <a:lnTo>
                <a:pt x="12" y="266"/>
              </a:lnTo>
              <a:lnTo>
                <a:pt x="12" y="270"/>
              </a:lnTo>
              <a:lnTo>
                <a:pt x="12" y="274"/>
              </a:lnTo>
              <a:lnTo>
                <a:pt x="12" y="278"/>
              </a:lnTo>
              <a:lnTo>
                <a:pt x="12" y="283"/>
              </a:lnTo>
              <a:lnTo>
                <a:pt x="16" y="283"/>
              </a:lnTo>
              <a:lnTo>
                <a:pt x="16" y="287"/>
              </a:lnTo>
              <a:lnTo>
                <a:pt x="16" y="291"/>
              </a:lnTo>
              <a:lnTo>
                <a:pt x="16" y="295"/>
              </a:lnTo>
              <a:lnTo>
                <a:pt x="12" y="295"/>
              </a:lnTo>
              <a:lnTo>
                <a:pt x="12" y="299"/>
              </a:lnTo>
              <a:lnTo>
                <a:pt x="16" y="299"/>
              </a:lnTo>
              <a:lnTo>
                <a:pt x="16" y="303"/>
              </a:lnTo>
              <a:lnTo>
                <a:pt x="12" y="303"/>
              </a:lnTo>
              <a:lnTo>
                <a:pt x="12" y="299"/>
              </a:lnTo>
              <a:lnTo>
                <a:pt x="8" y="299"/>
              </a:lnTo>
              <a:lnTo>
                <a:pt x="4" y="299"/>
              </a:lnTo>
              <a:lnTo>
                <a:pt x="4" y="303"/>
              </a:lnTo>
              <a:lnTo>
                <a:pt x="8" y="303"/>
              </a:lnTo>
              <a:lnTo>
                <a:pt x="8" y="307"/>
              </a:lnTo>
              <a:lnTo>
                <a:pt x="4" y="307"/>
              </a:lnTo>
              <a:lnTo>
                <a:pt x="8" y="307"/>
              </a:lnTo>
              <a:lnTo>
                <a:pt x="8" y="312"/>
              </a:lnTo>
              <a:lnTo>
                <a:pt x="8" y="316"/>
              </a:lnTo>
              <a:lnTo>
                <a:pt x="12" y="316"/>
              </a:lnTo>
              <a:lnTo>
                <a:pt x="16" y="316"/>
              </a:lnTo>
              <a:lnTo>
                <a:pt x="16" y="320"/>
              </a:lnTo>
              <a:lnTo>
                <a:pt x="16" y="324"/>
              </a:lnTo>
              <a:lnTo>
                <a:pt x="12" y="324"/>
              </a:lnTo>
              <a:lnTo>
                <a:pt x="8" y="324"/>
              </a:lnTo>
              <a:lnTo>
                <a:pt x="8" y="328"/>
              </a:lnTo>
              <a:lnTo>
                <a:pt x="8" y="332"/>
              </a:lnTo>
              <a:lnTo>
                <a:pt x="8" y="336"/>
              </a:lnTo>
              <a:lnTo>
                <a:pt x="4" y="336"/>
              </a:lnTo>
              <a:lnTo>
                <a:pt x="8" y="336"/>
              </a:lnTo>
              <a:lnTo>
                <a:pt x="8" y="341"/>
              </a:lnTo>
              <a:lnTo>
                <a:pt x="8" y="345"/>
              </a:lnTo>
              <a:lnTo>
                <a:pt x="4" y="345"/>
              </a:lnTo>
              <a:lnTo>
                <a:pt x="4" y="349"/>
              </a:lnTo>
              <a:lnTo>
                <a:pt x="0" y="349"/>
              </a:lnTo>
              <a:lnTo>
                <a:pt x="4" y="349"/>
              </a:lnTo>
              <a:lnTo>
                <a:pt x="4" y="353"/>
              </a:lnTo>
              <a:lnTo>
                <a:pt x="4" y="357"/>
              </a:lnTo>
              <a:lnTo>
                <a:pt x="8" y="357"/>
              </a:lnTo>
              <a:lnTo>
                <a:pt x="8" y="361"/>
              </a:lnTo>
              <a:lnTo>
                <a:pt x="8" y="366"/>
              </a:lnTo>
              <a:lnTo>
                <a:pt x="4" y="366"/>
              </a:lnTo>
              <a:lnTo>
                <a:pt x="8" y="366"/>
              </a:lnTo>
              <a:lnTo>
                <a:pt x="8" y="370"/>
              </a:lnTo>
              <a:lnTo>
                <a:pt x="12" y="370"/>
              </a:lnTo>
              <a:lnTo>
                <a:pt x="16" y="370"/>
              </a:lnTo>
              <a:lnTo>
                <a:pt x="20" y="370"/>
              </a:lnTo>
              <a:lnTo>
                <a:pt x="24" y="370"/>
              </a:lnTo>
              <a:lnTo>
                <a:pt x="28" y="370"/>
              </a:lnTo>
              <a:lnTo>
                <a:pt x="32" y="370"/>
              </a:lnTo>
              <a:lnTo>
                <a:pt x="32" y="374"/>
              </a:lnTo>
              <a:lnTo>
                <a:pt x="36" y="374"/>
              </a:lnTo>
              <a:lnTo>
                <a:pt x="40" y="374"/>
              </a:lnTo>
              <a:lnTo>
                <a:pt x="44" y="374"/>
              </a:lnTo>
              <a:lnTo>
                <a:pt x="44" y="370"/>
              </a:lnTo>
              <a:lnTo>
                <a:pt x="48" y="370"/>
              </a:lnTo>
              <a:lnTo>
                <a:pt x="48" y="366"/>
              </a:lnTo>
              <a:lnTo>
                <a:pt x="53" y="366"/>
              </a:lnTo>
              <a:lnTo>
                <a:pt x="48" y="366"/>
              </a:lnTo>
              <a:lnTo>
                <a:pt x="53" y="366"/>
              </a:lnTo>
              <a:lnTo>
                <a:pt x="53" y="361"/>
              </a:lnTo>
              <a:lnTo>
                <a:pt x="53" y="357"/>
              </a:lnTo>
              <a:lnTo>
                <a:pt x="53" y="353"/>
              </a:lnTo>
              <a:lnTo>
                <a:pt x="48" y="353"/>
              </a:lnTo>
              <a:lnTo>
                <a:pt x="48" y="349"/>
              </a:lnTo>
              <a:lnTo>
                <a:pt x="48" y="345"/>
              </a:lnTo>
              <a:lnTo>
                <a:pt x="53" y="345"/>
              </a:lnTo>
              <a:lnTo>
                <a:pt x="53" y="341"/>
              </a:lnTo>
              <a:lnTo>
                <a:pt x="57" y="341"/>
              </a:lnTo>
              <a:lnTo>
                <a:pt x="57" y="336"/>
              </a:lnTo>
              <a:lnTo>
                <a:pt x="61" y="336"/>
              </a:lnTo>
              <a:lnTo>
                <a:pt x="65" y="336"/>
              </a:lnTo>
              <a:lnTo>
                <a:pt x="65" y="332"/>
              </a:lnTo>
              <a:lnTo>
                <a:pt x="69" y="332"/>
              </a:lnTo>
              <a:lnTo>
                <a:pt x="73" y="332"/>
              </a:lnTo>
              <a:lnTo>
                <a:pt x="77" y="332"/>
              </a:lnTo>
              <a:lnTo>
                <a:pt x="77" y="328"/>
              </a:lnTo>
              <a:lnTo>
                <a:pt x="81" y="328"/>
              </a:lnTo>
              <a:lnTo>
                <a:pt x="85" y="328"/>
              </a:lnTo>
              <a:lnTo>
                <a:pt x="89" y="328"/>
              </a:lnTo>
              <a:lnTo>
                <a:pt x="93" y="328"/>
              </a:lnTo>
              <a:lnTo>
                <a:pt x="93" y="324"/>
              </a:lnTo>
              <a:lnTo>
                <a:pt x="97" y="324"/>
              </a:lnTo>
              <a:lnTo>
                <a:pt x="101" y="324"/>
              </a:lnTo>
              <a:lnTo>
                <a:pt x="97" y="324"/>
              </a:lnTo>
              <a:lnTo>
                <a:pt x="97" y="320"/>
              </a:lnTo>
              <a:lnTo>
                <a:pt x="101" y="320"/>
              </a:lnTo>
              <a:lnTo>
                <a:pt x="105" y="316"/>
              </a:lnTo>
              <a:lnTo>
                <a:pt x="105" y="312"/>
              </a:lnTo>
              <a:lnTo>
                <a:pt x="105" y="307"/>
              </a:lnTo>
              <a:lnTo>
                <a:pt x="105" y="303"/>
              </a:lnTo>
              <a:lnTo>
                <a:pt x="109" y="303"/>
              </a:lnTo>
              <a:lnTo>
                <a:pt x="109" y="299"/>
              </a:lnTo>
              <a:lnTo>
                <a:pt x="109" y="303"/>
              </a:lnTo>
              <a:lnTo>
                <a:pt x="109" y="299"/>
              </a:lnTo>
              <a:lnTo>
                <a:pt x="109" y="295"/>
              </a:lnTo>
              <a:lnTo>
                <a:pt x="109" y="291"/>
              </a:lnTo>
              <a:lnTo>
                <a:pt x="109" y="287"/>
              </a:lnTo>
              <a:lnTo>
                <a:pt x="109" y="283"/>
              </a:lnTo>
              <a:lnTo>
                <a:pt x="113" y="283"/>
              </a:lnTo>
              <a:lnTo>
                <a:pt x="117" y="283"/>
              </a:lnTo>
              <a:lnTo>
                <a:pt x="117" y="278"/>
              </a:lnTo>
              <a:lnTo>
                <a:pt x="121" y="278"/>
              </a:lnTo>
              <a:lnTo>
                <a:pt x="121" y="274"/>
              </a:lnTo>
              <a:lnTo>
                <a:pt x="125" y="274"/>
              </a:lnTo>
              <a:lnTo>
                <a:pt x="129" y="274"/>
              </a:lnTo>
              <a:lnTo>
                <a:pt x="133" y="274"/>
              </a:lnTo>
              <a:lnTo>
                <a:pt x="133" y="270"/>
              </a:lnTo>
              <a:lnTo>
                <a:pt x="137" y="270"/>
              </a:lnTo>
              <a:lnTo>
                <a:pt x="141" y="266"/>
              </a:lnTo>
              <a:lnTo>
                <a:pt x="141" y="262"/>
              </a:lnTo>
              <a:lnTo>
                <a:pt x="145" y="262"/>
              </a:lnTo>
              <a:lnTo>
                <a:pt x="145" y="258"/>
              </a:lnTo>
              <a:lnTo>
                <a:pt x="145" y="253"/>
              </a:lnTo>
              <a:lnTo>
                <a:pt x="149" y="253"/>
              </a:lnTo>
              <a:lnTo>
                <a:pt x="153" y="253"/>
              </a:lnTo>
              <a:lnTo>
                <a:pt x="153" y="249"/>
              </a:lnTo>
              <a:lnTo>
                <a:pt x="157" y="249"/>
              </a:lnTo>
              <a:lnTo>
                <a:pt x="161" y="249"/>
              </a:lnTo>
              <a:lnTo>
                <a:pt x="161" y="245"/>
              </a:lnTo>
              <a:lnTo>
                <a:pt x="165" y="245"/>
              </a:lnTo>
              <a:lnTo>
                <a:pt x="165" y="241"/>
              </a:lnTo>
              <a:lnTo>
                <a:pt x="169" y="241"/>
              </a:lnTo>
              <a:lnTo>
                <a:pt x="169" y="237"/>
              </a:lnTo>
              <a:lnTo>
                <a:pt x="169" y="233"/>
              </a:lnTo>
              <a:lnTo>
                <a:pt x="173" y="233"/>
              </a:lnTo>
              <a:lnTo>
                <a:pt x="169" y="233"/>
              </a:lnTo>
              <a:lnTo>
                <a:pt x="173" y="233"/>
              </a:lnTo>
              <a:lnTo>
                <a:pt x="173" y="229"/>
              </a:lnTo>
              <a:lnTo>
                <a:pt x="177" y="229"/>
              </a:lnTo>
              <a:lnTo>
                <a:pt x="181" y="229"/>
              </a:lnTo>
              <a:lnTo>
                <a:pt x="181" y="224"/>
              </a:lnTo>
              <a:lnTo>
                <a:pt x="177" y="224"/>
              </a:lnTo>
              <a:lnTo>
                <a:pt x="181" y="224"/>
              </a:lnTo>
              <a:lnTo>
                <a:pt x="181" y="220"/>
              </a:lnTo>
              <a:lnTo>
                <a:pt x="185" y="220"/>
              </a:lnTo>
              <a:lnTo>
                <a:pt x="185" y="216"/>
              </a:lnTo>
              <a:lnTo>
                <a:pt x="189" y="216"/>
              </a:lnTo>
              <a:lnTo>
                <a:pt x="189" y="212"/>
              </a:lnTo>
              <a:lnTo>
                <a:pt x="193" y="212"/>
              </a:lnTo>
              <a:lnTo>
                <a:pt x="197" y="212"/>
              </a:lnTo>
              <a:lnTo>
                <a:pt x="197" y="208"/>
              </a:lnTo>
              <a:lnTo>
                <a:pt x="201" y="208"/>
              </a:lnTo>
              <a:lnTo>
                <a:pt x="205" y="208"/>
              </a:lnTo>
              <a:lnTo>
                <a:pt x="209" y="208"/>
              </a:lnTo>
              <a:lnTo>
                <a:pt x="213" y="208"/>
              </a:lnTo>
              <a:lnTo>
                <a:pt x="217" y="208"/>
              </a:lnTo>
              <a:lnTo>
                <a:pt x="213" y="208"/>
              </a:lnTo>
              <a:lnTo>
                <a:pt x="213" y="204"/>
              </a:lnTo>
              <a:lnTo>
                <a:pt x="213" y="200"/>
              </a:lnTo>
              <a:lnTo>
                <a:pt x="209" y="200"/>
              </a:lnTo>
              <a:lnTo>
                <a:pt x="209" y="195"/>
              </a:lnTo>
              <a:lnTo>
                <a:pt x="209" y="191"/>
              </a:lnTo>
              <a:lnTo>
                <a:pt x="205" y="191"/>
              </a:lnTo>
              <a:lnTo>
                <a:pt x="205" y="187"/>
              </a:lnTo>
              <a:lnTo>
                <a:pt x="201" y="187"/>
              </a:lnTo>
              <a:lnTo>
                <a:pt x="201" y="183"/>
              </a:lnTo>
              <a:lnTo>
                <a:pt x="201" y="179"/>
              </a:lnTo>
              <a:lnTo>
                <a:pt x="201" y="175"/>
              </a:lnTo>
              <a:lnTo>
                <a:pt x="201" y="166"/>
              </a:lnTo>
              <a:lnTo>
                <a:pt x="201" y="162"/>
              </a:lnTo>
              <a:lnTo>
                <a:pt x="201" y="158"/>
              </a:lnTo>
              <a:lnTo>
                <a:pt x="201" y="150"/>
              </a:lnTo>
              <a:lnTo>
                <a:pt x="201" y="146"/>
              </a:lnTo>
              <a:lnTo>
                <a:pt x="201" y="141"/>
              </a:lnTo>
              <a:lnTo>
                <a:pt x="201" y="137"/>
              </a:lnTo>
              <a:lnTo>
                <a:pt x="201" y="133"/>
              </a:lnTo>
              <a:lnTo>
                <a:pt x="201" y="129"/>
              </a:lnTo>
              <a:lnTo>
                <a:pt x="201" y="121"/>
              </a:lnTo>
              <a:lnTo>
                <a:pt x="201" y="117"/>
              </a:lnTo>
              <a:lnTo>
                <a:pt x="201" y="112"/>
              </a:lnTo>
              <a:lnTo>
                <a:pt x="201" y="108"/>
              </a:lnTo>
              <a:lnTo>
                <a:pt x="201" y="104"/>
              </a:lnTo>
              <a:close/>
            </a:path>
          </a:pathLst>
        </a:custGeom>
        <a:solidFill xmlns:a="http://schemas.openxmlformats.org/drawingml/2006/main">
          <a:schemeClr val="accent1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0.90863</cdr:x>
      <cdr:y>0.23942</cdr:y>
    </cdr:from>
    <cdr:to>
      <cdr:x>0.9261</cdr:x>
      <cdr:y>0.2733</cdr:y>
    </cdr:to>
    <cdr:sp macro="" textlink="">
      <cdr:nvSpPr>
        <cdr:cNvPr id="22" name="Freeform 205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8047712" y="1327498"/>
          <a:ext cx="154741" cy="187861"/>
        </a:xfrm>
        <a:custGeom xmlns:a="http://schemas.openxmlformats.org/drawingml/2006/main">
          <a:avLst/>
          <a:gdLst>
            <a:gd name="T0" fmla="*/ 4 w 165"/>
            <a:gd name="T1" fmla="*/ 141 h 191"/>
            <a:gd name="T2" fmla="*/ 12 w 165"/>
            <a:gd name="T3" fmla="*/ 162 h 191"/>
            <a:gd name="T4" fmla="*/ 16 w 165"/>
            <a:gd name="T5" fmla="*/ 179 h 191"/>
            <a:gd name="T6" fmla="*/ 25 w 165"/>
            <a:gd name="T7" fmla="*/ 191 h 191"/>
            <a:gd name="T8" fmla="*/ 37 w 165"/>
            <a:gd name="T9" fmla="*/ 187 h 191"/>
            <a:gd name="T10" fmla="*/ 45 w 165"/>
            <a:gd name="T11" fmla="*/ 174 h 191"/>
            <a:gd name="T12" fmla="*/ 53 w 165"/>
            <a:gd name="T13" fmla="*/ 170 h 191"/>
            <a:gd name="T14" fmla="*/ 61 w 165"/>
            <a:gd name="T15" fmla="*/ 174 h 191"/>
            <a:gd name="T16" fmla="*/ 65 w 165"/>
            <a:gd name="T17" fmla="*/ 166 h 191"/>
            <a:gd name="T18" fmla="*/ 73 w 165"/>
            <a:gd name="T19" fmla="*/ 162 h 191"/>
            <a:gd name="T20" fmla="*/ 81 w 165"/>
            <a:gd name="T21" fmla="*/ 150 h 191"/>
            <a:gd name="T22" fmla="*/ 89 w 165"/>
            <a:gd name="T23" fmla="*/ 154 h 191"/>
            <a:gd name="T24" fmla="*/ 97 w 165"/>
            <a:gd name="T25" fmla="*/ 150 h 191"/>
            <a:gd name="T26" fmla="*/ 105 w 165"/>
            <a:gd name="T27" fmla="*/ 145 h 191"/>
            <a:gd name="T28" fmla="*/ 109 w 165"/>
            <a:gd name="T29" fmla="*/ 145 h 191"/>
            <a:gd name="T30" fmla="*/ 117 w 165"/>
            <a:gd name="T31" fmla="*/ 141 h 191"/>
            <a:gd name="T32" fmla="*/ 125 w 165"/>
            <a:gd name="T33" fmla="*/ 137 h 191"/>
            <a:gd name="T34" fmla="*/ 133 w 165"/>
            <a:gd name="T35" fmla="*/ 133 h 191"/>
            <a:gd name="T36" fmla="*/ 145 w 165"/>
            <a:gd name="T37" fmla="*/ 125 h 191"/>
            <a:gd name="T38" fmla="*/ 149 w 165"/>
            <a:gd name="T39" fmla="*/ 125 h 191"/>
            <a:gd name="T40" fmla="*/ 153 w 165"/>
            <a:gd name="T41" fmla="*/ 116 h 191"/>
            <a:gd name="T42" fmla="*/ 153 w 165"/>
            <a:gd name="T43" fmla="*/ 112 h 191"/>
            <a:gd name="T44" fmla="*/ 157 w 165"/>
            <a:gd name="T45" fmla="*/ 104 h 191"/>
            <a:gd name="T46" fmla="*/ 153 w 165"/>
            <a:gd name="T47" fmla="*/ 96 h 191"/>
            <a:gd name="T48" fmla="*/ 153 w 165"/>
            <a:gd name="T49" fmla="*/ 91 h 191"/>
            <a:gd name="T50" fmla="*/ 161 w 165"/>
            <a:gd name="T51" fmla="*/ 79 h 191"/>
            <a:gd name="T52" fmla="*/ 161 w 165"/>
            <a:gd name="T53" fmla="*/ 67 h 191"/>
            <a:gd name="T54" fmla="*/ 161 w 165"/>
            <a:gd name="T55" fmla="*/ 54 h 191"/>
            <a:gd name="T56" fmla="*/ 157 w 165"/>
            <a:gd name="T57" fmla="*/ 46 h 191"/>
            <a:gd name="T58" fmla="*/ 153 w 165"/>
            <a:gd name="T59" fmla="*/ 33 h 191"/>
            <a:gd name="T60" fmla="*/ 153 w 165"/>
            <a:gd name="T61" fmla="*/ 21 h 191"/>
            <a:gd name="T62" fmla="*/ 153 w 165"/>
            <a:gd name="T63" fmla="*/ 17 h 191"/>
            <a:gd name="T64" fmla="*/ 145 w 165"/>
            <a:gd name="T65" fmla="*/ 8 h 191"/>
            <a:gd name="T66" fmla="*/ 137 w 165"/>
            <a:gd name="T67" fmla="*/ 4 h 191"/>
            <a:gd name="T68" fmla="*/ 133 w 165"/>
            <a:gd name="T69" fmla="*/ 4 h 191"/>
            <a:gd name="T70" fmla="*/ 129 w 165"/>
            <a:gd name="T71" fmla="*/ 4 h 191"/>
            <a:gd name="T72" fmla="*/ 117 w 165"/>
            <a:gd name="T73" fmla="*/ 13 h 191"/>
            <a:gd name="T74" fmla="*/ 105 w 165"/>
            <a:gd name="T75" fmla="*/ 4 h 191"/>
            <a:gd name="T76" fmla="*/ 101 w 165"/>
            <a:gd name="T77" fmla="*/ 13 h 191"/>
            <a:gd name="T78" fmla="*/ 105 w 165"/>
            <a:gd name="T79" fmla="*/ 29 h 191"/>
            <a:gd name="T80" fmla="*/ 101 w 165"/>
            <a:gd name="T81" fmla="*/ 38 h 191"/>
            <a:gd name="T82" fmla="*/ 101 w 165"/>
            <a:gd name="T83" fmla="*/ 50 h 191"/>
            <a:gd name="T84" fmla="*/ 97 w 165"/>
            <a:gd name="T85" fmla="*/ 67 h 191"/>
            <a:gd name="T86" fmla="*/ 89 w 165"/>
            <a:gd name="T87" fmla="*/ 79 h 191"/>
            <a:gd name="T88" fmla="*/ 81 w 165"/>
            <a:gd name="T89" fmla="*/ 83 h 191"/>
            <a:gd name="T90" fmla="*/ 69 w 165"/>
            <a:gd name="T91" fmla="*/ 91 h 191"/>
            <a:gd name="T92" fmla="*/ 61 w 165"/>
            <a:gd name="T93" fmla="*/ 104 h 191"/>
            <a:gd name="T94" fmla="*/ 45 w 165"/>
            <a:gd name="T95" fmla="*/ 108 h 191"/>
            <a:gd name="T96" fmla="*/ 37 w 165"/>
            <a:gd name="T97" fmla="*/ 112 h 191"/>
            <a:gd name="T98" fmla="*/ 33 w 165"/>
            <a:gd name="T99" fmla="*/ 121 h 191"/>
            <a:gd name="T100" fmla="*/ 25 w 165"/>
            <a:gd name="T101" fmla="*/ 133 h 191"/>
            <a:gd name="T102" fmla="*/ 12 w 165"/>
            <a:gd name="T103" fmla="*/ 133 h 191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</a:cxnLst>
          <a:rect l="0" t="0" r="r" b="b"/>
          <a:pathLst>
            <a:path w="165" h="191">
              <a:moveTo>
                <a:pt x="0" y="129"/>
              </a:moveTo>
              <a:lnTo>
                <a:pt x="0" y="133"/>
              </a:lnTo>
              <a:lnTo>
                <a:pt x="0" y="137"/>
              </a:lnTo>
              <a:lnTo>
                <a:pt x="0" y="141"/>
              </a:lnTo>
              <a:lnTo>
                <a:pt x="4" y="141"/>
              </a:lnTo>
              <a:lnTo>
                <a:pt x="4" y="145"/>
              </a:lnTo>
              <a:lnTo>
                <a:pt x="4" y="150"/>
              </a:lnTo>
              <a:lnTo>
                <a:pt x="8" y="154"/>
              </a:lnTo>
              <a:lnTo>
                <a:pt x="8" y="158"/>
              </a:lnTo>
              <a:lnTo>
                <a:pt x="12" y="162"/>
              </a:lnTo>
              <a:lnTo>
                <a:pt x="12" y="166"/>
              </a:lnTo>
              <a:lnTo>
                <a:pt x="12" y="170"/>
              </a:lnTo>
              <a:lnTo>
                <a:pt x="12" y="174"/>
              </a:lnTo>
              <a:lnTo>
                <a:pt x="12" y="179"/>
              </a:lnTo>
              <a:lnTo>
                <a:pt x="16" y="179"/>
              </a:lnTo>
              <a:lnTo>
                <a:pt x="16" y="183"/>
              </a:lnTo>
              <a:lnTo>
                <a:pt x="16" y="187"/>
              </a:lnTo>
              <a:lnTo>
                <a:pt x="20" y="187"/>
              </a:lnTo>
              <a:lnTo>
                <a:pt x="20" y="191"/>
              </a:lnTo>
              <a:lnTo>
                <a:pt x="25" y="191"/>
              </a:lnTo>
              <a:lnTo>
                <a:pt x="25" y="187"/>
              </a:lnTo>
              <a:lnTo>
                <a:pt x="25" y="191"/>
              </a:lnTo>
              <a:lnTo>
                <a:pt x="29" y="191"/>
              </a:lnTo>
              <a:lnTo>
                <a:pt x="33" y="187"/>
              </a:lnTo>
              <a:lnTo>
                <a:pt x="37" y="187"/>
              </a:lnTo>
              <a:lnTo>
                <a:pt x="37" y="183"/>
              </a:lnTo>
              <a:lnTo>
                <a:pt x="41" y="183"/>
              </a:lnTo>
              <a:lnTo>
                <a:pt x="41" y="179"/>
              </a:lnTo>
              <a:lnTo>
                <a:pt x="45" y="179"/>
              </a:lnTo>
              <a:lnTo>
                <a:pt x="45" y="174"/>
              </a:lnTo>
              <a:lnTo>
                <a:pt x="49" y="174"/>
              </a:lnTo>
              <a:lnTo>
                <a:pt x="49" y="179"/>
              </a:lnTo>
              <a:lnTo>
                <a:pt x="49" y="174"/>
              </a:lnTo>
              <a:lnTo>
                <a:pt x="53" y="174"/>
              </a:lnTo>
              <a:lnTo>
                <a:pt x="53" y="170"/>
              </a:lnTo>
              <a:lnTo>
                <a:pt x="53" y="174"/>
              </a:lnTo>
              <a:lnTo>
                <a:pt x="57" y="174"/>
              </a:lnTo>
              <a:lnTo>
                <a:pt x="57" y="170"/>
              </a:lnTo>
              <a:lnTo>
                <a:pt x="61" y="170"/>
              </a:lnTo>
              <a:lnTo>
                <a:pt x="61" y="174"/>
              </a:lnTo>
              <a:lnTo>
                <a:pt x="65" y="174"/>
              </a:lnTo>
              <a:lnTo>
                <a:pt x="65" y="170"/>
              </a:lnTo>
              <a:lnTo>
                <a:pt x="61" y="170"/>
              </a:lnTo>
              <a:lnTo>
                <a:pt x="61" y="166"/>
              </a:lnTo>
              <a:lnTo>
                <a:pt x="65" y="166"/>
              </a:lnTo>
              <a:lnTo>
                <a:pt x="65" y="170"/>
              </a:lnTo>
              <a:lnTo>
                <a:pt x="65" y="166"/>
              </a:lnTo>
              <a:lnTo>
                <a:pt x="69" y="166"/>
              </a:lnTo>
              <a:lnTo>
                <a:pt x="73" y="166"/>
              </a:lnTo>
              <a:lnTo>
                <a:pt x="73" y="162"/>
              </a:lnTo>
              <a:lnTo>
                <a:pt x="73" y="158"/>
              </a:lnTo>
              <a:lnTo>
                <a:pt x="73" y="154"/>
              </a:lnTo>
              <a:lnTo>
                <a:pt x="77" y="154"/>
              </a:lnTo>
              <a:lnTo>
                <a:pt x="77" y="150"/>
              </a:lnTo>
              <a:lnTo>
                <a:pt x="81" y="150"/>
              </a:lnTo>
              <a:lnTo>
                <a:pt x="81" y="154"/>
              </a:lnTo>
              <a:lnTo>
                <a:pt x="85" y="154"/>
              </a:lnTo>
              <a:lnTo>
                <a:pt x="89" y="154"/>
              </a:lnTo>
              <a:lnTo>
                <a:pt x="89" y="150"/>
              </a:lnTo>
              <a:lnTo>
                <a:pt x="89" y="154"/>
              </a:lnTo>
              <a:lnTo>
                <a:pt x="89" y="150"/>
              </a:lnTo>
              <a:lnTo>
                <a:pt x="93" y="150"/>
              </a:lnTo>
              <a:lnTo>
                <a:pt x="93" y="145"/>
              </a:lnTo>
              <a:lnTo>
                <a:pt x="97" y="145"/>
              </a:lnTo>
              <a:lnTo>
                <a:pt x="97" y="150"/>
              </a:lnTo>
              <a:lnTo>
                <a:pt x="101" y="150"/>
              </a:lnTo>
              <a:lnTo>
                <a:pt x="101" y="145"/>
              </a:lnTo>
              <a:lnTo>
                <a:pt x="101" y="150"/>
              </a:lnTo>
              <a:lnTo>
                <a:pt x="101" y="145"/>
              </a:lnTo>
              <a:lnTo>
                <a:pt x="105" y="145"/>
              </a:lnTo>
              <a:lnTo>
                <a:pt x="101" y="145"/>
              </a:lnTo>
              <a:lnTo>
                <a:pt x="105" y="145"/>
              </a:lnTo>
              <a:lnTo>
                <a:pt x="105" y="141"/>
              </a:lnTo>
              <a:lnTo>
                <a:pt x="109" y="141"/>
              </a:lnTo>
              <a:lnTo>
                <a:pt x="109" y="145"/>
              </a:lnTo>
              <a:lnTo>
                <a:pt x="109" y="141"/>
              </a:lnTo>
              <a:lnTo>
                <a:pt x="113" y="141"/>
              </a:lnTo>
              <a:lnTo>
                <a:pt x="113" y="145"/>
              </a:lnTo>
              <a:lnTo>
                <a:pt x="117" y="145"/>
              </a:lnTo>
              <a:lnTo>
                <a:pt x="117" y="141"/>
              </a:lnTo>
              <a:lnTo>
                <a:pt x="121" y="141"/>
              </a:lnTo>
              <a:lnTo>
                <a:pt x="121" y="137"/>
              </a:lnTo>
              <a:lnTo>
                <a:pt x="121" y="133"/>
              </a:lnTo>
              <a:lnTo>
                <a:pt x="125" y="133"/>
              </a:lnTo>
              <a:lnTo>
                <a:pt x="125" y="137"/>
              </a:lnTo>
              <a:lnTo>
                <a:pt x="121" y="137"/>
              </a:lnTo>
              <a:lnTo>
                <a:pt x="125" y="137"/>
              </a:lnTo>
              <a:lnTo>
                <a:pt x="129" y="137"/>
              </a:lnTo>
              <a:lnTo>
                <a:pt x="129" y="133"/>
              </a:lnTo>
              <a:lnTo>
                <a:pt x="133" y="133"/>
              </a:lnTo>
              <a:lnTo>
                <a:pt x="133" y="129"/>
              </a:lnTo>
              <a:lnTo>
                <a:pt x="137" y="129"/>
              </a:lnTo>
              <a:lnTo>
                <a:pt x="141" y="129"/>
              </a:lnTo>
              <a:lnTo>
                <a:pt x="141" y="125"/>
              </a:lnTo>
              <a:lnTo>
                <a:pt x="145" y="125"/>
              </a:lnTo>
              <a:lnTo>
                <a:pt x="145" y="129"/>
              </a:lnTo>
              <a:lnTo>
                <a:pt x="145" y="125"/>
              </a:lnTo>
              <a:lnTo>
                <a:pt x="149" y="125"/>
              </a:lnTo>
              <a:lnTo>
                <a:pt x="145" y="125"/>
              </a:lnTo>
              <a:lnTo>
                <a:pt x="149" y="125"/>
              </a:lnTo>
              <a:lnTo>
                <a:pt x="149" y="121"/>
              </a:lnTo>
              <a:lnTo>
                <a:pt x="149" y="116"/>
              </a:lnTo>
              <a:lnTo>
                <a:pt x="149" y="121"/>
              </a:lnTo>
              <a:lnTo>
                <a:pt x="153" y="121"/>
              </a:lnTo>
              <a:lnTo>
                <a:pt x="153" y="116"/>
              </a:lnTo>
              <a:lnTo>
                <a:pt x="149" y="116"/>
              </a:lnTo>
              <a:lnTo>
                <a:pt x="153" y="116"/>
              </a:lnTo>
              <a:lnTo>
                <a:pt x="153" y="112"/>
              </a:lnTo>
              <a:lnTo>
                <a:pt x="157" y="112"/>
              </a:lnTo>
              <a:lnTo>
                <a:pt x="153" y="112"/>
              </a:lnTo>
              <a:lnTo>
                <a:pt x="157" y="112"/>
              </a:lnTo>
              <a:lnTo>
                <a:pt x="157" y="108"/>
              </a:lnTo>
              <a:lnTo>
                <a:pt x="157" y="104"/>
              </a:lnTo>
              <a:lnTo>
                <a:pt x="157" y="108"/>
              </a:lnTo>
              <a:lnTo>
                <a:pt x="157" y="104"/>
              </a:lnTo>
              <a:lnTo>
                <a:pt x="157" y="100"/>
              </a:lnTo>
              <a:lnTo>
                <a:pt x="153" y="100"/>
              </a:lnTo>
              <a:lnTo>
                <a:pt x="157" y="100"/>
              </a:lnTo>
              <a:lnTo>
                <a:pt x="157" y="96"/>
              </a:lnTo>
              <a:lnTo>
                <a:pt x="153" y="96"/>
              </a:lnTo>
              <a:lnTo>
                <a:pt x="157" y="96"/>
              </a:lnTo>
              <a:lnTo>
                <a:pt x="157" y="91"/>
              </a:lnTo>
              <a:lnTo>
                <a:pt x="153" y="91"/>
              </a:lnTo>
              <a:lnTo>
                <a:pt x="157" y="91"/>
              </a:lnTo>
              <a:lnTo>
                <a:pt x="153" y="91"/>
              </a:lnTo>
              <a:lnTo>
                <a:pt x="153" y="87"/>
              </a:lnTo>
              <a:lnTo>
                <a:pt x="157" y="87"/>
              </a:lnTo>
              <a:lnTo>
                <a:pt x="157" y="83"/>
              </a:lnTo>
              <a:lnTo>
                <a:pt x="157" y="79"/>
              </a:lnTo>
              <a:lnTo>
                <a:pt x="161" y="79"/>
              </a:lnTo>
              <a:lnTo>
                <a:pt x="157" y="79"/>
              </a:lnTo>
              <a:lnTo>
                <a:pt x="157" y="75"/>
              </a:lnTo>
              <a:lnTo>
                <a:pt x="161" y="75"/>
              </a:lnTo>
              <a:lnTo>
                <a:pt x="161" y="71"/>
              </a:lnTo>
              <a:lnTo>
                <a:pt x="161" y="67"/>
              </a:lnTo>
              <a:lnTo>
                <a:pt x="165" y="67"/>
              </a:lnTo>
              <a:lnTo>
                <a:pt x="165" y="62"/>
              </a:lnTo>
              <a:lnTo>
                <a:pt x="165" y="58"/>
              </a:lnTo>
              <a:lnTo>
                <a:pt x="165" y="54"/>
              </a:lnTo>
              <a:lnTo>
                <a:pt x="161" y="54"/>
              </a:lnTo>
              <a:lnTo>
                <a:pt x="161" y="50"/>
              </a:lnTo>
              <a:lnTo>
                <a:pt x="157" y="50"/>
              </a:lnTo>
              <a:lnTo>
                <a:pt x="157" y="46"/>
              </a:lnTo>
              <a:lnTo>
                <a:pt x="161" y="46"/>
              </a:lnTo>
              <a:lnTo>
                <a:pt x="157" y="46"/>
              </a:lnTo>
              <a:lnTo>
                <a:pt x="157" y="42"/>
              </a:lnTo>
              <a:lnTo>
                <a:pt x="157" y="38"/>
              </a:lnTo>
              <a:lnTo>
                <a:pt x="153" y="42"/>
              </a:lnTo>
              <a:lnTo>
                <a:pt x="153" y="38"/>
              </a:lnTo>
              <a:lnTo>
                <a:pt x="153" y="33"/>
              </a:lnTo>
              <a:lnTo>
                <a:pt x="153" y="29"/>
              </a:lnTo>
              <a:lnTo>
                <a:pt x="153" y="25"/>
              </a:lnTo>
              <a:lnTo>
                <a:pt x="157" y="25"/>
              </a:lnTo>
              <a:lnTo>
                <a:pt x="153" y="25"/>
              </a:lnTo>
              <a:lnTo>
                <a:pt x="153" y="21"/>
              </a:lnTo>
              <a:lnTo>
                <a:pt x="157" y="21"/>
              </a:lnTo>
              <a:lnTo>
                <a:pt x="153" y="21"/>
              </a:lnTo>
              <a:lnTo>
                <a:pt x="153" y="17"/>
              </a:lnTo>
              <a:lnTo>
                <a:pt x="157" y="17"/>
              </a:lnTo>
              <a:lnTo>
                <a:pt x="153" y="17"/>
              </a:lnTo>
              <a:lnTo>
                <a:pt x="153" y="13"/>
              </a:lnTo>
              <a:lnTo>
                <a:pt x="149" y="13"/>
              </a:lnTo>
              <a:lnTo>
                <a:pt x="149" y="8"/>
              </a:lnTo>
              <a:lnTo>
                <a:pt x="145" y="13"/>
              </a:lnTo>
              <a:lnTo>
                <a:pt x="145" y="8"/>
              </a:lnTo>
              <a:lnTo>
                <a:pt x="141" y="8"/>
              </a:lnTo>
              <a:lnTo>
                <a:pt x="141" y="4"/>
              </a:lnTo>
              <a:lnTo>
                <a:pt x="141" y="8"/>
              </a:lnTo>
              <a:lnTo>
                <a:pt x="137" y="8"/>
              </a:lnTo>
              <a:lnTo>
                <a:pt x="137" y="4"/>
              </a:lnTo>
              <a:lnTo>
                <a:pt x="141" y="4"/>
              </a:lnTo>
              <a:lnTo>
                <a:pt x="141" y="0"/>
              </a:lnTo>
              <a:lnTo>
                <a:pt x="137" y="0"/>
              </a:lnTo>
              <a:lnTo>
                <a:pt x="137" y="4"/>
              </a:lnTo>
              <a:lnTo>
                <a:pt x="133" y="4"/>
              </a:lnTo>
              <a:lnTo>
                <a:pt x="133" y="8"/>
              </a:lnTo>
              <a:lnTo>
                <a:pt x="133" y="4"/>
              </a:lnTo>
              <a:lnTo>
                <a:pt x="129" y="4"/>
              </a:lnTo>
              <a:lnTo>
                <a:pt x="129" y="8"/>
              </a:lnTo>
              <a:lnTo>
                <a:pt x="129" y="4"/>
              </a:lnTo>
              <a:lnTo>
                <a:pt x="125" y="4"/>
              </a:lnTo>
              <a:lnTo>
                <a:pt x="125" y="8"/>
              </a:lnTo>
              <a:lnTo>
                <a:pt x="121" y="8"/>
              </a:lnTo>
              <a:lnTo>
                <a:pt x="117" y="8"/>
              </a:lnTo>
              <a:lnTo>
                <a:pt x="117" y="13"/>
              </a:lnTo>
              <a:lnTo>
                <a:pt x="117" y="8"/>
              </a:lnTo>
              <a:lnTo>
                <a:pt x="113" y="8"/>
              </a:lnTo>
              <a:lnTo>
                <a:pt x="109" y="8"/>
              </a:lnTo>
              <a:lnTo>
                <a:pt x="109" y="4"/>
              </a:lnTo>
              <a:lnTo>
                <a:pt x="105" y="4"/>
              </a:lnTo>
              <a:lnTo>
                <a:pt x="105" y="8"/>
              </a:lnTo>
              <a:lnTo>
                <a:pt x="105" y="13"/>
              </a:lnTo>
              <a:lnTo>
                <a:pt x="105" y="8"/>
              </a:lnTo>
              <a:lnTo>
                <a:pt x="101" y="8"/>
              </a:lnTo>
              <a:lnTo>
                <a:pt x="101" y="13"/>
              </a:lnTo>
              <a:lnTo>
                <a:pt x="101" y="17"/>
              </a:lnTo>
              <a:lnTo>
                <a:pt x="101" y="21"/>
              </a:lnTo>
              <a:lnTo>
                <a:pt x="105" y="21"/>
              </a:lnTo>
              <a:lnTo>
                <a:pt x="105" y="25"/>
              </a:lnTo>
              <a:lnTo>
                <a:pt x="105" y="29"/>
              </a:lnTo>
              <a:lnTo>
                <a:pt x="101" y="29"/>
              </a:lnTo>
              <a:lnTo>
                <a:pt x="101" y="33"/>
              </a:lnTo>
              <a:lnTo>
                <a:pt x="97" y="33"/>
              </a:lnTo>
              <a:lnTo>
                <a:pt x="97" y="38"/>
              </a:lnTo>
              <a:lnTo>
                <a:pt x="101" y="38"/>
              </a:lnTo>
              <a:lnTo>
                <a:pt x="101" y="42"/>
              </a:lnTo>
              <a:lnTo>
                <a:pt x="101" y="46"/>
              </a:lnTo>
              <a:lnTo>
                <a:pt x="97" y="46"/>
              </a:lnTo>
              <a:lnTo>
                <a:pt x="97" y="50"/>
              </a:lnTo>
              <a:lnTo>
                <a:pt x="101" y="50"/>
              </a:lnTo>
              <a:lnTo>
                <a:pt x="101" y="54"/>
              </a:lnTo>
              <a:lnTo>
                <a:pt x="97" y="54"/>
              </a:lnTo>
              <a:lnTo>
                <a:pt x="97" y="58"/>
              </a:lnTo>
              <a:lnTo>
                <a:pt x="97" y="62"/>
              </a:lnTo>
              <a:lnTo>
                <a:pt x="97" y="67"/>
              </a:lnTo>
              <a:lnTo>
                <a:pt x="93" y="67"/>
              </a:lnTo>
              <a:lnTo>
                <a:pt x="93" y="71"/>
              </a:lnTo>
              <a:lnTo>
                <a:pt x="89" y="71"/>
              </a:lnTo>
              <a:lnTo>
                <a:pt x="89" y="75"/>
              </a:lnTo>
              <a:lnTo>
                <a:pt x="89" y="79"/>
              </a:lnTo>
              <a:lnTo>
                <a:pt x="89" y="83"/>
              </a:lnTo>
              <a:lnTo>
                <a:pt x="85" y="83"/>
              </a:lnTo>
              <a:lnTo>
                <a:pt x="85" y="87"/>
              </a:lnTo>
              <a:lnTo>
                <a:pt x="85" y="83"/>
              </a:lnTo>
              <a:lnTo>
                <a:pt x="81" y="83"/>
              </a:lnTo>
              <a:lnTo>
                <a:pt x="77" y="83"/>
              </a:lnTo>
              <a:lnTo>
                <a:pt x="77" y="87"/>
              </a:lnTo>
              <a:lnTo>
                <a:pt x="77" y="91"/>
              </a:lnTo>
              <a:lnTo>
                <a:pt x="73" y="91"/>
              </a:lnTo>
              <a:lnTo>
                <a:pt x="69" y="91"/>
              </a:lnTo>
              <a:lnTo>
                <a:pt x="69" y="96"/>
              </a:lnTo>
              <a:lnTo>
                <a:pt x="65" y="96"/>
              </a:lnTo>
              <a:lnTo>
                <a:pt x="61" y="96"/>
              </a:lnTo>
              <a:lnTo>
                <a:pt x="61" y="100"/>
              </a:lnTo>
              <a:lnTo>
                <a:pt x="61" y="104"/>
              </a:lnTo>
              <a:lnTo>
                <a:pt x="57" y="104"/>
              </a:lnTo>
              <a:lnTo>
                <a:pt x="53" y="104"/>
              </a:lnTo>
              <a:lnTo>
                <a:pt x="49" y="104"/>
              </a:lnTo>
              <a:lnTo>
                <a:pt x="45" y="104"/>
              </a:lnTo>
              <a:lnTo>
                <a:pt x="45" y="108"/>
              </a:lnTo>
              <a:lnTo>
                <a:pt x="41" y="108"/>
              </a:lnTo>
              <a:lnTo>
                <a:pt x="41" y="112"/>
              </a:lnTo>
              <a:lnTo>
                <a:pt x="41" y="116"/>
              </a:lnTo>
              <a:lnTo>
                <a:pt x="41" y="112"/>
              </a:lnTo>
              <a:lnTo>
                <a:pt x="37" y="112"/>
              </a:lnTo>
              <a:lnTo>
                <a:pt x="33" y="112"/>
              </a:lnTo>
              <a:lnTo>
                <a:pt x="33" y="116"/>
              </a:lnTo>
              <a:lnTo>
                <a:pt x="29" y="116"/>
              </a:lnTo>
              <a:lnTo>
                <a:pt x="29" y="121"/>
              </a:lnTo>
              <a:lnTo>
                <a:pt x="33" y="121"/>
              </a:lnTo>
              <a:lnTo>
                <a:pt x="33" y="125"/>
              </a:lnTo>
              <a:lnTo>
                <a:pt x="29" y="125"/>
              </a:lnTo>
              <a:lnTo>
                <a:pt x="29" y="129"/>
              </a:lnTo>
              <a:lnTo>
                <a:pt x="29" y="133"/>
              </a:lnTo>
              <a:lnTo>
                <a:pt x="25" y="133"/>
              </a:lnTo>
              <a:lnTo>
                <a:pt x="20" y="133"/>
              </a:lnTo>
              <a:lnTo>
                <a:pt x="20" y="137"/>
              </a:lnTo>
              <a:lnTo>
                <a:pt x="16" y="137"/>
              </a:lnTo>
              <a:lnTo>
                <a:pt x="12" y="137"/>
              </a:lnTo>
              <a:lnTo>
                <a:pt x="12" y="133"/>
              </a:lnTo>
              <a:lnTo>
                <a:pt x="12" y="129"/>
              </a:lnTo>
              <a:lnTo>
                <a:pt x="8" y="129"/>
              </a:lnTo>
              <a:lnTo>
                <a:pt x="4" y="129"/>
              </a:lnTo>
              <a:lnTo>
                <a:pt x="0" y="129"/>
              </a:lnTo>
              <a:close/>
            </a:path>
          </a:pathLst>
        </a:custGeom>
        <a:solidFill xmlns:a="http://schemas.openxmlformats.org/drawingml/2006/main">
          <a:schemeClr val="accent1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0.83157</cdr:x>
      <cdr:y>0.31737</cdr:y>
    </cdr:from>
    <cdr:to>
      <cdr:x>0.84809</cdr:x>
      <cdr:y>0.37118</cdr:y>
    </cdr:to>
    <cdr:sp macro="" textlink="">
      <cdr:nvSpPr>
        <cdr:cNvPr id="23" name="Freeform 206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365174" y="1759702"/>
          <a:ext cx="146344" cy="298368"/>
        </a:xfrm>
        <a:custGeom xmlns:a="http://schemas.openxmlformats.org/drawingml/2006/main">
          <a:avLst/>
          <a:gdLst>
            <a:gd name="T0" fmla="*/ 64 w 156"/>
            <a:gd name="T1" fmla="*/ 303 h 303"/>
            <a:gd name="T2" fmla="*/ 88 w 156"/>
            <a:gd name="T3" fmla="*/ 303 h 303"/>
            <a:gd name="T4" fmla="*/ 108 w 156"/>
            <a:gd name="T5" fmla="*/ 303 h 303"/>
            <a:gd name="T6" fmla="*/ 128 w 156"/>
            <a:gd name="T7" fmla="*/ 303 h 303"/>
            <a:gd name="T8" fmla="*/ 140 w 156"/>
            <a:gd name="T9" fmla="*/ 299 h 303"/>
            <a:gd name="T10" fmla="*/ 140 w 156"/>
            <a:gd name="T11" fmla="*/ 278 h 303"/>
            <a:gd name="T12" fmla="*/ 140 w 156"/>
            <a:gd name="T13" fmla="*/ 257 h 303"/>
            <a:gd name="T14" fmla="*/ 140 w 156"/>
            <a:gd name="T15" fmla="*/ 236 h 303"/>
            <a:gd name="T16" fmla="*/ 140 w 156"/>
            <a:gd name="T17" fmla="*/ 216 h 303"/>
            <a:gd name="T18" fmla="*/ 140 w 156"/>
            <a:gd name="T19" fmla="*/ 195 h 303"/>
            <a:gd name="T20" fmla="*/ 140 w 156"/>
            <a:gd name="T21" fmla="*/ 170 h 303"/>
            <a:gd name="T22" fmla="*/ 140 w 156"/>
            <a:gd name="T23" fmla="*/ 153 h 303"/>
            <a:gd name="T24" fmla="*/ 140 w 156"/>
            <a:gd name="T25" fmla="*/ 133 h 303"/>
            <a:gd name="T26" fmla="*/ 140 w 156"/>
            <a:gd name="T27" fmla="*/ 116 h 303"/>
            <a:gd name="T28" fmla="*/ 136 w 156"/>
            <a:gd name="T29" fmla="*/ 95 h 303"/>
            <a:gd name="T30" fmla="*/ 144 w 156"/>
            <a:gd name="T31" fmla="*/ 95 h 303"/>
            <a:gd name="T32" fmla="*/ 148 w 156"/>
            <a:gd name="T33" fmla="*/ 83 h 303"/>
            <a:gd name="T34" fmla="*/ 148 w 156"/>
            <a:gd name="T35" fmla="*/ 70 h 303"/>
            <a:gd name="T36" fmla="*/ 152 w 156"/>
            <a:gd name="T37" fmla="*/ 58 h 303"/>
            <a:gd name="T38" fmla="*/ 152 w 156"/>
            <a:gd name="T39" fmla="*/ 50 h 303"/>
            <a:gd name="T40" fmla="*/ 152 w 156"/>
            <a:gd name="T41" fmla="*/ 41 h 303"/>
            <a:gd name="T42" fmla="*/ 148 w 156"/>
            <a:gd name="T43" fmla="*/ 33 h 303"/>
            <a:gd name="T44" fmla="*/ 136 w 156"/>
            <a:gd name="T45" fmla="*/ 29 h 303"/>
            <a:gd name="T46" fmla="*/ 132 w 156"/>
            <a:gd name="T47" fmla="*/ 17 h 303"/>
            <a:gd name="T48" fmla="*/ 124 w 156"/>
            <a:gd name="T49" fmla="*/ 8 h 303"/>
            <a:gd name="T50" fmla="*/ 108 w 156"/>
            <a:gd name="T51" fmla="*/ 0 h 303"/>
            <a:gd name="T52" fmla="*/ 92 w 156"/>
            <a:gd name="T53" fmla="*/ 0 h 303"/>
            <a:gd name="T54" fmla="*/ 80 w 156"/>
            <a:gd name="T55" fmla="*/ 4 h 303"/>
            <a:gd name="T56" fmla="*/ 64 w 156"/>
            <a:gd name="T57" fmla="*/ 4 h 303"/>
            <a:gd name="T58" fmla="*/ 48 w 156"/>
            <a:gd name="T59" fmla="*/ 4 h 303"/>
            <a:gd name="T60" fmla="*/ 36 w 156"/>
            <a:gd name="T61" fmla="*/ 0 h 303"/>
            <a:gd name="T62" fmla="*/ 20 w 156"/>
            <a:gd name="T63" fmla="*/ 0 h 303"/>
            <a:gd name="T64" fmla="*/ 4 w 156"/>
            <a:gd name="T65" fmla="*/ 0 h 303"/>
            <a:gd name="T66" fmla="*/ 4 w 156"/>
            <a:gd name="T67" fmla="*/ 8 h 303"/>
            <a:gd name="T68" fmla="*/ 4 w 156"/>
            <a:gd name="T69" fmla="*/ 25 h 303"/>
            <a:gd name="T70" fmla="*/ 4 w 156"/>
            <a:gd name="T71" fmla="*/ 33 h 303"/>
            <a:gd name="T72" fmla="*/ 8 w 156"/>
            <a:gd name="T73" fmla="*/ 46 h 303"/>
            <a:gd name="T74" fmla="*/ 12 w 156"/>
            <a:gd name="T75" fmla="*/ 58 h 303"/>
            <a:gd name="T76" fmla="*/ 12 w 156"/>
            <a:gd name="T77" fmla="*/ 66 h 303"/>
            <a:gd name="T78" fmla="*/ 12 w 156"/>
            <a:gd name="T79" fmla="*/ 75 h 303"/>
            <a:gd name="T80" fmla="*/ 16 w 156"/>
            <a:gd name="T81" fmla="*/ 79 h 303"/>
            <a:gd name="T82" fmla="*/ 12 w 156"/>
            <a:gd name="T83" fmla="*/ 83 h 303"/>
            <a:gd name="T84" fmla="*/ 16 w 156"/>
            <a:gd name="T85" fmla="*/ 95 h 303"/>
            <a:gd name="T86" fmla="*/ 16 w 156"/>
            <a:gd name="T87" fmla="*/ 112 h 303"/>
            <a:gd name="T88" fmla="*/ 24 w 156"/>
            <a:gd name="T89" fmla="*/ 124 h 303"/>
            <a:gd name="T90" fmla="*/ 28 w 156"/>
            <a:gd name="T91" fmla="*/ 137 h 303"/>
            <a:gd name="T92" fmla="*/ 36 w 156"/>
            <a:gd name="T93" fmla="*/ 145 h 303"/>
            <a:gd name="T94" fmla="*/ 44 w 156"/>
            <a:gd name="T95" fmla="*/ 153 h 303"/>
            <a:gd name="T96" fmla="*/ 40 w 156"/>
            <a:gd name="T97" fmla="*/ 166 h 303"/>
            <a:gd name="T98" fmla="*/ 40 w 156"/>
            <a:gd name="T99" fmla="*/ 174 h 303"/>
            <a:gd name="T100" fmla="*/ 40 w 156"/>
            <a:gd name="T101" fmla="*/ 183 h 303"/>
            <a:gd name="T102" fmla="*/ 40 w 156"/>
            <a:gd name="T103" fmla="*/ 199 h 303"/>
            <a:gd name="T104" fmla="*/ 48 w 156"/>
            <a:gd name="T105" fmla="*/ 207 h 303"/>
            <a:gd name="T106" fmla="*/ 52 w 156"/>
            <a:gd name="T107" fmla="*/ 220 h 303"/>
            <a:gd name="T108" fmla="*/ 52 w 156"/>
            <a:gd name="T109" fmla="*/ 228 h 303"/>
            <a:gd name="T110" fmla="*/ 56 w 156"/>
            <a:gd name="T111" fmla="*/ 241 h 303"/>
            <a:gd name="T112" fmla="*/ 56 w 156"/>
            <a:gd name="T113" fmla="*/ 257 h 303"/>
            <a:gd name="T114" fmla="*/ 56 w 156"/>
            <a:gd name="T115" fmla="*/ 274 h 303"/>
            <a:gd name="T116" fmla="*/ 52 w 156"/>
            <a:gd name="T117" fmla="*/ 286 h 303"/>
            <a:gd name="T118" fmla="*/ 48 w 156"/>
            <a:gd name="T119" fmla="*/ 299 h 303"/>
            <a:gd name="T120" fmla="*/ 52 w 156"/>
            <a:gd name="T121" fmla="*/ 303 h 303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  <a:cxn ang="0">
              <a:pos x="T106" y="T107"/>
            </a:cxn>
            <a:cxn ang="0">
              <a:pos x="T108" y="T109"/>
            </a:cxn>
            <a:cxn ang="0">
              <a:pos x="T110" y="T111"/>
            </a:cxn>
            <a:cxn ang="0">
              <a:pos x="T112" y="T113"/>
            </a:cxn>
            <a:cxn ang="0">
              <a:pos x="T114" y="T115"/>
            </a:cxn>
            <a:cxn ang="0">
              <a:pos x="T116" y="T117"/>
            </a:cxn>
            <a:cxn ang="0">
              <a:pos x="T118" y="T119"/>
            </a:cxn>
            <a:cxn ang="0">
              <a:pos x="T120" y="T121"/>
            </a:cxn>
          </a:cxnLst>
          <a:rect l="0" t="0" r="r" b="b"/>
          <a:pathLst>
            <a:path w="156" h="303">
              <a:moveTo>
                <a:pt x="52" y="303"/>
              </a:moveTo>
              <a:lnTo>
                <a:pt x="56" y="303"/>
              </a:lnTo>
              <a:lnTo>
                <a:pt x="60" y="303"/>
              </a:lnTo>
              <a:lnTo>
                <a:pt x="64" y="303"/>
              </a:lnTo>
              <a:lnTo>
                <a:pt x="72" y="303"/>
              </a:lnTo>
              <a:lnTo>
                <a:pt x="76" y="303"/>
              </a:lnTo>
              <a:lnTo>
                <a:pt x="80" y="303"/>
              </a:lnTo>
              <a:lnTo>
                <a:pt x="88" y="303"/>
              </a:lnTo>
              <a:lnTo>
                <a:pt x="92" y="303"/>
              </a:lnTo>
              <a:lnTo>
                <a:pt x="96" y="303"/>
              </a:lnTo>
              <a:lnTo>
                <a:pt x="100" y="303"/>
              </a:lnTo>
              <a:lnTo>
                <a:pt x="108" y="303"/>
              </a:lnTo>
              <a:lnTo>
                <a:pt x="112" y="303"/>
              </a:lnTo>
              <a:lnTo>
                <a:pt x="116" y="303"/>
              </a:lnTo>
              <a:lnTo>
                <a:pt x="124" y="303"/>
              </a:lnTo>
              <a:lnTo>
                <a:pt x="128" y="303"/>
              </a:lnTo>
              <a:lnTo>
                <a:pt x="132" y="303"/>
              </a:lnTo>
              <a:lnTo>
                <a:pt x="136" y="303"/>
              </a:lnTo>
              <a:lnTo>
                <a:pt x="140" y="303"/>
              </a:lnTo>
              <a:lnTo>
                <a:pt x="140" y="299"/>
              </a:lnTo>
              <a:lnTo>
                <a:pt x="140" y="295"/>
              </a:lnTo>
              <a:lnTo>
                <a:pt x="140" y="290"/>
              </a:lnTo>
              <a:lnTo>
                <a:pt x="140" y="282"/>
              </a:lnTo>
              <a:lnTo>
                <a:pt x="140" y="278"/>
              </a:lnTo>
              <a:lnTo>
                <a:pt x="140" y="274"/>
              </a:lnTo>
              <a:lnTo>
                <a:pt x="140" y="270"/>
              </a:lnTo>
              <a:lnTo>
                <a:pt x="140" y="261"/>
              </a:lnTo>
              <a:lnTo>
                <a:pt x="140" y="257"/>
              </a:lnTo>
              <a:lnTo>
                <a:pt x="140" y="253"/>
              </a:lnTo>
              <a:lnTo>
                <a:pt x="140" y="245"/>
              </a:lnTo>
              <a:lnTo>
                <a:pt x="140" y="241"/>
              </a:lnTo>
              <a:lnTo>
                <a:pt x="140" y="236"/>
              </a:lnTo>
              <a:lnTo>
                <a:pt x="140" y="232"/>
              </a:lnTo>
              <a:lnTo>
                <a:pt x="140" y="224"/>
              </a:lnTo>
              <a:lnTo>
                <a:pt x="140" y="220"/>
              </a:lnTo>
              <a:lnTo>
                <a:pt x="140" y="216"/>
              </a:lnTo>
              <a:lnTo>
                <a:pt x="140" y="207"/>
              </a:lnTo>
              <a:lnTo>
                <a:pt x="140" y="203"/>
              </a:lnTo>
              <a:lnTo>
                <a:pt x="140" y="199"/>
              </a:lnTo>
              <a:lnTo>
                <a:pt x="140" y="195"/>
              </a:lnTo>
              <a:lnTo>
                <a:pt x="140" y="187"/>
              </a:lnTo>
              <a:lnTo>
                <a:pt x="140" y="183"/>
              </a:lnTo>
              <a:lnTo>
                <a:pt x="140" y="178"/>
              </a:lnTo>
              <a:lnTo>
                <a:pt x="140" y="170"/>
              </a:lnTo>
              <a:lnTo>
                <a:pt x="140" y="166"/>
              </a:lnTo>
              <a:lnTo>
                <a:pt x="140" y="162"/>
              </a:lnTo>
              <a:lnTo>
                <a:pt x="140" y="158"/>
              </a:lnTo>
              <a:lnTo>
                <a:pt x="140" y="153"/>
              </a:lnTo>
              <a:lnTo>
                <a:pt x="140" y="149"/>
              </a:lnTo>
              <a:lnTo>
                <a:pt x="140" y="145"/>
              </a:lnTo>
              <a:lnTo>
                <a:pt x="140" y="141"/>
              </a:lnTo>
              <a:lnTo>
                <a:pt x="140" y="133"/>
              </a:lnTo>
              <a:lnTo>
                <a:pt x="140" y="129"/>
              </a:lnTo>
              <a:lnTo>
                <a:pt x="140" y="124"/>
              </a:lnTo>
              <a:lnTo>
                <a:pt x="140" y="120"/>
              </a:lnTo>
              <a:lnTo>
                <a:pt x="140" y="116"/>
              </a:lnTo>
              <a:lnTo>
                <a:pt x="140" y="112"/>
              </a:lnTo>
              <a:lnTo>
                <a:pt x="140" y="108"/>
              </a:lnTo>
              <a:lnTo>
                <a:pt x="140" y="104"/>
              </a:lnTo>
              <a:lnTo>
                <a:pt x="136" y="95"/>
              </a:lnTo>
              <a:lnTo>
                <a:pt x="140" y="95"/>
              </a:lnTo>
              <a:lnTo>
                <a:pt x="140" y="91"/>
              </a:lnTo>
              <a:lnTo>
                <a:pt x="144" y="91"/>
              </a:lnTo>
              <a:lnTo>
                <a:pt x="144" y="95"/>
              </a:lnTo>
              <a:lnTo>
                <a:pt x="144" y="91"/>
              </a:lnTo>
              <a:lnTo>
                <a:pt x="144" y="87"/>
              </a:lnTo>
              <a:lnTo>
                <a:pt x="144" y="83"/>
              </a:lnTo>
              <a:lnTo>
                <a:pt x="148" y="83"/>
              </a:lnTo>
              <a:lnTo>
                <a:pt x="144" y="79"/>
              </a:lnTo>
              <a:lnTo>
                <a:pt x="148" y="79"/>
              </a:lnTo>
              <a:lnTo>
                <a:pt x="148" y="75"/>
              </a:lnTo>
              <a:lnTo>
                <a:pt x="148" y="70"/>
              </a:lnTo>
              <a:lnTo>
                <a:pt x="148" y="66"/>
              </a:lnTo>
              <a:lnTo>
                <a:pt x="148" y="62"/>
              </a:lnTo>
              <a:lnTo>
                <a:pt x="152" y="62"/>
              </a:lnTo>
              <a:lnTo>
                <a:pt x="152" y="58"/>
              </a:lnTo>
              <a:lnTo>
                <a:pt x="152" y="54"/>
              </a:lnTo>
              <a:lnTo>
                <a:pt x="152" y="50"/>
              </a:lnTo>
              <a:lnTo>
                <a:pt x="156" y="50"/>
              </a:lnTo>
              <a:lnTo>
                <a:pt x="152" y="50"/>
              </a:lnTo>
              <a:lnTo>
                <a:pt x="156" y="50"/>
              </a:lnTo>
              <a:lnTo>
                <a:pt x="156" y="46"/>
              </a:lnTo>
              <a:lnTo>
                <a:pt x="152" y="46"/>
              </a:lnTo>
              <a:lnTo>
                <a:pt x="152" y="41"/>
              </a:lnTo>
              <a:lnTo>
                <a:pt x="152" y="37"/>
              </a:lnTo>
              <a:lnTo>
                <a:pt x="152" y="33"/>
              </a:lnTo>
              <a:lnTo>
                <a:pt x="152" y="29"/>
              </a:lnTo>
              <a:lnTo>
                <a:pt x="148" y="33"/>
              </a:lnTo>
              <a:lnTo>
                <a:pt x="144" y="33"/>
              </a:lnTo>
              <a:lnTo>
                <a:pt x="140" y="33"/>
              </a:lnTo>
              <a:lnTo>
                <a:pt x="136" y="33"/>
              </a:lnTo>
              <a:lnTo>
                <a:pt x="136" y="29"/>
              </a:lnTo>
              <a:lnTo>
                <a:pt x="136" y="25"/>
              </a:lnTo>
              <a:lnTo>
                <a:pt x="132" y="25"/>
              </a:lnTo>
              <a:lnTo>
                <a:pt x="132" y="21"/>
              </a:lnTo>
              <a:lnTo>
                <a:pt x="132" y="17"/>
              </a:lnTo>
              <a:lnTo>
                <a:pt x="132" y="12"/>
              </a:lnTo>
              <a:lnTo>
                <a:pt x="128" y="12"/>
              </a:lnTo>
              <a:lnTo>
                <a:pt x="128" y="8"/>
              </a:lnTo>
              <a:lnTo>
                <a:pt x="124" y="8"/>
              </a:lnTo>
              <a:lnTo>
                <a:pt x="120" y="8"/>
              </a:lnTo>
              <a:lnTo>
                <a:pt x="116" y="4"/>
              </a:lnTo>
              <a:lnTo>
                <a:pt x="112" y="4"/>
              </a:lnTo>
              <a:lnTo>
                <a:pt x="108" y="0"/>
              </a:lnTo>
              <a:lnTo>
                <a:pt x="104" y="0"/>
              </a:lnTo>
              <a:lnTo>
                <a:pt x="100" y="0"/>
              </a:lnTo>
              <a:lnTo>
                <a:pt x="96" y="0"/>
              </a:lnTo>
              <a:lnTo>
                <a:pt x="92" y="0"/>
              </a:lnTo>
              <a:lnTo>
                <a:pt x="88" y="0"/>
              </a:lnTo>
              <a:lnTo>
                <a:pt x="84" y="0"/>
              </a:lnTo>
              <a:lnTo>
                <a:pt x="84" y="4"/>
              </a:lnTo>
              <a:lnTo>
                <a:pt x="80" y="4"/>
              </a:lnTo>
              <a:lnTo>
                <a:pt x="76" y="4"/>
              </a:lnTo>
              <a:lnTo>
                <a:pt x="72" y="4"/>
              </a:lnTo>
              <a:lnTo>
                <a:pt x="68" y="4"/>
              </a:lnTo>
              <a:lnTo>
                <a:pt x="64" y="4"/>
              </a:lnTo>
              <a:lnTo>
                <a:pt x="64" y="8"/>
              </a:lnTo>
              <a:lnTo>
                <a:pt x="56" y="8"/>
              </a:lnTo>
              <a:lnTo>
                <a:pt x="52" y="4"/>
              </a:lnTo>
              <a:lnTo>
                <a:pt x="48" y="4"/>
              </a:lnTo>
              <a:lnTo>
                <a:pt x="44" y="4"/>
              </a:lnTo>
              <a:lnTo>
                <a:pt x="44" y="0"/>
              </a:lnTo>
              <a:lnTo>
                <a:pt x="40" y="0"/>
              </a:lnTo>
              <a:lnTo>
                <a:pt x="36" y="0"/>
              </a:lnTo>
              <a:lnTo>
                <a:pt x="32" y="0"/>
              </a:lnTo>
              <a:lnTo>
                <a:pt x="28" y="0"/>
              </a:lnTo>
              <a:lnTo>
                <a:pt x="24" y="0"/>
              </a:lnTo>
              <a:lnTo>
                <a:pt x="20" y="0"/>
              </a:lnTo>
              <a:lnTo>
                <a:pt x="16" y="0"/>
              </a:lnTo>
              <a:lnTo>
                <a:pt x="12" y="0"/>
              </a:lnTo>
              <a:lnTo>
                <a:pt x="8" y="0"/>
              </a:lnTo>
              <a:lnTo>
                <a:pt x="4" y="0"/>
              </a:lnTo>
              <a:lnTo>
                <a:pt x="0" y="0"/>
              </a:lnTo>
              <a:lnTo>
                <a:pt x="4" y="0"/>
              </a:lnTo>
              <a:lnTo>
                <a:pt x="4" y="4"/>
              </a:lnTo>
              <a:lnTo>
                <a:pt x="4" y="8"/>
              </a:lnTo>
              <a:lnTo>
                <a:pt x="4" y="12"/>
              </a:lnTo>
              <a:lnTo>
                <a:pt x="4" y="17"/>
              </a:lnTo>
              <a:lnTo>
                <a:pt x="4" y="21"/>
              </a:lnTo>
              <a:lnTo>
                <a:pt x="4" y="25"/>
              </a:lnTo>
              <a:lnTo>
                <a:pt x="4" y="29"/>
              </a:lnTo>
              <a:lnTo>
                <a:pt x="8" y="29"/>
              </a:lnTo>
              <a:lnTo>
                <a:pt x="8" y="33"/>
              </a:lnTo>
              <a:lnTo>
                <a:pt x="4" y="33"/>
              </a:lnTo>
              <a:lnTo>
                <a:pt x="4" y="37"/>
              </a:lnTo>
              <a:lnTo>
                <a:pt x="4" y="41"/>
              </a:lnTo>
              <a:lnTo>
                <a:pt x="8" y="41"/>
              </a:lnTo>
              <a:lnTo>
                <a:pt x="8" y="46"/>
              </a:lnTo>
              <a:lnTo>
                <a:pt x="8" y="50"/>
              </a:lnTo>
              <a:lnTo>
                <a:pt x="8" y="54"/>
              </a:lnTo>
              <a:lnTo>
                <a:pt x="12" y="54"/>
              </a:lnTo>
              <a:lnTo>
                <a:pt x="12" y="58"/>
              </a:lnTo>
              <a:lnTo>
                <a:pt x="12" y="62"/>
              </a:lnTo>
              <a:lnTo>
                <a:pt x="16" y="62"/>
              </a:lnTo>
              <a:lnTo>
                <a:pt x="16" y="66"/>
              </a:lnTo>
              <a:lnTo>
                <a:pt x="12" y="66"/>
              </a:lnTo>
              <a:lnTo>
                <a:pt x="12" y="70"/>
              </a:lnTo>
              <a:lnTo>
                <a:pt x="16" y="70"/>
              </a:lnTo>
              <a:lnTo>
                <a:pt x="12" y="70"/>
              </a:lnTo>
              <a:lnTo>
                <a:pt x="12" y="75"/>
              </a:lnTo>
              <a:lnTo>
                <a:pt x="16" y="75"/>
              </a:lnTo>
              <a:lnTo>
                <a:pt x="12" y="75"/>
              </a:lnTo>
              <a:lnTo>
                <a:pt x="12" y="79"/>
              </a:lnTo>
              <a:lnTo>
                <a:pt x="16" y="79"/>
              </a:lnTo>
              <a:lnTo>
                <a:pt x="16" y="83"/>
              </a:lnTo>
              <a:lnTo>
                <a:pt x="12" y="83"/>
              </a:lnTo>
              <a:lnTo>
                <a:pt x="16" y="83"/>
              </a:lnTo>
              <a:lnTo>
                <a:pt x="12" y="83"/>
              </a:lnTo>
              <a:lnTo>
                <a:pt x="12" y="87"/>
              </a:lnTo>
              <a:lnTo>
                <a:pt x="16" y="87"/>
              </a:lnTo>
              <a:lnTo>
                <a:pt x="16" y="91"/>
              </a:lnTo>
              <a:lnTo>
                <a:pt x="16" y="95"/>
              </a:lnTo>
              <a:lnTo>
                <a:pt x="16" y="100"/>
              </a:lnTo>
              <a:lnTo>
                <a:pt x="16" y="104"/>
              </a:lnTo>
              <a:lnTo>
                <a:pt x="16" y="108"/>
              </a:lnTo>
              <a:lnTo>
                <a:pt x="16" y="112"/>
              </a:lnTo>
              <a:lnTo>
                <a:pt x="16" y="116"/>
              </a:lnTo>
              <a:lnTo>
                <a:pt x="20" y="116"/>
              </a:lnTo>
              <a:lnTo>
                <a:pt x="20" y="120"/>
              </a:lnTo>
              <a:lnTo>
                <a:pt x="24" y="124"/>
              </a:lnTo>
              <a:lnTo>
                <a:pt x="24" y="129"/>
              </a:lnTo>
              <a:lnTo>
                <a:pt x="28" y="129"/>
              </a:lnTo>
              <a:lnTo>
                <a:pt x="28" y="133"/>
              </a:lnTo>
              <a:lnTo>
                <a:pt x="28" y="137"/>
              </a:lnTo>
              <a:lnTo>
                <a:pt x="32" y="137"/>
              </a:lnTo>
              <a:lnTo>
                <a:pt x="32" y="141"/>
              </a:lnTo>
              <a:lnTo>
                <a:pt x="36" y="141"/>
              </a:lnTo>
              <a:lnTo>
                <a:pt x="36" y="145"/>
              </a:lnTo>
              <a:lnTo>
                <a:pt x="36" y="149"/>
              </a:lnTo>
              <a:lnTo>
                <a:pt x="40" y="149"/>
              </a:lnTo>
              <a:lnTo>
                <a:pt x="40" y="153"/>
              </a:lnTo>
              <a:lnTo>
                <a:pt x="44" y="153"/>
              </a:lnTo>
              <a:lnTo>
                <a:pt x="44" y="158"/>
              </a:lnTo>
              <a:lnTo>
                <a:pt x="44" y="162"/>
              </a:lnTo>
              <a:lnTo>
                <a:pt x="44" y="166"/>
              </a:lnTo>
              <a:lnTo>
                <a:pt x="40" y="166"/>
              </a:lnTo>
              <a:lnTo>
                <a:pt x="40" y="170"/>
              </a:lnTo>
              <a:lnTo>
                <a:pt x="44" y="170"/>
              </a:lnTo>
              <a:lnTo>
                <a:pt x="40" y="170"/>
              </a:lnTo>
              <a:lnTo>
                <a:pt x="40" y="174"/>
              </a:lnTo>
              <a:lnTo>
                <a:pt x="40" y="170"/>
              </a:lnTo>
              <a:lnTo>
                <a:pt x="40" y="174"/>
              </a:lnTo>
              <a:lnTo>
                <a:pt x="40" y="178"/>
              </a:lnTo>
              <a:lnTo>
                <a:pt x="40" y="183"/>
              </a:lnTo>
              <a:lnTo>
                <a:pt x="40" y="187"/>
              </a:lnTo>
              <a:lnTo>
                <a:pt x="40" y="191"/>
              </a:lnTo>
              <a:lnTo>
                <a:pt x="40" y="195"/>
              </a:lnTo>
              <a:lnTo>
                <a:pt x="40" y="199"/>
              </a:lnTo>
              <a:lnTo>
                <a:pt x="44" y="199"/>
              </a:lnTo>
              <a:lnTo>
                <a:pt x="44" y="203"/>
              </a:lnTo>
              <a:lnTo>
                <a:pt x="44" y="207"/>
              </a:lnTo>
              <a:lnTo>
                <a:pt x="48" y="207"/>
              </a:lnTo>
              <a:lnTo>
                <a:pt x="48" y="212"/>
              </a:lnTo>
              <a:lnTo>
                <a:pt x="48" y="216"/>
              </a:lnTo>
              <a:lnTo>
                <a:pt x="52" y="216"/>
              </a:lnTo>
              <a:lnTo>
                <a:pt x="52" y="220"/>
              </a:lnTo>
              <a:lnTo>
                <a:pt x="52" y="224"/>
              </a:lnTo>
              <a:lnTo>
                <a:pt x="56" y="224"/>
              </a:lnTo>
              <a:lnTo>
                <a:pt x="56" y="228"/>
              </a:lnTo>
              <a:lnTo>
                <a:pt x="52" y="228"/>
              </a:lnTo>
              <a:lnTo>
                <a:pt x="52" y="232"/>
              </a:lnTo>
              <a:lnTo>
                <a:pt x="56" y="232"/>
              </a:lnTo>
              <a:lnTo>
                <a:pt x="56" y="236"/>
              </a:lnTo>
              <a:lnTo>
                <a:pt x="56" y="241"/>
              </a:lnTo>
              <a:lnTo>
                <a:pt x="56" y="245"/>
              </a:lnTo>
              <a:lnTo>
                <a:pt x="56" y="249"/>
              </a:lnTo>
              <a:lnTo>
                <a:pt x="56" y="253"/>
              </a:lnTo>
              <a:lnTo>
                <a:pt x="56" y="257"/>
              </a:lnTo>
              <a:lnTo>
                <a:pt x="56" y="261"/>
              </a:lnTo>
              <a:lnTo>
                <a:pt x="56" y="265"/>
              </a:lnTo>
              <a:lnTo>
                <a:pt x="56" y="270"/>
              </a:lnTo>
              <a:lnTo>
                <a:pt x="56" y="274"/>
              </a:lnTo>
              <a:lnTo>
                <a:pt x="52" y="274"/>
              </a:lnTo>
              <a:lnTo>
                <a:pt x="52" y="278"/>
              </a:lnTo>
              <a:lnTo>
                <a:pt x="52" y="282"/>
              </a:lnTo>
              <a:lnTo>
                <a:pt x="52" y="286"/>
              </a:lnTo>
              <a:lnTo>
                <a:pt x="52" y="290"/>
              </a:lnTo>
              <a:lnTo>
                <a:pt x="52" y="295"/>
              </a:lnTo>
              <a:lnTo>
                <a:pt x="52" y="299"/>
              </a:lnTo>
              <a:lnTo>
                <a:pt x="48" y="299"/>
              </a:lnTo>
              <a:lnTo>
                <a:pt x="52" y="299"/>
              </a:lnTo>
              <a:lnTo>
                <a:pt x="48" y="299"/>
              </a:lnTo>
              <a:lnTo>
                <a:pt x="48" y="303"/>
              </a:lnTo>
              <a:lnTo>
                <a:pt x="52" y="303"/>
              </a:lnTo>
              <a:close/>
            </a:path>
          </a:pathLst>
        </a:custGeom>
        <a:solidFill xmlns:a="http://schemas.openxmlformats.org/drawingml/2006/main">
          <a:schemeClr val="accent1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0.82845</cdr:x>
      <cdr:y>0.59175</cdr:y>
    </cdr:from>
    <cdr:to>
      <cdr:x>0.8447</cdr:x>
      <cdr:y>0.62275</cdr:y>
    </cdr:to>
    <cdr:sp macro="" textlink="">
      <cdr:nvSpPr>
        <cdr:cNvPr id="24" name="Freeform 207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337584" y="3281011"/>
          <a:ext cx="143945" cy="171899"/>
        </a:xfrm>
        <a:custGeom xmlns:a="http://schemas.openxmlformats.org/drawingml/2006/main">
          <a:avLst/>
          <a:gdLst>
            <a:gd name="T0" fmla="*/ 4 w 153"/>
            <a:gd name="T1" fmla="*/ 125 h 175"/>
            <a:gd name="T2" fmla="*/ 4 w 153"/>
            <a:gd name="T3" fmla="*/ 104 h 175"/>
            <a:gd name="T4" fmla="*/ 4 w 153"/>
            <a:gd name="T5" fmla="*/ 83 h 175"/>
            <a:gd name="T6" fmla="*/ 4 w 153"/>
            <a:gd name="T7" fmla="*/ 63 h 175"/>
            <a:gd name="T8" fmla="*/ 4 w 153"/>
            <a:gd name="T9" fmla="*/ 46 h 175"/>
            <a:gd name="T10" fmla="*/ 0 w 153"/>
            <a:gd name="T11" fmla="*/ 25 h 175"/>
            <a:gd name="T12" fmla="*/ 0 w 153"/>
            <a:gd name="T13" fmla="*/ 5 h 175"/>
            <a:gd name="T14" fmla="*/ 4 w 153"/>
            <a:gd name="T15" fmla="*/ 9 h 175"/>
            <a:gd name="T16" fmla="*/ 12 w 153"/>
            <a:gd name="T17" fmla="*/ 17 h 175"/>
            <a:gd name="T18" fmla="*/ 16 w 153"/>
            <a:gd name="T19" fmla="*/ 30 h 175"/>
            <a:gd name="T20" fmla="*/ 16 w 153"/>
            <a:gd name="T21" fmla="*/ 30 h 175"/>
            <a:gd name="T22" fmla="*/ 8 w 153"/>
            <a:gd name="T23" fmla="*/ 30 h 175"/>
            <a:gd name="T24" fmla="*/ 4 w 153"/>
            <a:gd name="T25" fmla="*/ 42 h 175"/>
            <a:gd name="T26" fmla="*/ 16 w 153"/>
            <a:gd name="T27" fmla="*/ 46 h 175"/>
            <a:gd name="T28" fmla="*/ 24 w 153"/>
            <a:gd name="T29" fmla="*/ 54 h 175"/>
            <a:gd name="T30" fmla="*/ 29 w 153"/>
            <a:gd name="T31" fmla="*/ 67 h 175"/>
            <a:gd name="T32" fmla="*/ 33 w 153"/>
            <a:gd name="T33" fmla="*/ 75 h 175"/>
            <a:gd name="T34" fmla="*/ 45 w 153"/>
            <a:gd name="T35" fmla="*/ 79 h 175"/>
            <a:gd name="T36" fmla="*/ 49 w 153"/>
            <a:gd name="T37" fmla="*/ 83 h 175"/>
            <a:gd name="T38" fmla="*/ 53 w 153"/>
            <a:gd name="T39" fmla="*/ 96 h 175"/>
            <a:gd name="T40" fmla="*/ 61 w 153"/>
            <a:gd name="T41" fmla="*/ 104 h 175"/>
            <a:gd name="T42" fmla="*/ 73 w 153"/>
            <a:gd name="T43" fmla="*/ 108 h 175"/>
            <a:gd name="T44" fmla="*/ 81 w 153"/>
            <a:gd name="T45" fmla="*/ 117 h 175"/>
            <a:gd name="T46" fmla="*/ 89 w 153"/>
            <a:gd name="T47" fmla="*/ 125 h 175"/>
            <a:gd name="T48" fmla="*/ 101 w 153"/>
            <a:gd name="T49" fmla="*/ 129 h 175"/>
            <a:gd name="T50" fmla="*/ 109 w 153"/>
            <a:gd name="T51" fmla="*/ 137 h 175"/>
            <a:gd name="T52" fmla="*/ 121 w 153"/>
            <a:gd name="T53" fmla="*/ 142 h 175"/>
            <a:gd name="T54" fmla="*/ 125 w 153"/>
            <a:gd name="T55" fmla="*/ 146 h 175"/>
            <a:gd name="T56" fmla="*/ 133 w 153"/>
            <a:gd name="T57" fmla="*/ 146 h 175"/>
            <a:gd name="T58" fmla="*/ 145 w 153"/>
            <a:gd name="T59" fmla="*/ 142 h 175"/>
            <a:gd name="T60" fmla="*/ 149 w 153"/>
            <a:gd name="T61" fmla="*/ 146 h 175"/>
            <a:gd name="T62" fmla="*/ 149 w 153"/>
            <a:gd name="T63" fmla="*/ 154 h 175"/>
            <a:gd name="T64" fmla="*/ 145 w 153"/>
            <a:gd name="T65" fmla="*/ 158 h 175"/>
            <a:gd name="T66" fmla="*/ 141 w 153"/>
            <a:gd name="T67" fmla="*/ 162 h 175"/>
            <a:gd name="T68" fmla="*/ 129 w 153"/>
            <a:gd name="T69" fmla="*/ 166 h 175"/>
            <a:gd name="T70" fmla="*/ 125 w 153"/>
            <a:gd name="T71" fmla="*/ 162 h 175"/>
            <a:gd name="T72" fmla="*/ 117 w 153"/>
            <a:gd name="T73" fmla="*/ 166 h 175"/>
            <a:gd name="T74" fmla="*/ 105 w 153"/>
            <a:gd name="T75" fmla="*/ 171 h 175"/>
            <a:gd name="T76" fmla="*/ 97 w 153"/>
            <a:gd name="T77" fmla="*/ 175 h 175"/>
            <a:gd name="T78" fmla="*/ 85 w 153"/>
            <a:gd name="T79" fmla="*/ 171 h 175"/>
            <a:gd name="T80" fmla="*/ 73 w 153"/>
            <a:gd name="T81" fmla="*/ 166 h 175"/>
            <a:gd name="T82" fmla="*/ 61 w 153"/>
            <a:gd name="T83" fmla="*/ 162 h 175"/>
            <a:gd name="T84" fmla="*/ 53 w 153"/>
            <a:gd name="T85" fmla="*/ 162 h 175"/>
            <a:gd name="T86" fmla="*/ 45 w 153"/>
            <a:gd name="T87" fmla="*/ 162 h 175"/>
            <a:gd name="T88" fmla="*/ 29 w 153"/>
            <a:gd name="T89" fmla="*/ 162 h 175"/>
            <a:gd name="T90" fmla="*/ 20 w 153"/>
            <a:gd name="T91" fmla="*/ 162 h 175"/>
            <a:gd name="T92" fmla="*/ 8 w 153"/>
            <a:gd name="T93" fmla="*/ 158 h 175"/>
            <a:gd name="T94" fmla="*/ 8 w 153"/>
            <a:gd name="T95" fmla="*/ 166 h 17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</a:cxnLst>
          <a:rect l="0" t="0" r="r" b="b"/>
          <a:pathLst>
            <a:path w="153" h="175">
              <a:moveTo>
                <a:pt x="4" y="142"/>
              </a:moveTo>
              <a:lnTo>
                <a:pt x="4" y="137"/>
              </a:lnTo>
              <a:lnTo>
                <a:pt x="4" y="129"/>
              </a:lnTo>
              <a:lnTo>
                <a:pt x="4" y="125"/>
              </a:lnTo>
              <a:lnTo>
                <a:pt x="4" y="121"/>
              </a:lnTo>
              <a:lnTo>
                <a:pt x="4" y="117"/>
              </a:lnTo>
              <a:lnTo>
                <a:pt x="4" y="108"/>
              </a:lnTo>
              <a:lnTo>
                <a:pt x="4" y="104"/>
              </a:lnTo>
              <a:lnTo>
                <a:pt x="4" y="100"/>
              </a:lnTo>
              <a:lnTo>
                <a:pt x="4" y="96"/>
              </a:lnTo>
              <a:lnTo>
                <a:pt x="4" y="92"/>
              </a:lnTo>
              <a:lnTo>
                <a:pt x="4" y="83"/>
              </a:lnTo>
              <a:lnTo>
                <a:pt x="4" y="79"/>
              </a:lnTo>
              <a:lnTo>
                <a:pt x="4" y="75"/>
              </a:lnTo>
              <a:lnTo>
                <a:pt x="4" y="67"/>
              </a:lnTo>
              <a:lnTo>
                <a:pt x="4" y="63"/>
              </a:lnTo>
              <a:lnTo>
                <a:pt x="4" y="59"/>
              </a:lnTo>
              <a:lnTo>
                <a:pt x="4" y="54"/>
              </a:lnTo>
              <a:lnTo>
                <a:pt x="4" y="50"/>
              </a:lnTo>
              <a:lnTo>
                <a:pt x="4" y="46"/>
              </a:lnTo>
              <a:lnTo>
                <a:pt x="4" y="42"/>
              </a:lnTo>
              <a:lnTo>
                <a:pt x="0" y="38"/>
              </a:lnTo>
              <a:lnTo>
                <a:pt x="0" y="30"/>
              </a:lnTo>
              <a:lnTo>
                <a:pt x="0" y="25"/>
              </a:lnTo>
              <a:lnTo>
                <a:pt x="0" y="21"/>
              </a:lnTo>
              <a:lnTo>
                <a:pt x="0" y="13"/>
              </a:lnTo>
              <a:lnTo>
                <a:pt x="0" y="9"/>
              </a:lnTo>
              <a:lnTo>
                <a:pt x="0" y="5"/>
              </a:lnTo>
              <a:lnTo>
                <a:pt x="0" y="0"/>
              </a:lnTo>
              <a:lnTo>
                <a:pt x="4" y="0"/>
              </a:lnTo>
              <a:lnTo>
                <a:pt x="4" y="5"/>
              </a:lnTo>
              <a:lnTo>
                <a:pt x="4" y="9"/>
              </a:lnTo>
              <a:lnTo>
                <a:pt x="8" y="9"/>
              </a:lnTo>
              <a:lnTo>
                <a:pt x="8" y="13"/>
              </a:lnTo>
              <a:lnTo>
                <a:pt x="12" y="13"/>
              </a:lnTo>
              <a:lnTo>
                <a:pt x="12" y="17"/>
              </a:lnTo>
              <a:lnTo>
                <a:pt x="16" y="17"/>
              </a:lnTo>
              <a:lnTo>
                <a:pt x="16" y="21"/>
              </a:lnTo>
              <a:lnTo>
                <a:pt x="16" y="25"/>
              </a:lnTo>
              <a:lnTo>
                <a:pt x="16" y="30"/>
              </a:lnTo>
              <a:lnTo>
                <a:pt x="20" y="30"/>
              </a:lnTo>
              <a:lnTo>
                <a:pt x="20" y="34"/>
              </a:lnTo>
              <a:lnTo>
                <a:pt x="20" y="30"/>
              </a:lnTo>
              <a:lnTo>
                <a:pt x="16" y="30"/>
              </a:lnTo>
              <a:lnTo>
                <a:pt x="16" y="25"/>
              </a:lnTo>
              <a:lnTo>
                <a:pt x="12" y="25"/>
              </a:lnTo>
              <a:lnTo>
                <a:pt x="12" y="30"/>
              </a:lnTo>
              <a:lnTo>
                <a:pt x="8" y="30"/>
              </a:lnTo>
              <a:lnTo>
                <a:pt x="8" y="34"/>
              </a:lnTo>
              <a:lnTo>
                <a:pt x="4" y="34"/>
              </a:lnTo>
              <a:lnTo>
                <a:pt x="4" y="38"/>
              </a:lnTo>
              <a:lnTo>
                <a:pt x="4" y="42"/>
              </a:lnTo>
              <a:lnTo>
                <a:pt x="8" y="42"/>
              </a:lnTo>
              <a:lnTo>
                <a:pt x="8" y="46"/>
              </a:lnTo>
              <a:lnTo>
                <a:pt x="12" y="46"/>
              </a:lnTo>
              <a:lnTo>
                <a:pt x="16" y="46"/>
              </a:lnTo>
              <a:lnTo>
                <a:pt x="20" y="46"/>
              </a:lnTo>
              <a:lnTo>
                <a:pt x="24" y="46"/>
              </a:lnTo>
              <a:lnTo>
                <a:pt x="24" y="50"/>
              </a:lnTo>
              <a:lnTo>
                <a:pt x="24" y="54"/>
              </a:lnTo>
              <a:lnTo>
                <a:pt x="24" y="59"/>
              </a:lnTo>
              <a:lnTo>
                <a:pt x="29" y="59"/>
              </a:lnTo>
              <a:lnTo>
                <a:pt x="29" y="63"/>
              </a:lnTo>
              <a:lnTo>
                <a:pt x="29" y="67"/>
              </a:lnTo>
              <a:lnTo>
                <a:pt x="33" y="67"/>
              </a:lnTo>
              <a:lnTo>
                <a:pt x="33" y="71"/>
              </a:lnTo>
              <a:lnTo>
                <a:pt x="37" y="75"/>
              </a:lnTo>
              <a:lnTo>
                <a:pt x="33" y="75"/>
              </a:lnTo>
              <a:lnTo>
                <a:pt x="37" y="75"/>
              </a:lnTo>
              <a:lnTo>
                <a:pt x="41" y="75"/>
              </a:lnTo>
              <a:lnTo>
                <a:pt x="41" y="79"/>
              </a:lnTo>
              <a:lnTo>
                <a:pt x="45" y="79"/>
              </a:lnTo>
              <a:lnTo>
                <a:pt x="45" y="83"/>
              </a:lnTo>
              <a:lnTo>
                <a:pt x="41" y="83"/>
              </a:lnTo>
              <a:lnTo>
                <a:pt x="45" y="83"/>
              </a:lnTo>
              <a:lnTo>
                <a:pt x="49" y="83"/>
              </a:lnTo>
              <a:lnTo>
                <a:pt x="49" y="88"/>
              </a:lnTo>
              <a:lnTo>
                <a:pt x="49" y="92"/>
              </a:lnTo>
              <a:lnTo>
                <a:pt x="53" y="92"/>
              </a:lnTo>
              <a:lnTo>
                <a:pt x="53" y="96"/>
              </a:lnTo>
              <a:lnTo>
                <a:pt x="57" y="96"/>
              </a:lnTo>
              <a:lnTo>
                <a:pt x="57" y="100"/>
              </a:lnTo>
              <a:lnTo>
                <a:pt x="61" y="100"/>
              </a:lnTo>
              <a:lnTo>
                <a:pt x="61" y="104"/>
              </a:lnTo>
              <a:lnTo>
                <a:pt x="65" y="104"/>
              </a:lnTo>
              <a:lnTo>
                <a:pt x="69" y="104"/>
              </a:lnTo>
              <a:lnTo>
                <a:pt x="69" y="108"/>
              </a:lnTo>
              <a:lnTo>
                <a:pt x="73" y="108"/>
              </a:lnTo>
              <a:lnTo>
                <a:pt x="73" y="112"/>
              </a:lnTo>
              <a:lnTo>
                <a:pt x="77" y="112"/>
              </a:lnTo>
              <a:lnTo>
                <a:pt x="81" y="112"/>
              </a:lnTo>
              <a:lnTo>
                <a:pt x="81" y="117"/>
              </a:lnTo>
              <a:lnTo>
                <a:pt x="85" y="117"/>
              </a:lnTo>
              <a:lnTo>
                <a:pt x="85" y="121"/>
              </a:lnTo>
              <a:lnTo>
                <a:pt x="89" y="121"/>
              </a:lnTo>
              <a:lnTo>
                <a:pt x="89" y="125"/>
              </a:lnTo>
              <a:lnTo>
                <a:pt x="93" y="125"/>
              </a:lnTo>
              <a:lnTo>
                <a:pt x="93" y="129"/>
              </a:lnTo>
              <a:lnTo>
                <a:pt x="97" y="129"/>
              </a:lnTo>
              <a:lnTo>
                <a:pt x="101" y="129"/>
              </a:lnTo>
              <a:lnTo>
                <a:pt x="101" y="133"/>
              </a:lnTo>
              <a:lnTo>
                <a:pt x="105" y="133"/>
              </a:lnTo>
              <a:lnTo>
                <a:pt x="105" y="137"/>
              </a:lnTo>
              <a:lnTo>
                <a:pt x="109" y="137"/>
              </a:lnTo>
              <a:lnTo>
                <a:pt x="109" y="142"/>
              </a:lnTo>
              <a:lnTo>
                <a:pt x="113" y="142"/>
              </a:lnTo>
              <a:lnTo>
                <a:pt x="117" y="142"/>
              </a:lnTo>
              <a:lnTo>
                <a:pt x="121" y="142"/>
              </a:lnTo>
              <a:lnTo>
                <a:pt x="121" y="146"/>
              </a:lnTo>
              <a:lnTo>
                <a:pt x="125" y="146"/>
              </a:lnTo>
              <a:lnTo>
                <a:pt x="125" y="142"/>
              </a:lnTo>
              <a:lnTo>
                <a:pt x="125" y="146"/>
              </a:lnTo>
              <a:lnTo>
                <a:pt x="129" y="146"/>
              </a:lnTo>
              <a:lnTo>
                <a:pt x="133" y="146"/>
              </a:lnTo>
              <a:lnTo>
                <a:pt x="133" y="142"/>
              </a:lnTo>
              <a:lnTo>
                <a:pt x="133" y="146"/>
              </a:lnTo>
              <a:lnTo>
                <a:pt x="137" y="146"/>
              </a:lnTo>
              <a:lnTo>
                <a:pt x="137" y="142"/>
              </a:lnTo>
              <a:lnTo>
                <a:pt x="141" y="142"/>
              </a:lnTo>
              <a:lnTo>
                <a:pt x="145" y="142"/>
              </a:lnTo>
              <a:lnTo>
                <a:pt x="149" y="142"/>
              </a:lnTo>
              <a:lnTo>
                <a:pt x="149" y="146"/>
              </a:lnTo>
              <a:lnTo>
                <a:pt x="145" y="146"/>
              </a:lnTo>
              <a:lnTo>
                <a:pt x="149" y="146"/>
              </a:lnTo>
              <a:lnTo>
                <a:pt x="153" y="146"/>
              </a:lnTo>
              <a:lnTo>
                <a:pt x="149" y="146"/>
              </a:lnTo>
              <a:lnTo>
                <a:pt x="149" y="150"/>
              </a:lnTo>
              <a:lnTo>
                <a:pt x="149" y="154"/>
              </a:lnTo>
              <a:lnTo>
                <a:pt x="145" y="154"/>
              </a:lnTo>
              <a:lnTo>
                <a:pt x="145" y="158"/>
              </a:lnTo>
              <a:lnTo>
                <a:pt x="149" y="158"/>
              </a:lnTo>
              <a:lnTo>
                <a:pt x="145" y="158"/>
              </a:lnTo>
              <a:lnTo>
                <a:pt x="145" y="162"/>
              </a:lnTo>
              <a:lnTo>
                <a:pt x="145" y="166"/>
              </a:lnTo>
              <a:lnTo>
                <a:pt x="141" y="166"/>
              </a:lnTo>
              <a:lnTo>
                <a:pt x="141" y="162"/>
              </a:lnTo>
              <a:lnTo>
                <a:pt x="137" y="162"/>
              </a:lnTo>
              <a:lnTo>
                <a:pt x="137" y="166"/>
              </a:lnTo>
              <a:lnTo>
                <a:pt x="133" y="166"/>
              </a:lnTo>
              <a:lnTo>
                <a:pt x="129" y="166"/>
              </a:lnTo>
              <a:lnTo>
                <a:pt x="125" y="166"/>
              </a:lnTo>
              <a:lnTo>
                <a:pt x="125" y="162"/>
              </a:lnTo>
              <a:lnTo>
                <a:pt x="125" y="166"/>
              </a:lnTo>
              <a:lnTo>
                <a:pt x="125" y="162"/>
              </a:lnTo>
              <a:lnTo>
                <a:pt x="121" y="166"/>
              </a:lnTo>
              <a:lnTo>
                <a:pt x="121" y="162"/>
              </a:lnTo>
              <a:lnTo>
                <a:pt x="117" y="162"/>
              </a:lnTo>
              <a:lnTo>
                <a:pt x="117" y="166"/>
              </a:lnTo>
              <a:lnTo>
                <a:pt x="117" y="171"/>
              </a:lnTo>
              <a:lnTo>
                <a:pt x="113" y="171"/>
              </a:lnTo>
              <a:lnTo>
                <a:pt x="109" y="171"/>
              </a:lnTo>
              <a:lnTo>
                <a:pt x="105" y="171"/>
              </a:lnTo>
              <a:lnTo>
                <a:pt x="101" y="171"/>
              </a:lnTo>
              <a:lnTo>
                <a:pt x="97" y="171"/>
              </a:lnTo>
              <a:lnTo>
                <a:pt x="101" y="171"/>
              </a:lnTo>
              <a:lnTo>
                <a:pt x="97" y="175"/>
              </a:lnTo>
              <a:lnTo>
                <a:pt x="93" y="175"/>
              </a:lnTo>
              <a:lnTo>
                <a:pt x="89" y="175"/>
              </a:lnTo>
              <a:lnTo>
                <a:pt x="89" y="171"/>
              </a:lnTo>
              <a:lnTo>
                <a:pt x="85" y="171"/>
              </a:lnTo>
              <a:lnTo>
                <a:pt x="85" y="166"/>
              </a:lnTo>
              <a:lnTo>
                <a:pt x="81" y="166"/>
              </a:lnTo>
              <a:lnTo>
                <a:pt x="77" y="166"/>
              </a:lnTo>
              <a:lnTo>
                <a:pt x="73" y="166"/>
              </a:lnTo>
              <a:lnTo>
                <a:pt x="69" y="166"/>
              </a:lnTo>
              <a:lnTo>
                <a:pt x="69" y="162"/>
              </a:lnTo>
              <a:lnTo>
                <a:pt x="65" y="162"/>
              </a:lnTo>
              <a:lnTo>
                <a:pt x="61" y="162"/>
              </a:lnTo>
              <a:lnTo>
                <a:pt x="57" y="162"/>
              </a:lnTo>
              <a:lnTo>
                <a:pt x="61" y="162"/>
              </a:lnTo>
              <a:lnTo>
                <a:pt x="57" y="162"/>
              </a:lnTo>
              <a:lnTo>
                <a:pt x="53" y="162"/>
              </a:lnTo>
              <a:lnTo>
                <a:pt x="57" y="162"/>
              </a:lnTo>
              <a:lnTo>
                <a:pt x="53" y="162"/>
              </a:lnTo>
              <a:lnTo>
                <a:pt x="49" y="162"/>
              </a:lnTo>
              <a:lnTo>
                <a:pt x="45" y="162"/>
              </a:lnTo>
              <a:lnTo>
                <a:pt x="41" y="162"/>
              </a:lnTo>
              <a:lnTo>
                <a:pt x="37" y="162"/>
              </a:lnTo>
              <a:lnTo>
                <a:pt x="33" y="162"/>
              </a:lnTo>
              <a:lnTo>
                <a:pt x="29" y="162"/>
              </a:lnTo>
              <a:lnTo>
                <a:pt x="29" y="158"/>
              </a:lnTo>
              <a:lnTo>
                <a:pt x="24" y="158"/>
              </a:lnTo>
              <a:lnTo>
                <a:pt x="20" y="158"/>
              </a:lnTo>
              <a:lnTo>
                <a:pt x="20" y="162"/>
              </a:lnTo>
              <a:lnTo>
                <a:pt x="16" y="162"/>
              </a:lnTo>
              <a:lnTo>
                <a:pt x="12" y="162"/>
              </a:lnTo>
              <a:lnTo>
                <a:pt x="8" y="162"/>
              </a:lnTo>
              <a:lnTo>
                <a:pt x="8" y="158"/>
              </a:lnTo>
              <a:lnTo>
                <a:pt x="8" y="162"/>
              </a:lnTo>
              <a:lnTo>
                <a:pt x="12" y="162"/>
              </a:lnTo>
              <a:lnTo>
                <a:pt x="8" y="162"/>
              </a:lnTo>
              <a:lnTo>
                <a:pt x="8" y="166"/>
              </a:lnTo>
              <a:lnTo>
                <a:pt x="8" y="154"/>
              </a:lnTo>
              <a:lnTo>
                <a:pt x="4" y="146"/>
              </a:lnTo>
              <a:lnTo>
                <a:pt x="4" y="142"/>
              </a:lnTo>
              <a:close/>
            </a:path>
          </a:pathLst>
        </a:custGeom>
        <a:solidFill xmlns:a="http://schemas.openxmlformats.org/drawingml/2006/main">
          <a:srgbClr val="00B0F0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0.83969</cdr:x>
      <cdr:y>0.24075</cdr:y>
    </cdr:from>
    <cdr:to>
      <cdr:x>0.8512</cdr:x>
      <cdr:y>0.26599</cdr:y>
    </cdr:to>
    <cdr:sp macro="" textlink="">
      <cdr:nvSpPr>
        <cdr:cNvPr id="25" name="Freeform 208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437146" y="1334865"/>
          <a:ext cx="101960" cy="139975"/>
        </a:xfrm>
        <a:custGeom xmlns:a="http://schemas.openxmlformats.org/drawingml/2006/main">
          <a:avLst/>
          <a:gdLst>
            <a:gd name="T0" fmla="*/ 4 w 109"/>
            <a:gd name="T1" fmla="*/ 17 h 142"/>
            <a:gd name="T2" fmla="*/ 0 w 109"/>
            <a:gd name="T3" fmla="*/ 25 h 142"/>
            <a:gd name="T4" fmla="*/ 0 w 109"/>
            <a:gd name="T5" fmla="*/ 38 h 142"/>
            <a:gd name="T6" fmla="*/ 8 w 109"/>
            <a:gd name="T7" fmla="*/ 42 h 142"/>
            <a:gd name="T8" fmla="*/ 16 w 109"/>
            <a:gd name="T9" fmla="*/ 46 h 142"/>
            <a:gd name="T10" fmla="*/ 20 w 109"/>
            <a:gd name="T11" fmla="*/ 54 h 142"/>
            <a:gd name="T12" fmla="*/ 20 w 109"/>
            <a:gd name="T13" fmla="*/ 59 h 142"/>
            <a:gd name="T14" fmla="*/ 16 w 109"/>
            <a:gd name="T15" fmla="*/ 67 h 142"/>
            <a:gd name="T16" fmla="*/ 12 w 109"/>
            <a:gd name="T17" fmla="*/ 75 h 142"/>
            <a:gd name="T18" fmla="*/ 4 w 109"/>
            <a:gd name="T19" fmla="*/ 79 h 142"/>
            <a:gd name="T20" fmla="*/ 4 w 109"/>
            <a:gd name="T21" fmla="*/ 88 h 142"/>
            <a:gd name="T22" fmla="*/ 12 w 109"/>
            <a:gd name="T23" fmla="*/ 92 h 142"/>
            <a:gd name="T24" fmla="*/ 12 w 109"/>
            <a:gd name="T25" fmla="*/ 104 h 142"/>
            <a:gd name="T26" fmla="*/ 16 w 109"/>
            <a:gd name="T27" fmla="*/ 113 h 142"/>
            <a:gd name="T28" fmla="*/ 20 w 109"/>
            <a:gd name="T29" fmla="*/ 121 h 142"/>
            <a:gd name="T30" fmla="*/ 20 w 109"/>
            <a:gd name="T31" fmla="*/ 133 h 142"/>
            <a:gd name="T32" fmla="*/ 24 w 109"/>
            <a:gd name="T33" fmla="*/ 125 h 142"/>
            <a:gd name="T34" fmla="*/ 28 w 109"/>
            <a:gd name="T35" fmla="*/ 133 h 142"/>
            <a:gd name="T36" fmla="*/ 32 w 109"/>
            <a:gd name="T37" fmla="*/ 142 h 142"/>
            <a:gd name="T38" fmla="*/ 40 w 109"/>
            <a:gd name="T39" fmla="*/ 137 h 142"/>
            <a:gd name="T40" fmla="*/ 48 w 109"/>
            <a:gd name="T41" fmla="*/ 133 h 142"/>
            <a:gd name="T42" fmla="*/ 56 w 109"/>
            <a:gd name="T43" fmla="*/ 133 h 142"/>
            <a:gd name="T44" fmla="*/ 64 w 109"/>
            <a:gd name="T45" fmla="*/ 133 h 142"/>
            <a:gd name="T46" fmla="*/ 72 w 109"/>
            <a:gd name="T47" fmla="*/ 129 h 142"/>
            <a:gd name="T48" fmla="*/ 76 w 109"/>
            <a:gd name="T49" fmla="*/ 121 h 142"/>
            <a:gd name="T50" fmla="*/ 72 w 109"/>
            <a:gd name="T51" fmla="*/ 108 h 142"/>
            <a:gd name="T52" fmla="*/ 76 w 109"/>
            <a:gd name="T53" fmla="*/ 104 h 142"/>
            <a:gd name="T54" fmla="*/ 72 w 109"/>
            <a:gd name="T55" fmla="*/ 104 h 142"/>
            <a:gd name="T56" fmla="*/ 76 w 109"/>
            <a:gd name="T57" fmla="*/ 92 h 142"/>
            <a:gd name="T58" fmla="*/ 84 w 109"/>
            <a:gd name="T59" fmla="*/ 92 h 142"/>
            <a:gd name="T60" fmla="*/ 88 w 109"/>
            <a:gd name="T61" fmla="*/ 79 h 142"/>
            <a:gd name="T62" fmla="*/ 92 w 109"/>
            <a:gd name="T63" fmla="*/ 71 h 142"/>
            <a:gd name="T64" fmla="*/ 92 w 109"/>
            <a:gd name="T65" fmla="*/ 59 h 142"/>
            <a:gd name="T66" fmla="*/ 96 w 109"/>
            <a:gd name="T67" fmla="*/ 54 h 142"/>
            <a:gd name="T68" fmla="*/ 100 w 109"/>
            <a:gd name="T69" fmla="*/ 46 h 142"/>
            <a:gd name="T70" fmla="*/ 109 w 109"/>
            <a:gd name="T71" fmla="*/ 42 h 142"/>
            <a:gd name="T72" fmla="*/ 109 w 109"/>
            <a:gd name="T73" fmla="*/ 38 h 142"/>
            <a:gd name="T74" fmla="*/ 104 w 109"/>
            <a:gd name="T75" fmla="*/ 25 h 142"/>
            <a:gd name="T76" fmla="*/ 109 w 109"/>
            <a:gd name="T77" fmla="*/ 17 h 142"/>
            <a:gd name="T78" fmla="*/ 100 w 109"/>
            <a:gd name="T79" fmla="*/ 13 h 142"/>
            <a:gd name="T80" fmla="*/ 96 w 109"/>
            <a:gd name="T81" fmla="*/ 13 h 142"/>
            <a:gd name="T82" fmla="*/ 88 w 109"/>
            <a:gd name="T83" fmla="*/ 9 h 142"/>
            <a:gd name="T84" fmla="*/ 80 w 109"/>
            <a:gd name="T85" fmla="*/ 13 h 142"/>
            <a:gd name="T86" fmla="*/ 76 w 109"/>
            <a:gd name="T87" fmla="*/ 13 h 142"/>
            <a:gd name="T88" fmla="*/ 64 w 109"/>
            <a:gd name="T89" fmla="*/ 9 h 142"/>
            <a:gd name="T90" fmla="*/ 56 w 109"/>
            <a:gd name="T91" fmla="*/ 5 h 142"/>
            <a:gd name="T92" fmla="*/ 48 w 109"/>
            <a:gd name="T93" fmla="*/ 0 h 142"/>
            <a:gd name="T94" fmla="*/ 40 w 109"/>
            <a:gd name="T95" fmla="*/ 0 h 142"/>
            <a:gd name="T96" fmla="*/ 32 w 109"/>
            <a:gd name="T97" fmla="*/ 5 h 142"/>
            <a:gd name="T98" fmla="*/ 28 w 109"/>
            <a:gd name="T99" fmla="*/ 13 h 142"/>
            <a:gd name="T100" fmla="*/ 24 w 109"/>
            <a:gd name="T101" fmla="*/ 21 h 142"/>
            <a:gd name="T102" fmla="*/ 16 w 109"/>
            <a:gd name="T103" fmla="*/ 17 h 142"/>
            <a:gd name="T104" fmla="*/ 8 w 109"/>
            <a:gd name="T105" fmla="*/ 13 h 142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</a:cxnLst>
          <a:rect l="0" t="0" r="r" b="b"/>
          <a:pathLst>
            <a:path w="109" h="142">
              <a:moveTo>
                <a:pt x="4" y="9"/>
              </a:moveTo>
              <a:lnTo>
                <a:pt x="4" y="13"/>
              </a:lnTo>
              <a:lnTo>
                <a:pt x="4" y="17"/>
              </a:lnTo>
              <a:lnTo>
                <a:pt x="4" y="21"/>
              </a:lnTo>
              <a:lnTo>
                <a:pt x="4" y="25"/>
              </a:lnTo>
              <a:lnTo>
                <a:pt x="0" y="25"/>
              </a:lnTo>
              <a:lnTo>
                <a:pt x="0" y="30"/>
              </a:lnTo>
              <a:lnTo>
                <a:pt x="0" y="34"/>
              </a:lnTo>
              <a:lnTo>
                <a:pt x="0" y="38"/>
              </a:lnTo>
              <a:lnTo>
                <a:pt x="4" y="38"/>
              </a:lnTo>
              <a:lnTo>
                <a:pt x="4" y="42"/>
              </a:lnTo>
              <a:lnTo>
                <a:pt x="8" y="42"/>
              </a:lnTo>
              <a:lnTo>
                <a:pt x="12" y="42"/>
              </a:lnTo>
              <a:lnTo>
                <a:pt x="12" y="46"/>
              </a:lnTo>
              <a:lnTo>
                <a:pt x="16" y="46"/>
              </a:lnTo>
              <a:lnTo>
                <a:pt x="16" y="50"/>
              </a:lnTo>
              <a:lnTo>
                <a:pt x="20" y="50"/>
              </a:lnTo>
              <a:lnTo>
                <a:pt x="20" y="54"/>
              </a:lnTo>
              <a:lnTo>
                <a:pt x="16" y="54"/>
              </a:lnTo>
              <a:lnTo>
                <a:pt x="16" y="59"/>
              </a:lnTo>
              <a:lnTo>
                <a:pt x="20" y="59"/>
              </a:lnTo>
              <a:lnTo>
                <a:pt x="20" y="63"/>
              </a:lnTo>
              <a:lnTo>
                <a:pt x="20" y="67"/>
              </a:lnTo>
              <a:lnTo>
                <a:pt x="16" y="67"/>
              </a:lnTo>
              <a:lnTo>
                <a:pt x="16" y="71"/>
              </a:lnTo>
              <a:lnTo>
                <a:pt x="12" y="71"/>
              </a:lnTo>
              <a:lnTo>
                <a:pt x="12" y="75"/>
              </a:lnTo>
              <a:lnTo>
                <a:pt x="8" y="75"/>
              </a:lnTo>
              <a:lnTo>
                <a:pt x="8" y="79"/>
              </a:lnTo>
              <a:lnTo>
                <a:pt x="4" y="79"/>
              </a:lnTo>
              <a:lnTo>
                <a:pt x="4" y="83"/>
              </a:lnTo>
              <a:lnTo>
                <a:pt x="0" y="88"/>
              </a:lnTo>
              <a:lnTo>
                <a:pt x="4" y="88"/>
              </a:lnTo>
              <a:lnTo>
                <a:pt x="8" y="88"/>
              </a:lnTo>
              <a:lnTo>
                <a:pt x="8" y="92"/>
              </a:lnTo>
              <a:lnTo>
                <a:pt x="12" y="92"/>
              </a:lnTo>
              <a:lnTo>
                <a:pt x="12" y="96"/>
              </a:lnTo>
              <a:lnTo>
                <a:pt x="12" y="100"/>
              </a:lnTo>
              <a:lnTo>
                <a:pt x="12" y="104"/>
              </a:lnTo>
              <a:lnTo>
                <a:pt x="12" y="108"/>
              </a:lnTo>
              <a:lnTo>
                <a:pt x="12" y="113"/>
              </a:lnTo>
              <a:lnTo>
                <a:pt x="16" y="113"/>
              </a:lnTo>
              <a:lnTo>
                <a:pt x="16" y="117"/>
              </a:lnTo>
              <a:lnTo>
                <a:pt x="16" y="121"/>
              </a:lnTo>
              <a:lnTo>
                <a:pt x="20" y="121"/>
              </a:lnTo>
              <a:lnTo>
                <a:pt x="20" y="125"/>
              </a:lnTo>
              <a:lnTo>
                <a:pt x="20" y="129"/>
              </a:lnTo>
              <a:lnTo>
                <a:pt x="20" y="133"/>
              </a:lnTo>
              <a:lnTo>
                <a:pt x="24" y="133"/>
              </a:lnTo>
              <a:lnTo>
                <a:pt x="24" y="129"/>
              </a:lnTo>
              <a:lnTo>
                <a:pt x="24" y="125"/>
              </a:lnTo>
              <a:lnTo>
                <a:pt x="28" y="125"/>
              </a:lnTo>
              <a:lnTo>
                <a:pt x="28" y="129"/>
              </a:lnTo>
              <a:lnTo>
                <a:pt x="28" y="133"/>
              </a:lnTo>
              <a:lnTo>
                <a:pt x="32" y="133"/>
              </a:lnTo>
              <a:lnTo>
                <a:pt x="32" y="137"/>
              </a:lnTo>
              <a:lnTo>
                <a:pt x="32" y="142"/>
              </a:lnTo>
              <a:lnTo>
                <a:pt x="36" y="142"/>
              </a:lnTo>
              <a:lnTo>
                <a:pt x="40" y="142"/>
              </a:lnTo>
              <a:lnTo>
                <a:pt x="40" y="137"/>
              </a:lnTo>
              <a:lnTo>
                <a:pt x="44" y="137"/>
              </a:lnTo>
              <a:lnTo>
                <a:pt x="44" y="133"/>
              </a:lnTo>
              <a:lnTo>
                <a:pt x="48" y="133"/>
              </a:lnTo>
              <a:lnTo>
                <a:pt x="52" y="129"/>
              </a:lnTo>
              <a:lnTo>
                <a:pt x="52" y="133"/>
              </a:lnTo>
              <a:lnTo>
                <a:pt x="56" y="133"/>
              </a:lnTo>
              <a:lnTo>
                <a:pt x="60" y="137"/>
              </a:lnTo>
              <a:lnTo>
                <a:pt x="64" y="137"/>
              </a:lnTo>
              <a:lnTo>
                <a:pt x="64" y="133"/>
              </a:lnTo>
              <a:lnTo>
                <a:pt x="68" y="133"/>
              </a:lnTo>
              <a:lnTo>
                <a:pt x="72" y="133"/>
              </a:lnTo>
              <a:lnTo>
                <a:pt x="72" y="129"/>
              </a:lnTo>
              <a:lnTo>
                <a:pt x="72" y="125"/>
              </a:lnTo>
              <a:lnTo>
                <a:pt x="76" y="125"/>
              </a:lnTo>
              <a:lnTo>
                <a:pt x="76" y="121"/>
              </a:lnTo>
              <a:lnTo>
                <a:pt x="72" y="117"/>
              </a:lnTo>
              <a:lnTo>
                <a:pt x="72" y="113"/>
              </a:lnTo>
              <a:lnTo>
                <a:pt x="72" y="108"/>
              </a:lnTo>
              <a:lnTo>
                <a:pt x="76" y="113"/>
              </a:lnTo>
              <a:lnTo>
                <a:pt x="76" y="108"/>
              </a:lnTo>
              <a:lnTo>
                <a:pt x="76" y="104"/>
              </a:lnTo>
              <a:lnTo>
                <a:pt x="72" y="104"/>
              </a:lnTo>
              <a:lnTo>
                <a:pt x="72" y="108"/>
              </a:lnTo>
              <a:lnTo>
                <a:pt x="72" y="104"/>
              </a:lnTo>
              <a:lnTo>
                <a:pt x="72" y="100"/>
              </a:lnTo>
              <a:lnTo>
                <a:pt x="76" y="96"/>
              </a:lnTo>
              <a:lnTo>
                <a:pt x="76" y="92"/>
              </a:lnTo>
              <a:lnTo>
                <a:pt x="76" y="96"/>
              </a:lnTo>
              <a:lnTo>
                <a:pt x="80" y="92"/>
              </a:lnTo>
              <a:lnTo>
                <a:pt x="84" y="92"/>
              </a:lnTo>
              <a:lnTo>
                <a:pt x="84" y="88"/>
              </a:lnTo>
              <a:lnTo>
                <a:pt x="84" y="83"/>
              </a:lnTo>
              <a:lnTo>
                <a:pt x="88" y="79"/>
              </a:lnTo>
              <a:lnTo>
                <a:pt x="88" y="75"/>
              </a:lnTo>
              <a:lnTo>
                <a:pt x="88" y="71"/>
              </a:lnTo>
              <a:lnTo>
                <a:pt x="92" y="71"/>
              </a:lnTo>
              <a:lnTo>
                <a:pt x="92" y="67"/>
              </a:lnTo>
              <a:lnTo>
                <a:pt x="92" y="63"/>
              </a:lnTo>
              <a:lnTo>
                <a:pt x="92" y="59"/>
              </a:lnTo>
              <a:lnTo>
                <a:pt x="92" y="54"/>
              </a:lnTo>
              <a:lnTo>
                <a:pt x="96" y="59"/>
              </a:lnTo>
              <a:lnTo>
                <a:pt x="96" y="54"/>
              </a:lnTo>
              <a:lnTo>
                <a:pt x="100" y="54"/>
              </a:lnTo>
              <a:lnTo>
                <a:pt x="100" y="50"/>
              </a:lnTo>
              <a:lnTo>
                <a:pt x="100" y="46"/>
              </a:lnTo>
              <a:lnTo>
                <a:pt x="104" y="46"/>
              </a:lnTo>
              <a:lnTo>
                <a:pt x="109" y="46"/>
              </a:lnTo>
              <a:lnTo>
                <a:pt x="109" y="42"/>
              </a:lnTo>
              <a:lnTo>
                <a:pt x="109" y="38"/>
              </a:lnTo>
              <a:lnTo>
                <a:pt x="104" y="38"/>
              </a:lnTo>
              <a:lnTo>
                <a:pt x="109" y="38"/>
              </a:lnTo>
              <a:lnTo>
                <a:pt x="109" y="34"/>
              </a:lnTo>
              <a:lnTo>
                <a:pt x="104" y="30"/>
              </a:lnTo>
              <a:lnTo>
                <a:pt x="104" y="25"/>
              </a:lnTo>
              <a:lnTo>
                <a:pt x="104" y="21"/>
              </a:lnTo>
              <a:lnTo>
                <a:pt x="109" y="21"/>
              </a:lnTo>
              <a:lnTo>
                <a:pt x="109" y="17"/>
              </a:lnTo>
              <a:lnTo>
                <a:pt x="109" y="13"/>
              </a:lnTo>
              <a:lnTo>
                <a:pt x="104" y="13"/>
              </a:lnTo>
              <a:lnTo>
                <a:pt x="100" y="13"/>
              </a:lnTo>
              <a:lnTo>
                <a:pt x="100" y="9"/>
              </a:lnTo>
              <a:lnTo>
                <a:pt x="100" y="13"/>
              </a:lnTo>
              <a:lnTo>
                <a:pt x="96" y="13"/>
              </a:lnTo>
              <a:lnTo>
                <a:pt x="92" y="13"/>
              </a:lnTo>
              <a:lnTo>
                <a:pt x="92" y="9"/>
              </a:lnTo>
              <a:lnTo>
                <a:pt x="88" y="9"/>
              </a:lnTo>
              <a:lnTo>
                <a:pt x="84" y="9"/>
              </a:lnTo>
              <a:lnTo>
                <a:pt x="84" y="13"/>
              </a:lnTo>
              <a:lnTo>
                <a:pt x="80" y="13"/>
              </a:lnTo>
              <a:lnTo>
                <a:pt x="80" y="17"/>
              </a:lnTo>
              <a:lnTo>
                <a:pt x="76" y="17"/>
              </a:lnTo>
              <a:lnTo>
                <a:pt x="76" y="13"/>
              </a:lnTo>
              <a:lnTo>
                <a:pt x="72" y="13"/>
              </a:lnTo>
              <a:lnTo>
                <a:pt x="68" y="13"/>
              </a:lnTo>
              <a:lnTo>
                <a:pt x="64" y="9"/>
              </a:lnTo>
              <a:lnTo>
                <a:pt x="60" y="9"/>
              </a:lnTo>
              <a:lnTo>
                <a:pt x="56" y="9"/>
              </a:lnTo>
              <a:lnTo>
                <a:pt x="56" y="5"/>
              </a:lnTo>
              <a:lnTo>
                <a:pt x="56" y="0"/>
              </a:lnTo>
              <a:lnTo>
                <a:pt x="52" y="0"/>
              </a:lnTo>
              <a:lnTo>
                <a:pt x="48" y="0"/>
              </a:lnTo>
              <a:lnTo>
                <a:pt x="48" y="5"/>
              </a:lnTo>
              <a:lnTo>
                <a:pt x="44" y="0"/>
              </a:lnTo>
              <a:lnTo>
                <a:pt x="40" y="0"/>
              </a:lnTo>
              <a:lnTo>
                <a:pt x="36" y="0"/>
              </a:lnTo>
              <a:lnTo>
                <a:pt x="36" y="5"/>
              </a:lnTo>
              <a:lnTo>
                <a:pt x="32" y="5"/>
              </a:lnTo>
              <a:lnTo>
                <a:pt x="32" y="9"/>
              </a:lnTo>
              <a:lnTo>
                <a:pt x="32" y="13"/>
              </a:lnTo>
              <a:lnTo>
                <a:pt x="28" y="13"/>
              </a:lnTo>
              <a:lnTo>
                <a:pt x="28" y="17"/>
              </a:lnTo>
              <a:lnTo>
                <a:pt x="28" y="21"/>
              </a:lnTo>
              <a:lnTo>
                <a:pt x="24" y="21"/>
              </a:lnTo>
              <a:lnTo>
                <a:pt x="24" y="17"/>
              </a:lnTo>
              <a:lnTo>
                <a:pt x="20" y="17"/>
              </a:lnTo>
              <a:lnTo>
                <a:pt x="16" y="17"/>
              </a:lnTo>
              <a:lnTo>
                <a:pt x="16" y="13"/>
              </a:lnTo>
              <a:lnTo>
                <a:pt x="12" y="13"/>
              </a:lnTo>
              <a:lnTo>
                <a:pt x="8" y="13"/>
              </a:lnTo>
              <a:lnTo>
                <a:pt x="4" y="13"/>
              </a:lnTo>
              <a:lnTo>
                <a:pt x="4" y="9"/>
              </a:lnTo>
              <a:close/>
            </a:path>
          </a:pathLst>
        </a:custGeom>
        <a:solidFill xmlns:a="http://schemas.openxmlformats.org/drawingml/2006/main">
          <a:schemeClr val="accent6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0.8703</cdr:x>
      <cdr:y>0.57558</cdr:y>
    </cdr:from>
    <cdr:to>
      <cdr:x>0.88005</cdr:x>
      <cdr:y>0.58953</cdr:y>
    </cdr:to>
    <cdr:sp macro="" textlink="">
      <cdr:nvSpPr>
        <cdr:cNvPr id="26" name="Freeform 209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708242" y="3191378"/>
          <a:ext cx="86367" cy="77354"/>
        </a:xfrm>
        <a:custGeom xmlns:a="http://schemas.openxmlformats.org/drawingml/2006/main">
          <a:avLst/>
          <a:gdLst>
            <a:gd name="T0" fmla="*/ 73 w 93"/>
            <a:gd name="T1" fmla="*/ 33 h 79"/>
            <a:gd name="T2" fmla="*/ 69 w 93"/>
            <a:gd name="T3" fmla="*/ 29 h 79"/>
            <a:gd name="T4" fmla="*/ 61 w 93"/>
            <a:gd name="T5" fmla="*/ 25 h 79"/>
            <a:gd name="T6" fmla="*/ 61 w 93"/>
            <a:gd name="T7" fmla="*/ 21 h 79"/>
            <a:gd name="T8" fmla="*/ 61 w 93"/>
            <a:gd name="T9" fmla="*/ 13 h 79"/>
            <a:gd name="T10" fmla="*/ 69 w 93"/>
            <a:gd name="T11" fmla="*/ 13 h 79"/>
            <a:gd name="T12" fmla="*/ 61 w 93"/>
            <a:gd name="T13" fmla="*/ 4 h 79"/>
            <a:gd name="T14" fmla="*/ 57 w 93"/>
            <a:gd name="T15" fmla="*/ 8 h 79"/>
            <a:gd name="T16" fmla="*/ 49 w 93"/>
            <a:gd name="T17" fmla="*/ 8 h 79"/>
            <a:gd name="T18" fmla="*/ 41 w 93"/>
            <a:gd name="T19" fmla="*/ 0 h 79"/>
            <a:gd name="T20" fmla="*/ 41 w 93"/>
            <a:gd name="T21" fmla="*/ 8 h 79"/>
            <a:gd name="T22" fmla="*/ 33 w 93"/>
            <a:gd name="T23" fmla="*/ 17 h 79"/>
            <a:gd name="T24" fmla="*/ 45 w 93"/>
            <a:gd name="T25" fmla="*/ 17 h 79"/>
            <a:gd name="T26" fmla="*/ 33 w 93"/>
            <a:gd name="T27" fmla="*/ 21 h 79"/>
            <a:gd name="T28" fmla="*/ 29 w 93"/>
            <a:gd name="T29" fmla="*/ 17 h 79"/>
            <a:gd name="T30" fmla="*/ 37 w 93"/>
            <a:gd name="T31" fmla="*/ 29 h 79"/>
            <a:gd name="T32" fmla="*/ 33 w 93"/>
            <a:gd name="T33" fmla="*/ 38 h 79"/>
            <a:gd name="T34" fmla="*/ 29 w 93"/>
            <a:gd name="T35" fmla="*/ 33 h 79"/>
            <a:gd name="T36" fmla="*/ 25 w 93"/>
            <a:gd name="T37" fmla="*/ 38 h 79"/>
            <a:gd name="T38" fmla="*/ 17 w 93"/>
            <a:gd name="T39" fmla="*/ 38 h 79"/>
            <a:gd name="T40" fmla="*/ 13 w 93"/>
            <a:gd name="T41" fmla="*/ 46 h 79"/>
            <a:gd name="T42" fmla="*/ 9 w 93"/>
            <a:gd name="T43" fmla="*/ 46 h 79"/>
            <a:gd name="T44" fmla="*/ 9 w 93"/>
            <a:gd name="T45" fmla="*/ 54 h 79"/>
            <a:gd name="T46" fmla="*/ 9 w 93"/>
            <a:gd name="T47" fmla="*/ 54 h 79"/>
            <a:gd name="T48" fmla="*/ 0 w 93"/>
            <a:gd name="T49" fmla="*/ 58 h 79"/>
            <a:gd name="T50" fmla="*/ 9 w 93"/>
            <a:gd name="T51" fmla="*/ 67 h 79"/>
            <a:gd name="T52" fmla="*/ 13 w 93"/>
            <a:gd name="T53" fmla="*/ 71 h 79"/>
            <a:gd name="T54" fmla="*/ 17 w 93"/>
            <a:gd name="T55" fmla="*/ 79 h 79"/>
            <a:gd name="T56" fmla="*/ 17 w 93"/>
            <a:gd name="T57" fmla="*/ 67 h 79"/>
            <a:gd name="T58" fmla="*/ 17 w 93"/>
            <a:gd name="T59" fmla="*/ 67 h 79"/>
            <a:gd name="T60" fmla="*/ 21 w 93"/>
            <a:gd name="T61" fmla="*/ 62 h 79"/>
            <a:gd name="T62" fmla="*/ 29 w 93"/>
            <a:gd name="T63" fmla="*/ 71 h 79"/>
            <a:gd name="T64" fmla="*/ 33 w 93"/>
            <a:gd name="T65" fmla="*/ 67 h 79"/>
            <a:gd name="T66" fmla="*/ 29 w 93"/>
            <a:gd name="T67" fmla="*/ 62 h 79"/>
            <a:gd name="T68" fmla="*/ 29 w 93"/>
            <a:gd name="T69" fmla="*/ 58 h 79"/>
            <a:gd name="T70" fmla="*/ 25 w 93"/>
            <a:gd name="T71" fmla="*/ 54 h 79"/>
            <a:gd name="T72" fmla="*/ 33 w 93"/>
            <a:gd name="T73" fmla="*/ 54 h 79"/>
            <a:gd name="T74" fmla="*/ 37 w 93"/>
            <a:gd name="T75" fmla="*/ 58 h 79"/>
            <a:gd name="T76" fmla="*/ 45 w 93"/>
            <a:gd name="T77" fmla="*/ 58 h 79"/>
            <a:gd name="T78" fmla="*/ 53 w 93"/>
            <a:gd name="T79" fmla="*/ 54 h 79"/>
            <a:gd name="T80" fmla="*/ 45 w 93"/>
            <a:gd name="T81" fmla="*/ 50 h 79"/>
            <a:gd name="T82" fmla="*/ 33 w 93"/>
            <a:gd name="T83" fmla="*/ 46 h 79"/>
            <a:gd name="T84" fmla="*/ 37 w 93"/>
            <a:gd name="T85" fmla="*/ 42 h 79"/>
            <a:gd name="T86" fmla="*/ 49 w 93"/>
            <a:gd name="T87" fmla="*/ 50 h 79"/>
            <a:gd name="T88" fmla="*/ 57 w 93"/>
            <a:gd name="T89" fmla="*/ 50 h 79"/>
            <a:gd name="T90" fmla="*/ 61 w 93"/>
            <a:gd name="T91" fmla="*/ 50 h 79"/>
            <a:gd name="T92" fmla="*/ 61 w 93"/>
            <a:gd name="T93" fmla="*/ 46 h 79"/>
            <a:gd name="T94" fmla="*/ 73 w 93"/>
            <a:gd name="T95" fmla="*/ 46 h 79"/>
            <a:gd name="T96" fmla="*/ 73 w 93"/>
            <a:gd name="T97" fmla="*/ 38 h 79"/>
            <a:gd name="T98" fmla="*/ 85 w 93"/>
            <a:gd name="T99" fmla="*/ 42 h 79"/>
            <a:gd name="T100" fmla="*/ 89 w 93"/>
            <a:gd name="T101" fmla="*/ 38 h 79"/>
            <a:gd name="T102" fmla="*/ 85 w 93"/>
            <a:gd name="T103" fmla="*/ 33 h 79"/>
            <a:gd name="T104" fmla="*/ 89 w 93"/>
            <a:gd name="T105" fmla="*/ 29 h 79"/>
            <a:gd name="T106" fmla="*/ 77 w 93"/>
            <a:gd name="T107" fmla="*/ 25 h 79"/>
            <a:gd name="T108" fmla="*/ 93 w 93"/>
            <a:gd name="T109" fmla="*/ 25 h 79"/>
            <a:gd name="T110" fmla="*/ 89 w 93"/>
            <a:gd name="T111" fmla="*/ 25 h 79"/>
            <a:gd name="T112" fmla="*/ 85 w 93"/>
            <a:gd name="T113" fmla="*/ 13 h 79"/>
            <a:gd name="T114" fmla="*/ 73 w 93"/>
            <a:gd name="T115" fmla="*/ 17 h 79"/>
            <a:gd name="T116" fmla="*/ 73 w 93"/>
            <a:gd name="T117" fmla="*/ 25 h 79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  <a:cxn ang="0">
              <a:pos x="T106" y="T107"/>
            </a:cxn>
            <a:cxn ang="0">
              <a:pos x="T108" y="T109"/>
            </a:cxn>
            <a:cxn ang="0">
              <a:pos x="T110" y="T111"/>
            </a:cxn>
            <a:cxn ang="0">
              <a:pos x="T112" y="T113"/>
            </a:cxn>
            <a:cxn ang="0">
              <a:pos x="T114" y="T115"/>
            </a:cxn>
            <a:cxn ang="0">
              <a:pos x="T116" y="T117"/>
            </a:cxn>
          </a:cxnLst>
          <a:rect l="0" t="0" r="r" b="b"/>
          <a:pathLst>
            <a:path w="93" h="79">
              <a:moveTo>
                <a:pt x="73" y="29"/>
              </a:moveTo>
              <a:lnTo>
                <a:pt x="69" y="29"/>
              </a:lnTo>
              <a:lnTo>
                <a:pt x="73" y="29"/>
              </a:lnTo>
              <a:lnTo>
                <a:pt x="73" y="33"/>
              </a:lnTo>
              <a:lnTo>
                <a:pt x="69" y="33"/>
              </a:lnTo>
              <a:lnTo>
                <a:pt x="69" y="29"/>
              </a:lnTo>
              <a:lnTo>
                <a:pt x="69" y="33"/>
              </a:lnTo>
              <a:lnTo>
                <a:pt x="69" y="29"/>
              </a:lnTo>
              <a:lnTo>
                <a:pt x="69" y="25"/>
              </a:lnTo>
              <a:lnTo>
                <a:pt x="65" y="25"/>
              </a:lnTo>
              <a:lnTo>
                <a:pt x="65" y="21"/>
              </a:lnTo>
              <a:lnTo>
                <a:pt x="61" y="25"/>
              </a:lnTo>
              <a:lnTo>
                <a:pt x="61" y="21"/>
              </a:lnTo>
              <a:lnTo>
                <a:pt x="65" y="21"/>
              </a:lnTo>
              <a:lnTo>
                <a:pt x="61" y="17"/>
              </a:lnTo>
              <a:lnTo>
                <a:pt x="61" y="21"/>
              </a:lnTo>
              <a:lnTo>
                <a:pt x="61" y="17"/>
              </a:lnTo>
              <a:lnTo>
                <a:pt x="57" y="17"/>
              </a:lnTo>
              <a:lnTo>
                <a:pt x="57" y="13"/>
              </a:lnTo>
              <a:lnTo>
                <a:pt x="61" y="13"/>
              </a:lnTo>
              <a:lnTo>
                <a:pt x="61" y="17"/>
              </a:lnTo>
              <a:lnTo>
                <a:pt x="65" y="17"/>
              </a:lnTo>
              <a:lnTo>
                <a:pt x="69" y="17"/>
              </a:lnTo>
              <a:lnTo>
                <a:pt x="69" y="13"/>
              </a:lnTo>
              <a:lnTo>
                <a:pt x="69" y="8"/>
              </a:lnTo>
              <a:lnTo>
                <a:pt x="65" y="8"/>
              </a:lnTo>
              <a:lnTo>
                <a:pt x="65" y="4"/>
              </a:lnTo>
              <a:lnTo>
                <a:pt x="61" y="4"/>
              </a:lnTo>
              <a:lnTo>
                <a:pt x="65" y="4"/>
              </a:lnTo>
              <a:lnTo>
                <a:pt x="61" y="4"/>
              </a:lnTo>
              <a:lnTo>
                <a:pt x="57" y="4"/>
              </a:lnTo>
              <a:lnTo>
                <a:pt x="57" y="8"/>
              </a:lnTo>
              <a:lnTo>
                <a:pt x="53" y="8"/>
              </a:lnTo>
              <a:lnTo>
                <a:pt x="53" y="4"/>
              </a:lnTo>
              <a:lnTo>
                <a:pt x="49" y="4"/>
              </a:lnTo>
              <a:lnTo>
                <a:pt x="49" y="8"/>
              </a:lnTo>
              <a:lnTo>
                <a:pt x="45" y="8"/>
              </a:lnTo>
              <a:lnTo>
                <a:pt x="45" y="4"/>
              </a:lnTo>
              <a:lnTo>
                <a:pt x="45" y="0"/>
              </a:lnTo>
              <a:lnTo>
                <a:pt x="41" y="0"/>
              </a:lnTo>
              <a:lnTo>
                <a:pt x="41" y="4"/>
              </a:lnTo>
              <a:lnTo>
                <a:pt x="45" y="4"/>
              </a:lnTo>
              <a:lnTo>
                <a:pt x="45" y="8"/>
              </a:lnTo>
              <a:lnTo>
                <a:pt x="41" y="8"/>
              </a:lnTo>
              <a:lnTo>
                <a:pt x="41" y="13"/>
              </a:lnTo>
              <a:lnTo>
                <a:pt x="37" y="13"/>
              </a:lnTo>
              <a:lnTo>
                <a:pt x="33" y="13"/>
              </a:lnTo>
              <a:lnTo>
                <a:pt x="33" y="17"/>
              </a:lnTo>
              <a:lnTo>
                <a:pt x="37" y="17"/>
              </a:lnTo>
              <a:lnTo>
                <a:pt x="41" y="17"/>
              </a:lnTo>
              <a:lnTo>
                <a:pt x="41" y="21"/>
              </a:lnTo>
              <a:lnTo>
                <a:pt x="45" y="17"/>
              </a:lnTo>
              <a:lnTo>
                <a:pt x="45" y="21"/>
              </a:lnTo>
              <a:lnTo>
                <a:pt x="41" y="21"/>
              </a:lnTo>
              <a:lnTo>
                <a:pt x="37" y="21"/>
              </a:lnTo>
              <a:lnTo>
                <a:pt x="33" y="21"/>
              </a:lnTo>
              <a:lnTo>
                <a:pt x="33" y="25"/>
              </a:lnTo>
              <a:lnTo>
                <a:pt x="33" y="21"/>
              </a:lnTo>
              <a:lnTo>
                <a:pt x="33" y="17"/>
              </a:lnTo>
              <a:lnTo>
                <a:pt x="29" y="17"/>
              </a:lnTo>
              <a:lnTo>
                <a:pt x="29" y="21"/>
              </a:lnTo>
              <a:lnTo>
                <a:pt x="33" y="25"/>
              </a:lnTo>
              <a:lnTo>
                <a:pt x="33" y="29"/>
              </a:lnTo>
              <a:lnTo>
                <a:pt x="37" y="29"/>
              </a:lnTo>
              <a:lnTo>
                <a:pt x="33" y="33"/>
              </a:lnTo>
              <a:lnTo>
                <a:pt x="37" y="33"/>
              </a:lnTo>
              <a:lnTo>
                <a:pt x="37" y="38"/>
              </a:lnTo>
              <a:lnTo>
                <a:pt x="33" y="38"/>
              </a:lnTo>
              <a:lnTo>
                <a:pt x="33" y="33"/>
              </a:lnTo>
              <a:lnTo>
                <a:pt x="33" y="29"/>
              </a:lnTo>
              <a:lnTo>
                <a:pt x="29" y="29"/>
              </a:lnTo>
              <a:lnTo>
                <a:pt x="29" y="33"/>
              </a:lnTo>
              <a:lnTo>
                <a:pt x="25" y="33"/>
              </a:lnTo>
              <a:lnTo>
                <a:pt x="21" y="33"/>
              </a:lnTo>
              <a:lnTo>
                <a:pt x="21" y="38"/>
              </a:lnTo>
              <a:lnTo>
                <a:pt x="25" y="38"/>
              </a:lnTo>
              <a:lnTo>
                <a:pt x="21" y="38"/>
              </a:lnTo>
              <a:lnTo>
                <a:pt x="17" y="38"/>
              </a:lnTo>
              <a:lnTo>
                <a:pt x="17" y="42"/>
              </a:lnTo>
              <a:lnTo>
                <a:pt x="17" y="38"/>
              </a:lnTo>
              <a:lnTo>
                <a:pt x="13" y="42"/>
              </a:lnTo>
              <a:lnTo>
                <a:pt x="13" y="38"/>
              </a:lnTo>
              <a:lnTo>
                <a:pt x="13" y="42"/>
              </a:lnTo>
              <a:lnTo>
                <a:pt x="13" y="46"/>
              </a:lnTo>
              <a:lnTo>
                <a:pt x="13" y="42"/>
              </a:lnTo>
              <a:lnTo>
                <a:pt x="9" y="42"/>
              </a:lnTo>
              <a:lnTo>
                <a:pt x="13" y="46"/>
              </a:lnTo>
              <a:lnTo>
                <a:pt x="9" y="46"/>
              </a:lnTo>
              <a:lnTo>
                <a:pt x="9" y="50"/>
              </a:lnTo>
              <a:lnTo>
                <a:pt x="4" y="50"/>
              </a:lnTo>
              <a:lnTo>
                <a:pt x="9" y="50"/>
              </a:lnTo>
              <a:lnTo>
                <a:pt x="9" y="54"/>
              </a:lnTo>
              <a:lnTo>
                <a:pt x="13" y="54"/>
              </a:lnTo>
              <a:lnTo>
                <a:pt x="9" y="54"/>
              </a:lnTo>
              <a:lnTo>
                <a:pt x="9" y="58"/>
              </a:lnTo>
              <a:lnTo>
                <a:pt x="9" y="54"/>
              </a:lnTo>
              <a:lnTo>
                <a:pt x="9" y="58"/>
              </a:lnTo>
              <a:lnTo>
                <a:pt x="4" y="58"/>
              </a:lnTo>
              <a:lnTo>
                <a:pt x="0" y="54"/>
              </a:lnTo>
              <a:lnTo>
                <a:pt x="0" y="58"/>
              </a:lnTo>
              <a:lnTo>
                <a:pt x="4" y="58"/>
              </a:lnTo>
              <a:lnTo>
                <a:pt x="4" y="62"/>
              </a:lnTo>
              <a:lnTo>
                <a:pt x="9" y="62"/>
              </a:lnTo>
              <a:lnTo>
                <a:pt x="9" y="67"/>
              </a:lnTo>
              <a:lnTo>
                <a:pt x="9" y="62"/>
              </a:lnTo>
              <a:lnTo>
                <a:pt x="9" y="67"/>
              </a:lnTo>
              <a:lnTo>
                <a:pt x="9" y="71"/>
              </a:lnTo>
              <a:lnTo>
                <a:pt x="13" y="71"/>
              </a:lnTo>
              <a:lnTo>
                <a:pt x="9" y="71"/>
              </a:lnTo>
              <a:lnTo>
                <a:pt x="9" y="75"/>
              </a:lnTo>
              <a:lnTo>
                <a:pt x="13" y="75"/>
              </a:lnTo>
              <a:lnTo>
                <a:pt x="17" y="79"/>
              </a:lnTo>
              <a:lnTo>
                <a:pt x="21" y="79"/>
              </a:lnTo>
              <a:lnTo>
                <a:pt x="17" y="75"/>
              </a:lnTo>
              <a:lnTo>
                <a:pt x="17" y="71"/>
              </a:lnTo>
              <a:lnTo>
                <a:pt x="17" y="67"/>
              </a:lnTo>
              <a:lnTo>
                <a:pt x="17" y="71"/>
              </a:lnTo>
              <a:lnTo>
                <a:pt x="17" y="67"/>
              </a:lnTo>
              <a:lnTo>
                <a:pt x="13" y="67"/>
              </a:lnTo>
              <a:lnTo>
                <a:pt x="17" y="67"/>
              </a:lnTo>
              <a:lnTo>
                <a:pt x="17" y="62"/>
              </a:lnTo>
              <a:lnTo>
                <a:pt x="13" y="62"/>
              </a:lnTo>
              <a:lnTo>
                <a:pt x="17" y="62"/>
              </a:lnTo>
              <a:lnTo>
                <a:pt x="21" y="62"/>
              </a:lnTo>
              <a:lnTo>
                <a:pt x="21" y="67"/>
              </a:lnTo>
              <a:lnTo>
                <a:pt x="25" y="67"/>
              </a:lnTo>
              <a:lnTo>
                <a:pt x="25" y="71"/>
              </a:lnTo>
              <a:lnTo>
                <a:pt x="29" y="71"/>
              </a:lnTo>
              <a:lnTo>
                <a:pt x="33" y="71"/>
              </a:lnTo>
              <a:lnTo>
                <a:pt x="29" y="71"/>
              </a:lnTo>
              <a:lnTo>
                <a:pt x="29" y="67"/>
              </a:lnTo>
              <a:lnTo>
                <a:pt x="33" y="67"/>
              </a:lnTo>
              <a:lnTo>
                <a:pt x="33" y="62"/>
              </a:lnTo>
              <a:lnTo>
                <a:pt x="29" y="62"/>
              </a:lnTo>
              <a:lnTo>
                <a:pt x="33" y="62"/>
              </a:lnTo>
              <a:lnTo>
                <a:pt x="29" y="62"/>
              </a:lnTo>
              <a:lnTo>
                <a:pt x="29" y="58"/>
              </a:lnTo>
              <a:lnTo>
                <a:pt x="29" y="62"/>
              </a:lnTo>
              <a:lnTo>
                <a:pt x="25" y="58"/>
              </a:lnTo>
              <a:lnTo>
                <a:pt x="29" y="58"/>
              </a:lnTo>
              <a:lnTo>
                <a:pt x="29" y="54"/>
              </a:lnTo>
              <a:lnTo>
                <a:pt x="25" y="54"/>
              </a:lnTo>
              <a:lnTo>
                <a:pt x="25" y="58"/>
              </a:lnTo>
              <a:lnTo>
                <a:pt x="25" y="54"/>
              </a:lnTo>
              <a:lnTo>
                <a:pt x="21" y="54"/>
              </a:lnTo>
              <a:lnTo>
                <a:pt x="25" y="54"/>
              </a:lnTo>
              <a:lnTo>
                <a:pt x="29" y="54"/>
              </a:lnTo>
              <a:lnTo>
                <a:pt x="33" y="54"/>
              </a:lnTo>
              <a:lnTo>
                <a:pt x="33" y="58"/>
              </a:lnTo>
              <a:lnTo>
                <a:pt x="37" y="58"/>
              </a:lnTo>
              <a:lnTo>
                <a:pt x="37" y="62"/>
              </a:lnTo>
              <a:lnTo>
                <a:pt x="37" y="58"/>
              </a:lnTo>
              <a:lnTo>
                <a:pt x="41" y="58"/>
              </a:lnTo>
              <a:lnTo>
                <a:pt x="45" y="58"/>
              </a:lnTo>
              <a:lnTo>
                <a:pt x="45" y="54"/>
              </a:lnTo>
              <a:lnTo>
                <a:pt x="45" y="58"/>
              </a:lnTo>
              <a:lnTo>
                <a:pt x="49" y="58"/>
              </a:lnTo>
              <a:lnTo>
                <a:pt x="49" y="62"/>
              </a:lnTo>
              <a:lnTo>
                <a:pt x="49" y="58"/>
              </a:lnTo>
              <a:lnTo>
                <a:pt x="53" y="54"/>
              </a:lnTo>
              <a:lnTo>
                <a:pt x="49" y="54"/>
              </a:lnTo>
              <a:lnTo>
                <a:pt x="45" y="54"/>
              </a:lnTo>
              <a:lnTo>
                <a:pt x="41" y="50"/>
              </a:lnTo>
              <a:lnTo>
                <a:pt x="45" y="50"/>
              </a:lnTo>
              <a:lnTo>
                <a:pt x="41" y="50"/>
              </a:lnTo>
              <a:lnTo>
                <a:pt x="41" y="46"/>
              </a:lnTo>
              <a:lnTo>
                <a:pt x="37" y="46"/>
              </a:lnTo>
              <a:lnTo>
                <a:pt x="33" y="46"/>
              </a:lnTo>
              <a:lnTo>
                <a:pt x="29" y="46"/>
              </a:lnTo>
              <a:lnTo>
                <a:pt x="29" y="42"/>
              </a:lnTo>
              <a:lnTo>
                <a:pt x="33" y="42"/>
              </a:lnTo>
              <a:lnTo>
                <a:pt x="37" y="42"/>
              </a:lnTo>
              <a:lnTo>
                <a:pt x="41" y="46"/>
              </a:lnTo>
              <a:lnTo>
                <a:pt x="45" y="46"/>
              </a:lnTo>
              <a:lnTo>
                <a:pt x="45" y="50"/>
              </a:lnTo>
              <a:lnTo>
                <a:pt x="49" y="50"/>
              </a:lnTo>
              <a:lnTo>
                <a:pt x="49" y="46"/>
              </a:lnTo>
              <a:lnTo>
                <a:pt x="49" y="50"/>
              </a:lnTo>
              <a:lnTo>
                <a:pt x="53" y="50"/>
              </a:lnTo>
              <a:lnTo>
                <a:pt x="57" y="50"/>
              </a:lnTo>
              <a:lnTo>
                <a:pt x="53" y="46"/>
              </a:lnTo>
              <a:lnTo>
                <a:pt x="57" y="46"/>
              </a:lnTo>
              <a:lnTo>
                <a:pt x="57" y="50"/>
              </a:lnTo>
              <a:lnTo>
                <a:pt x="61" y="50"/>
              </a:lnTo>
              <a:lnTo>
                <a:pt x="65" y="50"/>
              </a:lnTo>
              <a:lnTo>
                <a:pt x="69" y="46"/>
              </a:lnTo>
              <a:lnTo>
                <a:pt x="65" y="46"/>
              </a:lnTo>
              <a:lnTo>
                <a:pt x="61" y="46"/>
              </a:lnTo>
              <a:lnTo>
                <a:pt x="61" y="42"/>
              </a:lnTo>
              <a:lnTo>
                <a:pt x="65" y="42"/>
              </a:lnTo>
              <a:lnTo>
                <a:pt x="69" y="42"/>
              </a:lnTo>
              <a:lnTo>
                <a:pt x="73" y="46"/>
              </a:lnTo>
              <a:lnTo>
                <a:pt x="73" y="42"/>
              </a:lnTo>
              <a:lnTo>
                <a:pt x="69" y="42"/>
              </a:lnTo>
              <a:lnTo>
                <a:pt x="73" y="42"/>
              </a:lnTo>
              <a:lnTo>
                <a:pt x="73" y="38"/>
              </a:lnTo>
              <a:lnTo>
                <a:pt x="73" y="42"/>
              </a:lnTo>
              <a:lnTo>
                <a:pt x="77" y="42"/>
              </a:lnTo>
              <a:lnTo>
                <a:pt x="81" y="42"/>
              </a:lnTo>
              <a:lnTo>
                <a:pt x="85" y="42"/>
              </a:lnTo>
              <a:lnTo>
                <a:pt x="85" y="38"/>
              </a:lnTo>
              <a:lnTo>
                <a:pt x="81" y="38"/>
              </a:lnTo>
              <a:lnTo>
                <a:pt x="85" y="38"/>
              </a:lnTo>
              <a:lnTo>
                <a:pt x="89" y="38"/>
              </a:lnTo>
              <a:lnTo>
                <a:pt x="93" y="38"/>
              </a:lnTo>
              <a:lnTo>
                <a:pt x="89" y="38"/>
              </a:lnTo>
              <a:lnTo>
                <a:pt x="85" y="38"/>
              </a:lnTo>
              <a:lnTo>
                <a:pt x="85" y="33"/>
              </a:lnTo>
              <a:lnTo>
                <a:pt x="89" y="33"/>
              </a:lnTo>
              <a:lnTo>
                <a:pt x="93" y="33"/>
              </a:lnTo>
              <a:lnTo>
                <a:pt x="89" y="33"/>
              </a:lnTo>
              <a:lnTo>
                <a:pt x="89" y="29"/>
              </a:lnTo>
              <a:lnTo>
                <a:pt x="85" y="29"/>
              </a:lnTo>
              <a:lnTo>
                <a:pt x="81" y="29"/>
              </a:lnTo>
              <a:lnTo>
                <a:pt x="77" y="29"/>
              </a:lnTo>
              <a:lnTo>
                <a:pt x="77" y="25"/>
              </a:lnTo>
              <a:lnTo>
                <a:pt x="81" y="25"/>
              </a:lnTo>
              <a:lnTo>
                <a:pt x="85" y="25"/>
              </a:lnTo>
              <a:lnTo>
                <a:pt x="89" y="25"/>
              </a:lnTo>
              <a:lnTo>
                <a:pt x="93" y="25"/>
              </a:lnTo>
              <a:lnTo>
                <a:pt x="89" y="25"/>
              </a:lnTo>
              <a:lnTo>
                <a:pt x="85" y="25"/>
              </a:lnTo>
              <a:lnTo>
                <a:pt x="89" y="21"/>
              </a:lnTo>
              <a:lnTo>
                <a:pt x="89" y="25"/>
              </a:lnTo>
              <a:lnTo>
                <a:pt x="93" y="25"/>
              </a:lnTo>
              <a:lnTo>
                <a:pt x="89" y="21"/>
              </a:lnTo>
              <a:lnTo>
                <a:pt x="89" y="17"/>
              </a:lnTo>
              <a:lnTo>
                <a:pt x="85" y="13"/>
              </a:lnTo>
              <a:lnTo>
                <a:pt x="81" y="13"/>
              </a:lnTo>
              <a:lnTo>
                <a:pt x="77" y="13"/>
              </a:lnTo>
              <a:lnTo>
                <a:pt x="73" y="13"/>
              </a:lnTo>
              <a:lnTo>
                <a:pt x="73" y="17"/>
              </a:lnTo>
              <a:lnTo>
                <a:pt x="69" y="17"/>
              </a:lnTo>
              <a:lnTo>
                <a:pt x="65" y="21"/>
              </a:lnTo>
              <a:lnTo>
                <a:pt x="69" y="21"/>
              </a:lnTo>
              <a:lnTo>
                <a:pt x="73" y="25"/>
              </a:lnTo>
              <a:lnTo>
                <a:pt x="73" y="29"/>
              </a:lnTo>
              <a:close/>
            </a:path>
          </a:pathLst>
        </a:custGeom>
        <a:solidFill xmlns:a="http://schemas.openxmlformats.org/drawingml/2006/main">
          <a:srgbClr val="00B0F0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0.86434</cdr:x>
      <cdr:y>0.57558</cdr:y>
    </cdr:from>
    <cdr:to>
      <cdr:x>0.87328</cdr:x>
      <cdr:y>0.58665</cdr:y>
    </cdr:to>
    <cdr:sp macro="" textlink="">
      <cdr:nvSpPr>
        <cdr:cNvPr id="27" name="Freeform 210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655462" y="3191378"/>
          <a:ext cx="79169" cy="61392"/>
        </a:xfrm>
        <a:custGeom xmlns:a="http://schemas.openxmlformats.org/drawingml/2006/main">
          <a:avLst/>
          <a:gdLst>
            <a:gd name="T0" fmla="*/ 65 w 85"/>
            <a:gd name="T1" fmla="*/ 8 h 62"/>
            <a:gd name="T2" fmla="*/ 56 w 85"/>
            <a:gd name="T3" fmla="*/ 4 h 62"/>
            <a:gd name="T4" fmla="*/ 44 w 85"/>
            <a:gd name="T5" fmla="*/ 8 h 62"/>
            <a:gd name="T6" fmla="*/ 44 w 85"/>
            <a:gd name="T7" fmla="*/ 13 h 62"/>
            <a:gd name="T8" fmla="*/ 40 w 85"/>
            <a:gd name="T9" fmla="*/ 13 h 62"/>
            <a:gd name="T10" fmla="*/ 32 w 85"/>
            <a:gd name="T11" fmla="*/ 4 h 62"/>
            <a:gd name="T12" fmla="*/ 24 w 85"/>
            <a:gd name="T13" fmla="*/ 0 h 62"/>
            <a:gd name="T14" fmla="*/ 24 w 85"/>
            <a:gd name="T15" fmla="*/ 4 h 62"/>
            <a:gd name="T16" fmla="*/ 28 w 85"/>
            <a:gd name="T17" fmla="*/ 8 h 62"/>
            <a:gd name="T18" fmla="*/ 28 w 85"/>
            <a:gd name="T19" fmla="*/ 8 h 62"/>
            <a:gd name="T20" fmla="*/ 32 w 85"/>
            <a:gd name="T21" fmla="*/ 17 h 62"/>
            <a:gd name="T22" fmla="*/ 40 w 85"/>
            <a:gd name="T23" fmla="*/ 21 h 62"/>
            <a:gd name="T24" fmla="*/ 48 w 85"/>
            <a:gd name="T25" fmla="*/ 25 h 62"/>
            <a:gd name="T26" fmla="*/ 44 w 85"/>
            <a:gd name="T27" fmla="*/ 29 h 62"/>
            <a:gd name="T28" fmla="*/ 32 w 85"/>
            <a:gd name="T29" fmla="*/ 25 h 62"/>
            <a:gd name="T30" fmla="*/ 20 w 85"/>
            <a:gd name="T31" fmla="*/ 25 h 62"/>
            <a:gd name="T32" fmla="*/ 24 w 85"/>
            <a:gd name="T33" fmla="*/ 33 h 62"/>
            <a:gd name="T34" fmla="*/ 32 w 85"/>
            <a:gd name="T35" fmla="*/ 29 h 62"/>
            <a:gd name="T36" fmla="*/ 36 w 85"/>
            <a:gd name="T37" fmla="*/ 29 h 62"/>
            <a:gd name="T38" fmla="*/ 36 w 85"/>
            <a:gd name="T39" fmla="*/ 33 h 62"/>
            <a:gd name="T40" fmla="*/ 32 w 85"/>
            <a:gd name="T41" fmla="*/ 33 h 62"/>
            <a:gd name="T42" fmla="*/ 28 w 85"/>
            <a:gd name="T43" fmla="*/ 38 h 62"/>
            <a:gd name="T44" fmla="*/ 28 w 85"/>
            <a:gd name="T45" fmla="*/ 33 h 62"/>
            <a:gd name="T46" fmla="*/ 20 w 85"/>
            <a:gd name="T47" fmla="*/ 42 h 62"/>
            <a:gd name="T48" fmla="*/ 24 w 85"/>
            <a:gd name="T49" fmla="*/ 46 h 62"/>
            <a:gd name="T50" fmla="*/ 20 w 85"/>
            <a:gd name="T51" fmla="*/ 46 h 62"/>
            <a:gd name="T52" fmla="*/ 16 w 85"/>
            <a:gd name="T53" fmla="*/ 46 h 62"/>
            <a:gd name="T54" fmla="*/ 8 w 85"/>
            <a:gd name="T55" fmla="*/ 50 h 62"/>
            <a:gd name="T56" fmla="*/ 0 w 85"/>
            <a:gd name="T57" fmla="*/ 50 h 62"/>
            <a:gd name="T58" fmla="*/ 8 w 85"/>
            <a:gd name="T59" fmla="*/ 54 h 62"/>
            <a:gd name="T60" fmla="*/ 8 w 85"/>
            <a:gd name="T61" fmla="*/ 54 h 62"/>
            <a:gd name="T62" fmla="*/ 12 w 85"/>
            <a:gd name="T63" fmla="*/ 54 h 62"/>
            <a:gd name="T64" fmla="*/ 16 w 85"/>
            <a:gd name="T65" fmla="*/ 58 h 62"/>
            <a:gd name="T66" fmla="*/ 20 w 85"/>
            <a:gd name="T67" fmla="*/ 62 h 62"/>
            <a:gd name="T68" fmla="*/ 20 w 85"/>
            <a:gd name="T69" fmla="*/ 58 h 62"/>
            <a:gd name="T70" fmla="*/ 28 w 85"/>
            <a:gd name="T71" fmla="*/ 58 h 62"/>
            <a:gd name="T72" fmla="*/ 28 w 85"/>
            <a:gd name="T73" fmla="*/ 54 h 62"/>
            <a:gd name="T74" fmla="*/ 36 w 85"/>
            <a:gd name="T75" fmla="*/ 54 h 62"/>
            <a:gd name="T76" fmla="*/ 32 w 85"/>
            <a:gd name="T77" fmla="*/ 46 h 62"/>
            <a:gd name="T78" fmla="*/ 40 w 85"/>
            <a:gd name="T79" fmla="*/ 50 h 62"/>
            <a:gd name="T80" fmla="*/ 44 w 85"/>
            <a:gd name="T81" fmla="*/ 46 h 62"/>
            <a:gd name="T82" fmla="*/ 56 w 85"/>
            <a:gd name="T83" fmla="*/ 42 h 62"/>
            <a:gd name="T84" fmla="*/ 65 w 85"/>
            <a:gd name="T85" fmla="*/ 33 h 62"/>
            <a:gd name="T86" fmla="*/ 65 w 85"/>
            <a:gd name="T87" fmla="*/ 29 h 62"/>
            <a:gd name="T88" fmla="*/ 73 w 85"/>
            <a:gd name="T89" fmla="*/ 21 h 62"/>
            <a:gd name="T90" fmla="*/ 73 w 85"/>
            <a:gd name="T91" fmla="*/ 25 h 62"/>
            <a:gd name="T92" fmla="*/ 77 w 85"/>
            <a:gd name="T93" fmla="*/ 17 h 62"/>
            <a:gd name="T94" fmla="*/ 81 w 85"/>
            <a:gd name="T95" fmla="*/ 17 h 62"/>
            <a:gd name="T96" fmla="*/ 81 w 85"/>
            <a:gd name="T97" fmla="*/ 13 h 62"/>
            <a:gd name="T98" fmla="*/ 81 w 85"/>
            <a:gd name="T99" fmla="*/ 4 h 62"/>
            <a:gd name="T100" fmla="*/ 77 w 85"/>
            <a:gd name="T101" fmla="*/ 8 h 62"/>
            <a:gd name="T102" fmla="*/ 69 w 85"/>
            <a:gd name="T103" fmla="*/ 13 h 62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</a:cxnLst>
          <a:rect l="0" t="0" r="r" b="b"/>
          <a:pathLst>
            <a:path w="85" h="62">
              <a:moveTo>
                <a:pt x="69" y="13"/>
              </a:moveTo>
              <a:lnTo>
                <a:pt x="65" y="13"/>
              </a:lnTo>
              <a:lnTo>
                <a:pt x="65" y="8"/>
              </a:lnTo>
              <a:lnTo>
                <a:pt x="60" y="8"/>
              </a:lnTo>
              <a:lnTo>
                <a:pt x="56" y="8"/>
              </a:lnTo>
              <a:lnTo>
                <a:pt x="56" y="4"/>
              </a:lnTo>
              <a:lnTo>
                <a:pt x="52" y="4"/>
              </a:lnTo>
              <a:lnTo>
                <a:pt x="48" y="8"/>
              </a:lnTo>
              <a:lnTo>
                <a:pt x="44" y="8"/>
              </a:lnTo>
              <a:lnTo>
                <a:pt x="48" y="8"/>
              </a:lnTo>
              <a:lnTo>
                <a:pt x="48" y="13"/>
              </a:lnTo>
              <a:lnTo>
                <a:pt x="44" y="13"/>
              </a:lnTo>
              <a:lnTo>
                <a:pt x="44" y="17"/>
              </a:lnTo>
              <a:lnTo>
                <a:pt x="44" y="13"/>
              </a:lnTo>
              <a:lnTo>
                <a:pt x="40" y="13"/>
              </a:lnTo>
              <a:lnTo>
                <a:pt x="36" y="8"/>
              </a:lnTo>
              <a:lnTo>
                <a:pt x="32" y="8"/>
              </a:lnTo>
              <a:lnTo>
                <a:pt x="32" y="4"/>
              </a:lnTo>
              <a:lnTo>
                <a:pt x="28" y="4"/>
              </a:lnTo>
              <a:lnTo>
                <a:pt x="24" y="4"/>
              </a:lnTo>
              <a:lnTo>
                <a:pt x="24" y="0"/>
              </a:lnTo>
              <a:lnTo>
                <a:pt x="20" y="0"/>
              </a:lnTo>
              <a:lnTo>
                <a:pt x="20" y="4"/>
              </a:lnTo>
              <a:lnTo>
                <a:pt x="24" y="4"/>
              </a:lnTo>
              <a:lnTo>
                <a:pt x="24" y="8"/>
              </a:lnTo>
              <a:lnTo>
                <a:pt x="28" y="4"/>
              </a:lnTo>
              <a:lnTo>
                <a:pt x="28" y="8"/>
              </a:lnTo>
              <a:lnTo>
                <a:pt x="32" y="8"/>
              </a:lnTo>
              <a:lnTo>
                <a:pt x="32" y="13"/>
              </a:lnTo>
              <a:lnTo>
                <a:pt x="28" y="8"/>
              </a:lnTo>
              <a:lnTo>
                <a:pt x="24" y="13"/>
              </a:lnTo>
              <a:lnTo>
                <a:pt x="28" y="13"/>
              </a:lnTo>
              <a:lnTo>
                <a:pt x="32" y="17"/>
              </a:lnTo>
              <a:lnTo>
                <a:pt x="36" y="17"/>
              </a:lnTo>
              <a:lnTo>
                <a:pt x="36" y="21"/>
              </a:lnTo>
              <a:lnTo>
                <a:pt x="40" y="21"/>
              </a:lnTo>
              <a:lnTo>
                <a:pt x="40" y="25"/>
              </a:lnTo>
              <a:lnTo>
                <a:pt x="44" y="25"/>
              </a:lnTo>
              <a:lnTo>
                <a:pt x="48" y="25"/>
              </a:lnTo>
              <a:lnTo>
                <a:pt x="44" y="25"/>
              </a:lnTo>
              <a:lnTo>
                <a:pt x="48" y="29"/>
              </a:lnTo>
              <a:lnTo>
                <a:pt x="44" y="29"/>
              </a:lnTo>
              <a:lnTo>
                <a:pt x="40" y="25"/>
              </a:lnTo>
              <a:lnTo>
                <a:pt x="36" y="25"/>
              </a:lnTo>
              <a:lnTo>
                <a:pt x="32" y="25"/>
              </a:lnTo>
              <a:lnTo>
                <a:pt x="28" y="25"/>
              </a:lnTo>
              <a:lnTo>
                <a:pt x="24" y="25"/>
              </a:lnTo>
              <a:lnTo>
                <a:pt x="20" y="25"/>
              </a:lnTo>
              <a:lnTo>
                <a:pt x="20" y="29"/>
              </a:lnTo>
              <a:lnTo>
                <a:pt x="20" y="33"/>
              </a:lnTo>
              <a:lnTo>
                <a:pt x="24" y="33"/>
              </a:lnTo>
              <a:lnTo>
                <a:pt x="24" y="29"/>
              </a:lnTo>
              <a:lnTo>
                <a:pt x="28" y="29"/>
              </a:lnTo>
              <a:lnTo>
                <a:pt x="32" y="29"/>
              </a:lnTo>
              <a:lnTo>
                <a:pt x="32" y="25"/>
              </a:lnTo>
              <a:lnTo>
                <a:pt x="36" y="25"/>
              </a:lnTo>
              <a:lnTo>
                <a:pt x="36" y="29"/>
              </a:lnTo>
              <a:lnTo>
                <a:pt x="36" y="25"/>
              </a:lnTo>
              <a:lnTo>
                <a:pt x="40" y="29"/>
              </a:lnTo>
              <a:lnTo>
                <a:pt x="36" y="33"/>
              </a:lnTo>
              <a:lnTo>
                <a:pt x="36" y="29"/>
              </a:lnTo>
              <a:lnTo>
                <a:pt x="32" y="29"/>
              </a:lnTo>
              <a:lnTo>
                <a:pt x="32" y="33"/>
              </a:lnTo>
              <a:lnTo>
                <a:pt x="32" y="38"/>
              </a:lnTo>
              <a:lnTo>
                <a:pt x="32" y="42"/>
              </a:lnTo>
              <a:lnTo>
                <a:pt x="28" y="38"/>
              </a:lnTo>
              <a:lnTo>
                <a:pt x="28" y="33"/>
              </a:lnTo>
              <a:lnTo>
                <a:pt x="28" y="29"/>
              </a:lnTo>
              <a:lnTo>
                <a:pt x="28" y="33"/>
              </a:lnTo>
              <a:lnTo>
                <a:pt x="24" y="38"/>
              </a:lnTo>
              <a:lnTo>
                <a:pt x="24" y="42"/>
              </a:lnTo>
              <a:lnTo>
                <a:pt x="20" y="42"/>
              </a:lnTo>
              <a:lnTo>
                <a:pt x="16" y="42"/>
              </a:lnTo>
              <a:lnTo>
                <a:pt x="20" y="42"/>
              </a:lnTo>
              <a:lnTo>
                <a:pt x="24" y="46"/>
              </a:lnTo>
              <a:lnTo>
                <a:pt x="24" y="42"/>
              </a:lnTo>
              <a:lnTo>
                <a:pt x="24" y="46"/>
              </a:lnTo>
              <a:lnTo>
                <a:pt x="20" y="46"/>
              </a:lnTo>
              <a:lnTo>
                <a:pt x="20" y="50"/>
              </a:lnTo>
              <a:lnTo>
                <a:pt x="20" y="46"/>
              </a:lnTo>
              <a:lnTo>
                <a:pt x="16" y="46"/>
              </a:lnTo>
              <a:lnTo>
                <a:pt x="12" y="46"/>
              </a:lnTo>
              <a:lnTo>
                <a:pt x="8" y="46"/>
              </a:lnTo>
              <a:lnTo>
                <a:pt x="8" y="50"/>
              </a:lnTo>
              <a:lnTo>
                <a:pt x="4" y="50"/>
              </a:lnTo>
              <a:lnTo>
                <a:pt x="0" y="46"/>
              </a:lnTo>
              <a:lnTo>
                <a:pt x="0" y="50"/>
              </a:lnTo>
              <a:lnTo>
                <a:pt x="4" y="50"/>
              </a:lnTo>
              <a:lnTo>
                <a:pt x="4" y="54"/>
              </a:lnTo>
              <a:lnTo>
                <a:pt x="8" y="54"/>
              </a:lnTo>
              <a:lnTo>
                <a:pt x="8" y="58"/>
              </a:lnTo>
              <a:lnTo>
                <a:pt x="12" y="58"/>
              </a:lnTo>
              <a:lnTo>
                <a:pt x="8" y="54"/>
              </a:lnTo>
              <a:lnTo>
                <a:pt x="12" y="54"/>
              </a:lnTo>
              <a:lnTo>
                <a:pt x="12" y="50"/>
              </a:lnTo>
              <a:lnTo>
                <a:pt x="12" y="54"/>
              </a:lnTo>
              <a:lnTo>
                <a:pt x="16" y="54"/>
              </a:lnTo>
              <a:lnTo>
                <a:pt x="12" y="54"/>
              </a:lnTo>
              <a:lnTo>
                <a:pt x="16" y="58"/>
              </a:lnTo>
              <a:lnTo>
                <a:pt x="12" y="62"/>
              </a:lnTo>
              <a:lnTo>
                <a:pt x="16" y="62"/>
              </a:lnTo>
              <a:lnTo>
                <a:pt x="20" y="62"/>
              </a:lnTo>
              <a:lnTo>
                <a:pt x="20" y="58"/>
              </a:lnTo>
              <a:lnTo>
                <a:pt x="20" y="54"/>
              </a:lnTo>
              <a:lnTo>
                <a:pt x="20" y="58"/>
              </a:lnTo>
              <a:lnTo>
                <a:pt x="24" y="58"/>
              </a:lnTo>
              <a:lnTo>
                <a:pt x="28" y="62"/>
              </a:lnTo>
              <a:lnTo>
                <a:pt x="28" y="58"/>
              </a:lnTo>
              <a:lnTo>
                <a:pt x="24" y="58"/>
              </a:lnTo>
              <a:lnTo>
                <a:pt x="24" y="54"/>
              </a:lnTo>
              <a:lnTo>
                <a:pt x="28" y="54"/>
              </a:lnTo>
              <a:lnTo>
                <a:pt x="28" y="58"/>
              </a:lnTo>
              <a:lnTo>
                <a:pt x="32" y="58"/>
              </a:lnTo>
              <a:lnTo>
                <a:pt x="36" y="54"/>
              </a:lnTo>
              <a:lnTo>
                <a:pt x="32" y="50"/>
              </a:lnTo>
              <a:lnTo>
                <a:pt x="28" y="46"/>
              </a:lnTo>
              <a:lnTo>
                <a:pt x="32" y="46"/>
              </a:lnTo>
              <a:lnTo>
                <a:pt x="36" y="46"/>
              </a:lnTo>
              <a:lnTo>
                <a:pt x="36" y="50"/>
              </a:lnTo>
              <a:lnTo>
                <a:pt x="40" y="50"/>
              </a:lnTo>
              <a:lnTo>
                <a:pt x="44" y="50"/>
              </a:lnTo>
              <a:lnTo>
                <a:pt x="40" y="46"/>
              </a:lnTo>
              <a:lnTo>
                <a:pt x="44" y="46"/>
              </a:lnTo>
              <a:lnTo>
                <a:pt x="48" y="46"/>
              </a:lnTo>
              <a:lnTo>
                <a:pt x="52" y="46"/>
              </a:lnTo>
              <a:lnTo>
                <a:pt x="56" y="42"/>
              </a:lnTo>
              <a:lnTo>
                <a:pt x="56" y="38"/>
              </a:lnTo>
              <a:lnTo>
                <a:pt x="60" y="38"/>
              </a:lnTo>
              <a:lnTo>
                <a:pt x="65" y="33"/>
              </a:lnTo>
              <a:lnTo>
                <a:pt x="65" y="29"/>
              </a:lnTo>
              <a:lnTo>
                <a:pt x="69" y="25"/>
              </a:lnTo>
              <a:lnTo>
                <a:pt x="65" y="29"/>
              </a:lnTo>
              <a:lnTo>
                <a:pt x="65" y="25"/>
              </a:lnTo>
              <a:lnTo>
                <a:pt x="69" y="25"/>
              </a:lnTo>
              <a:lnTo>
                <a:pt x="73" y="21"/>
              </a:lnTo>
              <a:lnTo>
                <a:pt x="69" y="25"/>
              </a:lnTo>
              <a:lnTo>
                <a:pt x="73" y="21"/>
              </a:lnTo>
              <a:lnTo>
                <a:pt x="73" y="25"/>
              </a:lnTo>
              <a:lnTo>
                <a:pt x="77" y="25"/>
              </a:lnTo>
              <a:lnTo>
                <a:pt x="77" y="21"/>
              </a:lnTo>
              <a:lnTo>
                <a:pt x="77" y="17"/>
              </a:lnTo>
              <a:lnTo>
                <a:pt x="73" y="17"/>
              </a:lnTo>
              <a:lnTo>
                <a:pt x="77" y="17"/>
              </a:lnTo>
              <a:lnTo>
                <a:pt x="81" y="17"/>
              </a:lnTo>
              <a:lnTo>
                <a:pt x="81" y="13"/>
              </a:lnTo>
              <a:lnTo>
                <a:pt x="85" y="13"/>
              </a:lnTo>
              <a:lnTo>
                <a:pt x="81" y="13"/>
              </a:lnTo>
              <a:lnTo>
                <a:pt x="85" y="8"/>
              </a:lnTo>
              <a:lnTo>
                <a:pt x="81" y="8"/>
              </a:lnTo>
              <a:lnTo>
                <a:pt x="81" y="4"/>
              </a:lnTo>
              <a:lnTo>
                <a:pt x="77" y="4"/>
              </a:lnTo>
              <a:lnTo>
                <a:pt x="73" y="8"/>
              </a:lnTo>
              <a:lnTo>
                <a:pt x="77" y="8"/>
              </a:lnTo>
              <a:lnTo>
                <a:pt x="77" y="13"/>
              </a:lnTo>
              <a:lnTo>
                <a:pt x="73" y="13"/>
              </a:lnTo>
              <a:lnTo>
                <a:pt x="69" y="13"/>
              </a:lnTo>
              <a:close/>
            </a:path>
          </a:pathLst>
        </a:custGeom>
        <a:solidFill xmlns:a="http://schemas.openxmlformats.org/drawingml/2006/main">
          <a:srgbClr val="00B0F0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0.8703</cdr:x>
      <cdr:y>0.57492</cdr:y>
    </cdr:from>
    <cdr:to>
      <cdr:x>0.87247</cdr:x>
      <cdr:y>0.57625</cdr:y>
    </cdr:to>
    <cdr:sp macro="" textlink="">
      <cdr:nvSpPr>
        <cdr:cNvPr id="28" name="Freeform 211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708242" y="3187694"/>
          <a:ext cx="19193" cy="7367"/>
        </a:xfrm>
        <a:custGeom xmlns:a="http://schemas.openxmlformats.org/drawingml/2006/main">
          <a:avLst/>
          <a:gdLst>
            <a:gd name="T0" fmla="*/ 17 w 21"/>
            <a:gd name="T1" fmla="*/ 0 h 8"/>
            <a:gd name="T2" fmla="*/ 17 w 21"/>
            <a:gd name="T3" fmla="*/ 4 h 8"/>
            <a:gd name="T4" fmla="*/ 13 w 21"/>
            <a:gd name="T5" fmla="*/ 4 h 8"/>
            <a:gd name="T6" fmla="*/ 9 w 21"/>
            <a:gd name="T7" fmla="*/ 0 h 8"/>
            <a:gd name="T8" fmla="*/ 4 w 21"/>
            <a:gd name="T9" fmla="*/ 0 h 8"/>
            <a:gd name="T10" fmla="*/ 0 w 21"/>
            <a:gd name="T11" fmla="*/ 0 h 8"/>
            <a:gd name="T12" fmla="*/ 4 w 21"/>
            <a:gd name="T13" fmla="*/ 0 h 8"/>
            <a:gd name="T14" fmla="*/ 4 w 21"/>
            <a:gd name="T15" fmla="*/ 4 h 8"/>
            <a:gd name="T16" fmla="*/ 9 w 21"/>
            <a:gd name="T17" fmla="*/ 4 h 8"/>
            <a:gd name="T18" fmla="*/ 13 w 21"/>
            <a:gd name="T19" fmla="*/ 4 h 8"/>
            <a:gd name="T20" fmla="*/ 13 w 21"/>
            <a:gd name="T21" fmla="*/ 8 h 8"/>
            <a:gd name="T22" fmla="*/ 17 w 21"/>
            <a:gd name="T23" fmla="*/ 8 h 8"/>
            <a:gd name="T24" fmla="*/ 17 w 21"/>
            <a:gd name="T25" fmla="*/ 4 h 8"/>
            <a:gd name="T26" fmla="*/ 21 w 21"/>
            <a:gd name="T27" fmla="*/ 4 h 8"/>
            <a:gd name="T28" fmla="*/ 17 w 21"/>
            <a:gd name="T29" fmla="*/ 4 h 8"/>
            <a:gd name="T30" fmla="*/ 17 w 21"/>
            <a:gd name="T31" fmla="*/ 0 h 8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</a:cxnLst>
          <a:rect l="0" t="0" r="r" b="b"/>
          <a:pathLst>
            <a:path w="21" h="8">
              <a:moveTo>
                <a:pt x="17" y="0"/>
              </a:moveTo>
              <a:lnTo>
                <a:pt x="17" y="4"/>
              </a:lnTo>
              <a:lnTo>
                <a:pt x="13" y="4"/>
              </a:lnTo>
              <a:lnTo>
                <a:pt x="9" y="0"/>
              </a:lnTo>
              <a:lnTo>
                <a:pt x="4" y="0"/>
              </a:lnTo>
              <a:lnTo>
                <a:pt x="0" y="0"/>
              </a:lnTo>
              <a:lnTo>
                <a:pt x="4" y="0"/>
              </a:lnTo>
              <a:lnTo>
                <a:pt x="4" y="4"/>
              </a:lnTo>
              <a:lnTo>
                <a:pt x="9" y="4"/>
              </a:lnTo>
              <a:lnTo>
                <a:pt x="13" y="4"/>
              </a:lnTo>
              <a:lnTo>
                <a:pt x="13" y="8"/>
              </a:lnTo>
              <a:lnTo>
                <a:pt x="17" y="8"/>
              </a:lnTo>
              <a:lnTo>
                <a:pt x="17" y="4"/>
              </a:lnTo>
              <a:lnTo>
                <a:pt x="21" y="4"/>
              </a:lnTo>
              <a:lnTo>
                <a:pt x="17" y="4"/>
              </a:lnTo>
              <a:lnTo>
                <a:pt x="17" y="0"/>
              </a:lnTo>
              <a:close/>
            </a:path>
          </a:pathLst>
        </a:custGeom>
        <a:solidFill xmlns:a="http://schemas.openxmlformats.org/drawingml/2006/main">
          <a:srgbClr val="00B0F0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0.86394</cdr:x>
      <cdr:y>0.58067</cdr:y>
    </cdr:from>
    <cdr:to>
      <cdr:x>0.86515</cdr:x>
      <cdr:y>0.58311</cdr:y>
    </cdr:to>
    <cdr:sp macro="" textlink="">
      <cdr:nvSpPr>
        <cdr:cNvPr id="29" name="Freeform 212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651864" y="3219618"/>
          <a:ext cx="10797" cy="13507"/>
        </a:xfrm>
        <a:custGeom xmlns:a="http://schemas.openxmlformats.org/drawingml/2006/main">
          <a:avLst/>
          <a:gdLst>
            <a:gd name="T0" fmla="*/ 8 w 12"/>
            <a:gd name="T1" fmla="*/ 0 h 13"/>
            <a:gd name="T2" fmla="*/ 4 w 12"/>
            <a:gd name="T3" fmla="*/ 0 h 13"/>
            <a:gd name="T4" fmla="*/ 4 w 12"/>
            <a:gd name="T5" fmla="*/ 4 h 13"/>
            <a:gd name="T6" fmla="*/ 0 w 12"/>
            <a:gd name="T7" fmla="*/ 4 h 13"/>
            <a:gd name="T8" fmla="*/ 0 w 12"/>
            <a:gd name="T9" fmla="*/ 9 h 13"/>
            <a:gd name="T10" fmla="*/ 0 w 12"/>
            <a:gd name="T11" fmla="*/ 13 h 13"/>
            <a:gd name="T12" fmla="*/ 4 w 12"/>
            <a:gd name="T13" fmla="*/ 13 h 13"/>
            <a:gd name="T14" fmla="*/ 8 w 12"/>
            <a:gd name="T15" fmla="*/ 13 h 13"/>
            <a:gd name="T16" fmla="*/ 12 w 12"/>
            <a:gd name="T17" fmla="*/ 9 h 13"/>
            <a:gd name="T18" fmla="*/ 12 w 12"/>
            <a:gd name="T19" fmla="*/ 4 h 13"/>
            <a:gd name="T20" fmla="*/ 12 w 12"/>
            <a:gd name="T21" fmla="*/ 0 h 13"/>
            <a:gd name="T22" fmla="*/ 12 w 12"/>
            <a:gd name="T23" fmla="*/ 4 h 13"/>
            <a:gd name="T24" fmla="*/ 8 w 12"/>
            <a:gd name="T25" fmla="*/ 4 h 13"/>
            <a:gd name="T26" fmla="*/ 8 w 12"/>
            <a:gd name="T27" fmla="*/ 9 h 13"/>
            <a:gd name="T28" fmla="*/ 4 w 12"/>
            <a:gd name="T29" fmla="*/ 9 h 13"/>
            <a:gd name="T30" fmla="*/ 4 w 12"/>
            <a:gd name="T31" fmla="*/ 4 h 13"/>
            <a:gd name="T32" fmla="*/ 8 w 12"/>
            <a:gd name="T33" fmla="*/ 4 h 13"/>
            <a:gd name="T34" fmla="*/ 8 w 12"/>
            <a:gd name="T35" fmla="*/ 0 h 13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</a:cxnLst>
          <a:rect l="0" t="0" r="r" b="b"/>
          <a:pathLst>
            <a:path w="12" h="13">
              <a:moveTo>
                <a:pt x="8" y="0"/>
              </a:moveTo>
              <a:lnTo>
                <a:pt x="4" y="0"/>
              </a:lnTo>
              <a:lnTo>
                <a:pt x="4" y="4"/>
              </a:lnTo>
              <a:lnTo>
                <a:pt x="0" y="4"/>
              </a:lnTo>
              <a:lnTo>
                <a:pt x="0" y="9"/>
              </a:lnTo>
              <a:lnTo>
                <a:pt x="0" y="13"/>
              </a:lnTo>
              <a:lnTo>
                <a:pt x="4" y="13"/>
              </a:lnTo>
              <a:lnTo>
                <a:pt x="8" y="13"/>
              </a:lnTo>
              <a:lnTo>
                <a:pt x="12" y="9"/>
              </a:lnTo>
              <a:lnTo>
                <a:pt x="12" y="4"/>
              </a:lnTo>
              <a:lnTo>
                <a:pt x="12" y="0"/>
              </a:lnTo>
              <a:lnTo>
                <a:pt x="12" y="4"/>
              </a:lnTo>
              <a:lnTo>
                <a:pt x="8" y="4"/>
              </a:lnTo>
              <a:lnTo>
                <a:pt x="8" y="9"/>
              </a:lnTo>
              <a:lnTo>
                <a:pt x="4" y="9"/>
              </a:lnTo>
              <a:lnTo>
                <a:pt x="4" y="4"/>
              </a:lnTo>
              <a:lnTo>
                <a:pt x="8" y="4"/>
              </a:lnTo>
              <a:lnTo>
                <a:pt x="8" y="0"/>
              </a:lnTo>
              <a:close/>
            </a:path>
          </a:pathLst>
        </a:custGeom>
        <a:solidFill xmlns:a="http://schemas.openxmlformats.org/drawingml/2006/main">
          <a:srgbClr val="00B0F0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0.88777</cdr:x>
      <cdr:y>0.35502</cdr:y>
    </cdr:from>
    <cdr:to>
      <cdr:x>0.88899</cdr:x>
      <cdr:y>0.3579</cdr:y>
    </cdr:to>
    <cdr:sp macro="" textlink="">
      <cdr:nvSpPr>
        <cdr:cNvPr id="30" name="Freeform 213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862983" y="1968437"/>
          <a:ext cx="10797" cy="15962"/>
        </a:xfrm>
        <a:custGeom xmlns:a="http://schemas.openxmlformats.org/drawingml/2006/main">
          <a:avLst/>
          <a:gdLst>
            <a:gd name="T0" fmla="*/ 4 w 12"/>
            <a:gd name="T1" fmla="*/ 0 h 16"/>
            <a:gd name="T2" fmla="*/ 4 w 12"/>
            <a:gd name="T3" fmla="*/ 4 h 16"/>
            <a:gd name="T4" fmla="*/ 0 w 12"/>
            <a:gd name="T5" fmla="*/ 4 h 16"/>
            <a:gd name="T6" fmla="*/ 0 w 12"/>
            <a:gd name="T7" fmla="*/ 8 h 16"/>
            <a:gd name="T8" fmla="*/ 0 w 12"/>
            <a:gd name="T9" fmla="*/ 12 h 16"/>
            <a:gd name="T10" fmla="*/ 4 w 12"/>
            <a:gd name="T11" fmla="*/ 12 h 16"/>
            <a:gd name="T12" fmla="*/ 4 w 12"/>
            <a:gd name="T13" fmla="*/ 16 h 16"/>
            <a:gd name="T14" fmla="*/ 4 w 12"/>
            <a:gd name="T15" fmla="*/ 12 h 16"/>
            <a:gd name="T16" fmla="*/ 8 w 12"/>
            <a:gd name="T17" fmla="*/ 12 h 16"/>
            <a:gd name="T18" fmla="*/ 12 w 12"/>
            <a:gd name="T19" fmla="*/ 12 h 16"/>
            <a:gd name="T20" fmla="*/ 12 w 12"/>
            <a:gd name="T21" fmla="*/ 8 h 16"/>
            <a:gd name="T22" fmla="*/ 12 w 12"/>
            <a:gd name="T23" fmla="*/ 4 h 16"/>
            <a:gd name="T24" fmla="*/ 8 w 12"/>
            <a:gd name="T25" fmla="*/ 4 h 16"/>
            <a:gd name="T26" fmla="*/ 12 w 12"/>
            <a:gd name="T27" fmla="*/ 4 h 16"/>
            <a:gd name="T28" fmla="*/ 8 w 12"/>
            <a:gd name="T29" fmla="*/ 4 h 16"/>
            <a:gd name="T30" fmla="*/ 8 w 12"/>
            <a:gd name="T31" fmla="*/ 0 h 16"/>
            <a:gd name="T32" fmla="*/ 8 w 12"/>
            <a:gd name="T33" fmla="*/ 4 h 16"/>
            <a:gd name="T34" fmla="*/ 8 w 12"/>
            <a:gd name="T35" fmla="*/ 0 h 16"/>
            <a:gd name="T36" fmla="*/ 4 w 12"/>
            <a:gd name="T37" fmla="*/ 0 h 16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</a:cxnLst>
          <a:rect l="0" t="0" r="r" b="b"/>
          <a:pathLst>
            <a:path w="12" h="16">
              <a:moveTo>
                <a:pt x="4" y="0"/>
              </a:moveTo>
              <a:lnTo>
                <a:pt x="4" y="4"/>
              </a:lnTo>
              <a:lnTo>
                <a:pt x="0" y="4"/>
              </a:lnTo>
              <a:lnTo>
                <a:pt x="0" y="8"/>
              </a:lnTo>
              <a:lnTo>
                <a:pt x="0" y="12"/>
              </a:lnTo>
              <a:lnTo>
                <a:pt x="4" y="12"/>
              </a:lnTo>
              <a:lnTo>
                <a:pt x="4" y="16"/>
              </a:lnTo>
              <a:lnTo>
                <a:pt x="4" y="12"/>
              </a:lnTo>
              <a:lnTo>
                <a:pt x="8" y="12"/>
              </a:lnTo>
              <a:lnTo>
                <a:pt x="12" y="12"/>
              </a:lnTo>
              <a:lnTo>
                <a:pt x="12" y="8"/>
              </a:lnTo>
              <a:lnTo>
                <a:pt x="12" y="4"/>
              </a:lnTo>
              <a:lnTo>
                <a:pt x="8" y="4"/>
              </a:lnTo>
              <a:lnTo>
                <a:pt x="12" y="4"/>
              </a:lnTo>
              <a:lnTo>
                <a:pt x="8" y="4"/>
              </a:lnTo>
              <a:lnTo>
                <a:pt x="8" y="0"/>
              </a:lnTo>
              <a:lnTo>
                <a:pt x="8" y="4"/>
              </a:lnTo>
              <a:lnTo>
                <a:pt x="8" y="0"/>
              </a:lnTo>
              <a:lnTo>
                <a:pt x="4" y="0"/>
              </a:lnTo>
              <a:close/>
            </a:path>
          </a:pathLst>
        </a:custGeom>
        <a:solidFill xmlns:a="http://schemas.openxmlformats.org/drawingml/2006/main">
          <a:srgbClr val="00B0F0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0.86813</cdr:x>
      <cdr:y>0.57425</cdr:y>
    </cdr:from>
    <cdr:to>
      <cdr:x>0.86935</cdr:x>
      <cdr:y>0.57625</cdr:y>
    </cdr:to>
    <cdr:sp macro="" textlink="">
      <cdr:nvSpPr>
        <cdr:cNvPr id="31" name="Freeform 214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689050" y="3184011"/>
          <a:ext cx="10795" cy="11050"/>
        </a:xfrm>
        <a:custGeom xmlns:a="http://schemas.openxmlformats.org/drawingml/2006/main">
          <a:avLst/>
          <a:gdLst>
            <a:gd name="T0" fmla="*/ 0 w 12"/>
            <a:gd name="T1" fmla="*/ 0 h 12"/>
            <a:gd name="T2" fmla="*/ 0 w 12"/>
            <a:gd name="T3" fmla="*/ 4 h 12"/>
            <a:gd name="T4" fmla="*/ 4 w 12"/>
            <a:gd name="T5" fmla="*/ 8 h 12"/>
            <a:gd name="T6" fmla="*/ 8 w 12"/>
            <a:gd name="T7" fmla="*/ 8 h 12"/>
            <a:gd name="T8" fmla="*/ 8 w 12"/>
            <a:gd name="T9" fmla="*/ 12 h 12"/>
            <a:gd name="T10" fmla="*/ 4 w 12"/>
            <a:gd name="T11" fmla="*/ 12 h 12"/>
            <a:gd name="T12" fmla="*/ 4 w 12"/>
            <a:gd name="T13" fmla="*/ 8 h 12"/>
            <a:gd name="T14" fmla="*/ 0 w 12"/>
            <a:gd name="T15" fmla="*/ 8 h 12"/>
            <a:gd name="T16" fmla="*/ 0 w 12"/>
            <a:gd name="T17" fmla="*/ 12 h 12"/>
            <a:gd name="T18" fmla="*/ 4 w 12"/>
            <a:gd name="T19" fmla="*/ 12 h 12"/>
            <a:gd name="T20" fmla="*/ 8 w 12"/>
            <a:gd name="T21" fmla="*/ 12 h 12"/>
            <a:gd name="T22" fmla="*/ 12 w 12"/>
            <a:gd name="T23" fmla="*/ 8 h 12"/>
            <a:gd name="T24" fmla="*/ 8 w 12"/>
            <a:gd name="T25" fmla="*/ 8 h 12"/>
            <a:gd name="T26" fmla="*/ 4 w 12"/>
            <a:gd name="T27" fmla="*/ 8 h 12"/>
            <a:gd name="T28" fmla="*/ 4 w 12"/>
            <a:gd name="T29" fmla="*/ 4 h 12"/>
            <a:gd name="T30" fmla="*/ 0 w 12"/>
            <a:gd name="T31" fmla="*/ 4 h 12"/>
            <a:gd name="T32" fmla="*/ 0 w 12"/>
            <a:gd name="T33" fmla="*/ 0 h 12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</a:cxnLst>
          <a:rect l="0" t="0" r="r" b="b"/>
          <a:pathLst>
            <a:path w="12" h="12">
              <a:moveTo>
                <a:pt x="0" y="0"/>
              </a:moveTo>
              <a:lnTo>
                <a:pt x="0" y="4"/>
              </a:lnTo>
              <a:lnTo>
                <a:pt x="4" y="8"/>
              </a:lnTo>
              <a:lnTo>
                <a:pt x="8" y="8"/>
              </a:lnTo>
              <a:lnTo>
                <a:pt x="8" y="12"/>
              </a:lnTo>
              <a:lnTo>
                <a:pt x="4" y="12"/>
              </a:lnTo>
              <a:lnTo>
                <a:pt x="4" y="8"/>
              </a:lnTo>
              <a:lnTo>
                <a:pt x="0" y="8"/>
              </a:lnTo>
              <a:lnTo>
                <a:pt x="0" y="12"/>
              </a:lnTo>
              <a:lnTo>
                <a:pt x="4" y="12"/>
              </a:lnTo>
              <a:lnTo>
                <a:pt x="8" y="12"/>
              </a:lnTo>
              <a:lnTo>
                <a:pt x="12" y="8"/>
              </a:lnTo>
              <a:lnTo>
                <a:pt x="8" y="8"/>
              </a:lnTo>
              <a:lnTo>
                <a:pt x="4" y="8"/>
              </a:lnTo>
              <a:lnTo>
                <a:pt x="4" y="4"/>
              </a:lnTo>
              <a:lnTo>
                <a:pt x="0" y="4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chemeClr val="accent1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0.8703</cdr:x>
      <cdr:y>0.58577</cdr:y>
    </cdr:from>
    <cdr:to>
      <cdr:x>0.87071</cdr:x>
      <cdr:y>0.5882</cdr:y>
    </cdr:to>
    <cdr:sp macro="" textlink="">
      <cdr:nvSpPr>
        <cdr:cNvPr id="32" name="Freeform 215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708242" y="3247859"/>
          <a:ext cx="3598" cy="13506"/>
        </a:xfrm>
        <a:custGeom xmlns:a="http://schemas.openxmlformats.org/drawingml/2006/main">
          <a:avLst/>
          <a:gdLst>
            <a:gd name="T0" fmla="*/ 0 w 4"/>
            <a:gd name="T1" fmla="*/ 0 h 13"/>
            <a:gd name="T2" fmla="*/ 0 w 4"/>
            <a:gd name="T3" fmla="*/ 4 h 13"/>
            <a:gd name="T4" fmla="*/ 0 w 4"/>
            <a:gd name="T5" fmla="*/ 9 h 13"/>
            <a:gd name="T6" fmla="*/ 0 w 4"/>
            <a:gd name="T7" fmla="*/ 13 h 13"/>
            <a:gd name="T8" fmla="*/ 0 w 4"/>
            <a:gd name="T9" fmla="*/ 9 h 13"/>
            <a:gd name="T10" fmla="*/ 4 w 4"/>
            <a:gd name="T11" fmla="*/ 9 h 13"/>
            <a:gd name="T12" fmla="*/ 4 w 4"/>
            <a:gd name="T13" fmla="*/ 4 h 13"/>
            <a:gd name="T14" fmla="*/ 0 w 4"/>
            <a:gd name="T15" fmla="*/ 4 h 13"/>
            <a:gd name="T16" fmla="*/ 0 w 4"/>
            <a:gd name="T17" fmla="*/ 0 h 13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</a:cxnLst>
          <a:rect l="0" t="0" r="r" b="b"/>
          <a:pathLst>
            <a:path w="4" h="13">
              <a:moveTo>
                <a:pt x="0" y="0"/>
              </a:moveTo>
              <a:lnTo>
                <a:pt x="0" y="4"/>
              </a:lnTo>
              <a:lnTo>
                <a:pt x="0" y="9"/>
              </a:lnTo>
              <a:lnTo>
                <a:pt x="0" y="13"/>
              </a:lnTo>
              <a:lnTo>
                <a:pt x="0" y="9"/>
              </a:lnTo>
              <a:lnTo>
                <a:pt x="4" y="9"/>
              </a:lnTo>
              <a:lnTo>
                <a:pt x="4" y="4"/>
              </a:lnTo>
              <a:lnTo>
                <a:pt x="0" y="4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00B0F0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0.86976</cdr:x>
      <cdr:y>0.5882</cdr:y>
    </cdr:from>
    <cdr:to>
      <cdr:x>0.87071</cdr:x>
      <cdr:y>0.58953</cdr:y>
    </cdr:to>
    <cdr:sp macro="" textlink="">
      <cdr:nvSpPr>
        <cdr:cNvPr id="33" name="Freeform 216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703444" y="3261365"/>
          <a:ext cx="8396" cy="7367"/>
        </a:xfrm>
        <a:custGeom xmlns:a="http://schemas.openxmlformats.org/drawingml/2006/main">
          <a:avLst/>
          <a:gdLst>
            <a:gd name="T0" fmla="*/ 4 w 8"/>
            <a:gd name="T1" fmla="*/ 0 h 8"/>
            <a:gd name="T2" fmla="*/ 4 w 8"/>
            <a:gd name="T3" fmla="*/ 4 h 8"/>
            <a:gd name="T4" fmla="*/ 0 w 8"/>
            <a:gd name="T5" fmla="*/ 4 h 8"/>
            <a:gd name="T6" fmla="*/ 0 w 8"/>
            <a:gd name="T7" fmla="*/ 8 h 8"/>
            <a:gd name="T8" fmla="*/ 4 w 8"/>
            <a:gd name="T9" fmla="*/ 8 h 8"/>
            <a:gd name="T10" fmla="*/ 4 w 8"/>
            <a:gd name="T11" fmla="*/ 4 h 8"/>
            <a:gd name="T12" fmla="*/ 8 w 8"/>
            <a:gd name="T13" fmla="*/ 4 h 8"/>
            <a:gd name="T14" fmla="*/ 8 w 8"/>
            <a:gd name="T15" fmla="*/ 0 h 8"/>
            <a:gd name="T16" fmla="*/ 8 w 8"/>
            <a:gd name="T17" fmla="*/ 4 h 8"/>
            <a:gd name="T18" fmla="*/ 4 w 8"/>
            <a:gd name="T19" fmla="*/ 0 h 8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</a:cxnLst>
          <a:rect l="0" t="0" r="r" b="b"/>
          <a:pathLst>
            <a:path w="8" h="8">
              <a:moveTo>
                <a:pt x="4" y="0"/>
              </a:moveTo>
              <a:lnTo>
                <a:pt x="4" y="4"/>
              </a:lnTo>
              <a:lnTo>
                <a:pt x="0" y="4"/>
              </a:lnTo>
              <a:lnTo>
                <a:pt x="0" y="8"/>
              </a:lnTo>
              <a:lnTo>
                <a:pt x="4" y="8"/>
              </a:lnTo>
              <a:lnTo>
                <a:pt x="4" y="4"/>
              </a:lnTo>
              <a:lnTo>
                <a:pt x="8" y="4"/>
              </a:lnTo>
              <a:lnTo>
                <a:pt x="8" y="0"/>
              </a:lnTo>
              <a:lnTo>
                <a:pt x="8" y="4"/>
              </a:lnTo>
              <a:lnTo>
                <a:pt x="4" y="0"/>
              </a:lnTo>
              <a:close/>
            </a:path>
          </a:pathLst>
        </a:custGeom>
        <a:solidFill xmlns:a="http://schemas.openxmlformats.org/drawingml/2006/main">
          <a:srgbClr val="00B0F0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0.80867</cdr:x>
      <cdr:y>0.39533</cdr:y>
    </cdr:from>
    <cdr:to>
      <cdr:x>0.86108</cdr:x>
      <cdr:y>0.45556</cdr:y>
    </cdr:to>
    <cdr:sp macro="" textlink="">
      <cdr:nvSpPr>
        <cdr:cNvPr id="34" name="Freeform 191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162379" y="2191930"/>
          <a:ext cx="464223" cy="333976"/>
        </a:xfrm>
        <a:custGeom xmlns:a="http://schemas.openxmlformats.org/drawingml/2006/main">
          <a:avLst/>
          <a:gdLst>
            <a:gd name="T0" fmla="*/ 483 w 495"/>
            <a:gd name="T1" fmla="*/ 237 h 340"/>
            <a:gd name="T2" fmla="*/ 463 w 495"/>
            <a:gd name="T3" fmla="*/ 232 h 340"/>
            <a:gd name="T4" fmla="*/ 467 w 495"/>
            <a:gd name="T5" fmla="*/ 195 h 340"/>
            <a:gd name="T6" fmla="*/ 467 w 495"/>
            <a:gd name="T7" fmla="*/ 149 h 340"/>
            <a:gd name="T8" fmla="*/ 459 w 495"/>
            <a:gd name="T9" fmla="*/ 125 h 340"/>
            <a:gd name="T10" fmla="*/ 439 w 495"/>
            <a:gd name="T11" fmla="*/ 112 h 340"/>
            <a:gd name="T12" fmla="*/ 419 w 495"/>
            <a:gd name="T13" fmla="*/ 100 h 340"/>
            <a:gd name="T14" fmla="*/ 394 w 495"/>
            <a:gd name="T15" fmla="*/ 91 h 340"/>
            <a:gd name="T16" fmla="*/ 362 w 495"/>
            <a:gd name="T17" fmla="*/ 91 h 340"/>
            <a:gd name="T18" fmla="*/ 342 w 495"/>
            <a:gd name="T19" fmla="*/ 87 h 340"/>
            <a:gd name="T20" fmla="*/ 326 w 495"/>
            <a:gd name="T21" fmla="*/ 87 h 340"/>
            <a:gd name="T22" fmla="*/ 306 w 495"/>
            <a:gd name="T23" fmla="*/ 83 h 340"/>
            <a:gd name="T24" fmla="*/ 294 w 495"/>
            <a:gd name="T25" fmla="*/ 87 h 340"/>
            <a:gd name="T26" fmla="*/ 282 w 495"/>
            <a:gd name="T27" fmla="*/ 71 h 340"/>
            <a:gd name="T28" fmla="*/ 258 w 495"/>
            <a:gd name="T29" fmla="*/ 58 h 340"/>
            <a:gd name="T30" fmla="*/ 238 w 495"/>
            <a:gd name="T31" fmla="*/ 50 h 340"/>
            <a:gd name="T32" fmla="*/ 217 w 495"/>
            <a:gd name="T33" fmla="*/ 37 h 340"/>
            <a:gd name="T34" fmla="*/ 221 w 495"/>
            <a:gd name="T35" fmla="*/ 13 h 340"/>
            <a:gd name="T36" fmla="*/ 201 w 495"/>
            <a:gd name="T37" fmla="*/ 0 h 340"/>
            <a:gd name="T38" fmla="*/ 193 w 495"/>
            <a:gd name="T39" fmla="*/ 29 h 340"/>
            <a:gd name="T40" fmla="*/ 193 w 495"/>
            <a:gd name="T41" fmla="*/ 71 h 340"/>
            <a:gd name="T42" fmla="*/ 201 w 495"/>
            <a:gd name="T43" fmla="*/ 96 h 340"/>
            <a:gd name="T44" fmla="*/ 193 w 495"/>
            <a:gd name="T45" fmla="*/ 104 h 340"/>
            <a:gd name="T46" fmla="*/ 173 w 495"/>
            <a:gd name="T47" fmla="*/ 116 h 340"/>
            <a:gd name="T48" fmla="*/ 161 w 495"/>
            <a:gd name="T49" fmla="*/ 129 h 340"/>
            <a:gd name="T50" fmla="*/ 153 w 495"/>
            <a:gd name="T51" fmla="*/ 145 h 340"/>
            <a:gd name="T52" fmla="*/ 133 w 495"/>
            <a:gd name="T53" fmla="*/ 158 h 340"/>
            <a:gd name="T54" fmla="*/ 113 w 495"/>
            <a:gd name="T55" fmla="*/ 174 h 340"/>
            <a:gd name="T56" fmla="*/ 101 w 495"/>
            <a:gd name="T57" fmla="*/ 195 h 340"/>
            <a:gd name="T58" fmla="*/ 93 w 495"/>
            <a:gd name="T59" fmla="*/ 216 h 340"/>
            <a:gd name="T60" fmla="*/ 77 w 495"/>
            <a:gd name="T61" fmla="*/ 224 h 340"/>
            <a:gd name="T62" fmla="*/ 53 w 495"/>
            <a:gd name="T63" fmla="*/ 232 h 340"/>
            <a:gd name="T64" fmla="*/ 45 w 495"/>
            <a:gd name="T65" fmla="*/ 249 h 340"/>
            <a:gd name="T66" fmla="*/ 36 w 495"/>
            <a:gd name="T67" fmla="*/ 266 h 340"/>
            <a:gd name="T68" fmla="*/ 12 w 495"/>
            <a:gd name="T69" fmla="*/ 266 h 340"/>
            <a:gd name="T70" fmla="*/ 4 w 495"/>
            <a:gd name="T71" fmla="*/ 274 h 340"/>
            <a:gd name="T72" fmla="*/ 0 w 495"/>
            <a:gd name="T73" fmla="*/ 291 h 340"/>
            <a:gd name="T74" fmla="*/ 8 w 495"/>
            <a:gd name="T75" fmla="*/ 315 h 340"/>
            <a:gd name="T76" fmla="*/ 20 w 495"/>
            <a:gd name="T77" fmla="*/ 336 h 340"/>
            <a:gd name="T78" fmla="*/ 53 w 495"/>
            <a:gd name="T79" fmla="*/ 336 h 340"/>
            <a:gd name="T80" fmla="*/ 93 w 495"/>
            <a:gd name="T81" fmla="*/ 332 h 340"/>
            <a:gd name="T82" fmla="*/ 137 w 495"/>
            <a:gd name="T83" fmla="*/ 332 h 340"/>
            <a:gd name="T84" fmla="*/ 177 w 495"/>
            <a:gd name="T85" fmla="*/ 332 h 340"/>
            <a:gd name="T86" fmla="*/ 217 w 495"/>
            <a:gd name="T87" fmla="*/ 328 h 340"/>
            <a:gd name="T88" fmla="*/ 254 w 495"/>
            <a:gd name="T89" fmla="*/ 328 h 340"/>
            <a:gd name="T90" fmla="*/ 294 w 495"/>
            <a:gd name="T91" fmla="*/ 328 h 340"/>
            <a:gd name="T92" fmla="*/ 334 w 495"/>
            <a:gd name="T93" fmla="*/ 328 h 340"/>
            <a:gd name="T94" fmla="*/ 370 w 495"/>
            <a:gd name="T95" fmla="*/ 324 h 340"/>
            <a:gd name="T96" fmla="*/ 374 w 495"/>
            <a:gd name="T97" fmla="*/ 295 h 340"/>
            <a:gd name="T98" fmla="*/ 366 w 495"/>
            <a:gd name="T99" fmla="*/ 270 h 340"/>
            <a:gd name="T100" fmla="*/ 370 w 495"/>
            <a:gd name="T101" fmla="*/ 241 h 340"/>
            <a:gd name="T102" fmla="*/ 378 w 495"/>
            <a:gd name="T103" fmla="*/ 232 h 340"/>
            <a:gd name="T104" fmla="*/ 382 w 495"/>
            <a:gd name="T105" fmla="*/ 237 h 340"/>
            <a:gd name="T106" fmla="*/ 398 w 495"/>
            <a:gd name="T107" fmla="*/ 245 h 340"/>
            <a:gd name="T108" fmla="*/ 423 w 495"/>
            <a:gd name="T109" fmla="*/ 253 h 340"/>
            <a:gd name="T110" fmla="*/ 443 w 495"/>
            <a:gd name="T111" fmla="*/ 266 h 340"/>
            <a:gd name="T112" fmla="*/ 475 w 495"/>
            <a:gd name="T113" fmla="*/ 266 h 340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  <a:cxn ang="0">
              <a:pos x="T106" y="T107"/>
            </a:cxn>
            <a:cxn ang="0">
              <a:pos x="T108" y="T109"/>
            </a:cxn>
            <a:cxn ang="0">
              <a:pos x="T110" y="T111"/>
            </a:cxn>
            <a:cxn ang="0">
              <a:pos x="T112" y="T113"/>
            </a:cxn>
          </a:cxnLst>
          <a:rect l="0" t="0" r="r" b="b"/>
          <a:pathLst>
            <a:path w="495" h="340">
              <a:moveTo>
                <a:pt x="495" y="257"/>
              </a:moveTo>
              <a:lnTo>
                <a:pt x="495" y="253"/>
              </a:lnTo>
              <a:lnTo>
                <a:pt x="491" y="249"/>
              </a:lnTo>
              <a:lnTo>
                <a:pt x="491" y="245"/>
              </a:lnTo>
              <a:lnTo>
                <a:pt x="487" y="245"/>
              </a:lnTo>
              <a:lnTo>
                <a:pt x="487" y="241"/>
              </a:lnTo>
              <a:lnTo>
                <a:pt x="483" y="241"/>
              </a:lnTo>
              <a:lnTo>
                <a:pt x="483" y="237"/>
              </a:lnTo>
              <a:lnTo>
                <a:pt x="479" y="237"/>
              </a:lnTo>
              <a:lnTo>
                <a:pt x="475" y="237"/>
              </a:lnTo>
              <a:lnTo>
                <a:pt x="475" y="232"/>
              </a:lnTo>
              <a:lnTo>
                <a:pt x="475" y="237"/>
              </a:lnTo>
              <a:lnTo>
                <a:pt x="471" y="237"/>
              </a:lnTo>
              <a:lnTo>
                <a:pt x="471" y="232"/>
              </a:lnTo>
              <a:lnTo>
                <a:pt x="467" y="232"/>
              </a:lnTo>
              <a:lnTo>
                <a:pt x="463" y="232"/>
              </a:lnTo>
              <a:lnTo>
                <a:pt x="463" y="228"/>
              </a:lnTo>
              <a:lnTo>
                <a:pt x="463" y="224"/>
              </a:lnTo>
              <a:lnTo>
                <a:pt x="463" y="220"/>
              </a:lnTo>
              <a:lnTo>
                <a:pt x="463" y="216"/>
              </a:lnTo>
              <a:lnTo>
                <a:pt x="463" y="212"/>
              </a:lnTo>
              <a:lnTo>
                <a:pt x="463" y="208"/>
              </a:lnTo>
              <a:lnTo>
                <a:pt x="467" y="203"/>
              </a:lnTo>
              <a:lnTo>
                <a:pt x="467" y="195"/>
              </a:lnTo>
              <a:lnTo>
                <a:pt x="467" y="183"/>
              </a:lnTo>
              <a:lnTo>
                <a:pt x="467" y="179"/>
              </a:lnTo>
              <a:lnTo>
                <a:pt x="467" y="174"/>
              </a:lnTo>
              <a:lnTo>
                <a:pt x="467" y="170"/>
              </a:lnTo>
              <a:lnTo>
                <a:pt x="467" y="166"/>
              </a:lnTo>
              <a:lnTo>
                <a:pt x="467" y="162"/>
              </a:lnTo>
              <a:lnTo>
                <a:pt x="467" y="154"/>
              </a:lnTo>
              <a:lnTo>
                <a:pt x="467" y="149"/>
              </a:lnTo>
              <a:lnTo>
                <a:pt x="467" y="145"/>
              </a:lnTo>
              <a:lnTo>
                <a:pt x="467" y="141"/>
              </a:lnTo>
              <a:lnTo>
                <a:pt x="467" y="137"/>
              </a:lnTo>
              <a:lnTo>
                <a:pt x="467" y="133"/>
              </a:lnTo>
              <a:lnTo>
                <a:pt x="467" y="129"/>
              </a:lnTo>
              <a:lnTo>
                <a:pt x="463" y="129"/>
              </a:lnTo>
              <a:lnTo>
                <a:pt x="459" y="129"/>
              </a:lnTo>
              <a:lnTo>
                <a:pt x="459" y="125"/>
              </a:lnTo>
              <a:lnTo>
                <a:pt x="455" y="125"/>
              </a:lnTo>
              <a:lnTo>
                <a:pt x="451" y="125"/>
              </a:lnTo>
              <a:lnTo>
                <a:pt x="451" y="120"/>
              </a:lnTo>
              <a:lnTo>
                <a:pt x="447" y="120"/>
              </a:lnTo>
              <a:lnTo>
                <a:pt x="447" y="116"/>
              </a:lnTo>
              <a:lnTo>
                <a:pt x="443" y="116"/>
              </a:lnTo>
              <a:lnTo>
                <a:pt x="443" y="112"/>
              </a:lnTo>
              <a:lnTo>
                <a:pt x="439" y="112"/>
              </a:lnTo>
              <a:lnTo>
                <a:pt x="435" y="112"/>
              </a:lnTo>
              <a:lnTo>
                <a:pt x="435" y="108"/>
              </a:lnTo>
              <a:lnTo>
                <a:pt x="431" y="108"/>
              </a:lnTo>
              <a:lnTo>
                <a:pt x="431" y="104"/>
              </a:lnTo>
              <a:lnTo>
                <a:pt x="427" y="104"/>
              </a:lnTo>
              <a:lnTo>
                <a:pt x="423" y="104"/>
              </a:lnTo>
              <a:lnTo>
                <a:pt x="423" y="100"/>
              </a:lnTo>
              <a:lnTo>
                <a:pt x="419" y="100"/>
              </a:lnTo>
              <a:lnTo>
                <a:pt x="414" y="100"/>
              </a:lnTo>
              <a:lnTo>
                <a:pt x="414" y="96"/>
              </a:lnTo>
              <a:lnTo>
                <a:pt x="410" y="96"/>
              </a:lnTo>
              <a:lnTo>
                <a:pt x="406" y="96"/>
              </a:lnTo>
              <a:lnTo>
                <a:pt x="402" y="96"/>
              </a:lnTo>
              <a:lnTo>
                <a:pt x="398" y="96"/>
              </a:lnTo>
              <a:lnTo>
                <a:pt x="398" y="91"/>
              </a:lnTo>
              <a:lnTo>
                <a:pt x="394" y="91"/>
              </a:lnTo>
              <a:lnTo>
                <a:pt x="390" y="91"/>
              </a:lnTo>
              <a:lnTo>
                <a:pt x="386" y="91"/>
              </a:lnTo>
              <a:lnTo>
                <a:pt x="382" y="91"/>
              </a:lnTo>
              <a:lnTo>
                <a:pt x="378" y="91"/>
              </a:lnTo>
              <a:lnTo>
                <a:pt x="374" y="91"/>
              </a:lnTo>
              <a:lnTo>
                <a:pt x="370" y="91"/>
              </a:lnTo>
              <a:lnTo>
                <a:pt x="366" y="91"/>
              </a:lnTo>
              <a:lnTo>
                <a:pt x="362" y="91"/>
              </a:lnTo>
              <a:lnTo>
                <a:pt x="358" y="91"/>
              </a:lnTo>
              <a:lnTo>
                <a:pt x="358" y="96"/>
              </a:lnTo>
              <a:lnTo>
                <a:pt x="354" y="96"/>
              </a:lnTo>
              <a:lnTo>
                <a:pt x="354" y="91"/>
              </a:lnTo>
              <a:lnTo>
                <a:pt x="350" y="91"/>
              </a:lnTo>
              <a:lnTo>
                <a:pt x="350" y="87"/>
              </a:lnTo>
              <a:lnTo>
                <a:pt x="346" y="87"/>
              </a:lnTo>
              <a:lnTo>
                <a:pt x="342" y="87"/>
              </a:lnTo>
              <a:lnTo>
                <a:pt x="342" y="91"/>
              </a:lnTo>
              <a:lnTo>
                <a:pt x="338" y="91"/>
              </a:lnTo>
              <a:lnTo>
                <a:pt x="334" y="91"/>
              </a:lnTo>
              <a:lnTo>
                <a:pt x="330" y="91"/>
              </a:lnTo>
              <a:lnTo>
                <a:pt x="330" y="87"/>
              </a:lnTo>
              <a:lnTo>
                <a:pt x="330" y="91"/>
              </a:lnTo>
              <a:lnTo>
                <a:pt x="330" y="87"/>
              </a:lnTo>
              <a:lnTo>
                <a:pt x="326" y="87"/>
              </a:lnTo>
              <a:lnTo>
                <a:pt x="322" y="87"/>
              </a:lnTo>
              <a:lnTo>
                <a:pt x="318" y="87"/>
              </a:lnTo>
              <a:lnTo>
                <a:pt x="318" y="83"/>
              </a:lnTo>
              <a:lnTo>
                <a:pt x="314" y="83"/>
              </a:lnTo>
              <a:lnTo>
                <a:pt x="314" y="87"/>
              </a:lnTo>
              <a:lnTo>
                <a:pt x="314" y="83"/>
              </a:lnTo>
              <a:lnTo>
                <a:pt x="310" y="83"/>
              </a:lnTo>
              <a:lnTo>
                <a:pt x="306" y="83"/>
              </a:lnTo>
              <a:lnTo>
                <a:pt x="306" y="87"/>
              </a:lnTo>
              <a:lnTo>
                <a:pt x="302" y="87"/>
              </a:lnTo>
              <a:lnTo>
                <a:pt x="298" y="87"/>
              </a:lnTo>
              <a:lnTo>
                <a:pt x="298" y="83"/>
              </a:lnTo>
              <a:lnTo>
                <a:pt x="298" y="87"/>
              </a:lnTo>
              <a:lnTo>
                <a:pt x="298" y="83"/>
              </a:lnTo>
              <a:lnTo>
                <a:pt x="298" y="87"/>
              </a:lnTo>
              <a:lnTo>
                <a:pt x="294" y="87"/>
              </a:lnTo>
              <a:lnTo>
                <a:pt x="294" y="83"/>
              </a:lnTo>
              <a:lnTo>
                <a:pt x="290" y="83"/>
              </a:lnTo>
              <a:lnTo>
                <a:pt x="286" y="79"/>
              </a:lnTo>
              <a:lnTo>
                <a:pt x="290" y="79"/>
              </a:lnTo>
              <a:lnTo>
                <a:pt x="290" y="75"/>
              </a:lnTo>
              <a:lnTo>
                <a:pt x="286" y="75"/>
              </a:lnTo>
              <a:lnTo>
                <a:pt x="286" y="71"/>
              </a:lnTo>
              <a:lnTo>
                <a:pt x="282" y="71"/>
              </a:lnTo>
              <a:lnTo>
                <a:pt x="278" y="67"/>
              </a:lnTo>
              <a:lnTo>
                <a:pt x="274" y="67"/>
              </a:lnTo>
              <a:lnTo>
                <a:pt x="270" y="67"/>
              </a:lnTo>
              <a:lnTo>
                <a:pt x="270" y="62"/>
              </a:lnTo>
              <a:lnTo>
                <a:pt x="266" y="62"/>
              </a:lnTo>
              <a:lnTo>
                <a:pt x="262" y="62"/>
              </a:lnTo>
              <a:lnTo>
                <a:pt x="262" y="58"/>
              </a:lnTo>
              <a:lnTo>
                <a:pt x="258" y="58"/>
              </a:lnTo>
              <a:lnTo>
                <a:pt x="254" y="58"/>
              </a:lnTo>
              <a:lnTo>
                <a:pt x="254" y="54"/>
              </a:lnTo>
              <a:lnTo>
                <a:pt x="254" y="50"/>
              </a:lnTo>
              <a:lnTo>
                <a:pt x="254" y="46"/>
              </a:lnTo>
              <a:lnTo>
                <a:pt x="250" y="46"/>
              </a:lnTo>
              <a:lnTo>
                <a:pt x="246" y="50"/>
              </a:lnTo>
              <a:lnTo>
                <a:pt x="242" y="50"/>
              </a:lnTo>
              <a:lnTo>
                <a:pt x="238" y="50"/>
              </a:lnTo>
              <a:lnTo>
                <a:pt x="234" y="50"/>
              </a:lnTo>
              <a:lnTo>
                <a:pt x="229" y="50"/>
              </a:lnTo>
              <a:lnTo>
                <a:pt x="229" y="46"/>
              </a:lnTo>
              <a:lnTo>
                <a:pt x="225" y="46"/>
              </a:lnTo>
              <a:lnTo>
                <a:pt x="225" y="42"/>
              </a:lnTo>
              <a:lnTo>
                <a:pt x="221" y="42"/>
              </a:lnTo>
              <a:lnTo>
                <a:pt x="221" y="37"/>
              </a:lnTo>
              <a:lnTo>
                <a:pt x="217" y="37"/>
              </a:lnTo>
              <a:lnTo>
                <a:pt x="213" y="37"/>
              </a:lnTo>
              <a:lnTo>
                <a:pt x="213" y="33"/>
              </a:lnTo>
              <a:lnTo>
                <a:pt x="213" y="29"/>
              </a:lnTo>
              <a:lnTo>
                <a:pt x="213" y="25"/>
              </a:lnTo>
              <a:lnTo>
                <a:pt x="217" y="25"/>
              </a:lnTo>
              <a:lnTo>
                <a:pt x="221" y="21"/>
              </a:lnTo>
              <a:lnTo>
                <a:pt x="221" y="17"/>
              </a:lnTo>
              <a:lnTo>
                <a:pt x="221" y="13"/>
              </a:lnTo>
              <a:lnTo>
                <a:pt x="221" y="8"/>
              </a:lnTo>
              <a:lnTo>
                <a:pt x="217" y="8"/>
              </a:lnTo>
              <a:lnTo>
                <a:pt x="217" y="4"/>
              </a:lnTo>
              <a:lnTo>
                <a:pt x="213" y="4"/>
              </a:lnTo>
              <a:lnTo>
                <a:pt x="209" y="4"/>
              </a:lnTo>
              <a:lnTo>
                <a:pt x="205" y="4"/>
              </a:lnTo>
              <a:lnTo>
                <a:pt x="205" y="0"/>
              </a:lnTo>
              <a:lnTo>
                <a:pt x="201" y="0"/>
              </a:lnTo>
              <a:lnTo>
                <a:pt x="197" y="0"/>
              </a:lnTo>
              <a:lnTo>
                <a:pt x="193" y="0"/>
              </a:lnTo>
              <a:lnTo>
                <a:pt x="193" y="4"/>
              </a:lnTo>
              <a:lnTo>
                <a:pt x="193" y="8"/>
              </a:lnTo>
              <a:lnTo>
                <a:pt x="193" y="13"/>
              </a:lnTo>
              <a:lnTo>
                <a:pt x="193" y="17"/>
              </a:lnTo>
              <a:lnTo>
                <a:pt x="193" y="25"/>
              </a:lnTo>
              <a:lnTo>
                <a:pt x="193" y="29"/>
              </a:lnTo>
              <a:lnTo>
                <a:pt x="193" y="33"/>
              </a:lnTo>
              <a:lnTo>
                <a:pt x="193" y="37"/>
              </a:lnTo>
              <a:lnTo>
                <a:pt x="193" y="42"/>
              </a:lnTo>
              <a:lnTo>
                <a:pt x="193" y="46"/>
              </a:lnTo>
              <a:lnTo>
                <a:pt x="193" y="54"/>
              </a:lnTo>
              <a:lnTo>
                <a:pt x="193" y="58"/>
              </a:lnTo>
              <a:lnTo>
                <a:pt x="193" y="62"/>
              </a:lnTo>
              <a:lnTo>
                <a:pt x="193" y="71"/>
              </a:lnTo>
              <a:lnTo>
                <a:pt x="193" y="75"/>
              </a:lnTo>
              <a:lnTo>
                <a:pt x="193" y="79"/>
              </a:lnTo>
              <a:lnTo>
                <a:pt x="193" y="83"/>
              </a:lnTo>
              <a:lnTo>
                <a:pt x="197" y="83"/>
              </a:lnTo>
              <a:lnTo>
                <a:pt x="197" y="87"/>
              </a:lnTo>
              <a:lnTo>
                <a:pt x="201" y="87"/>
              </a:lnTo>
              <a:lnTo>
                <a:pt x="201" y="91"/>
              </a:lnTo>
              <a:lnTo>
                <a:pt x="201" y="96"/>
              </a:lnTo>
              <a:lnTo>
                <a:pt x="205" y="96"/>
              </a:lnTo>
              <a:lnTo>
                <a:pt x="205" y="100"/>
              </a:lnTo>
              <a:lnTo>
                <a:pt x="205" y="104"/>
              </a:lnTo>
              <a:lnTo>
                <a:pt x="209" y="104"/>
              </a:lnTo>
              <a:lnTo>
                <a:pt x="205" y="104"/>
              </a:lnTo>
              <a:lnTo>
                <a:pt x="201" y="104"/>
              </a:lnTo>
              <a:lnTo>
                <a:pt x="197" y="104"/>
              </a:lnTo>
              <a:lnTo>
                <a:pt x="193" y="104"/>
              </a:lnTo>
              <a:lnTo>
                <a:pt x="189" y="104"/>
              </a:lnTo>
              <a:lnTo>
                <a:pt x="189" y="108"/>
              </a:lnTo>
              <a:lnTo>
                <a:pt x="185" y="108"/>
              </a:lnTo>
              <a:lnTo>
                <a:pt x="181" y="108"/>
              </a:lnTo>
              <a:lnTo>
                <a:pt x="181" y="112"/>
              </a:lnTo>
              <a:lnTo>
                <a:pt x="177" y="112"/>
              </a:lnTo>
              <a:lnTo>
                <a:pt x="177" y="116"/>
              </a:lnTo>
              <a:lnTo>
                <a:pt x="173" y="116"/>
              </a:lnTo>
              <a:lnTo>
                <a:pt x="173" y="120"/>
              </a:lnTo>
              <a:lnTo>
                <a:pt x="169" y="120"/>
              </a:lnTo>
              <a:lnTo>
                <a:pt x="173" y="120"/>
              </a:lnTo>
              <a:lnTo>
                <a:pt x="173" y="125"/>
              </a:lnTo>
              <a:lnTo>
                <a:pt x="169" y="125"/>
              </a:lnTo>
              <a:lnTo>
                <a:pt x="165" y="125"/>
              </a:lnTo>
              <a:lnTo>
                <a:pt x="165" y="129"/>
              </a:lnTo>
              <a:lnTo>
                <a:pt x="161" y="129"/>
              </a:lnTo>
              <a:lnTo>
                <a:pt x="165" y="129"/>
              </a:lnTo>
              <a:lnTo>
                <a:pt x="161" y="129"/>
              </a:lnTo>
              <a:lnTo>
                <a:pt x="161" y="133"/>
              </a:lnTo>
              <a:lnTo>
                <a:pt x="161" y="137"/>
              </a:lnTo>
              <a:lnTo>
                <a:pt x="157" y="137"/>
              </a:lnTo>
              <a:lnTo>
                <a:pt x="157" y="141"/>
              </a:lnTo>
              <a:lnTo>
                <a:pt x="153" y="141"/>
              </a:lnTo>
              <a:lnTo>
                <a:pt x="153" y="145"/>
              </a:lnTo>
              <a:lnTo>
                <a:pt x="149" y="145"/>
              </a:lnTo>
              <a:lnTo>
                <a:pt x="145" y="145"/>
              </a:lnTo>
              <a:lnTo>
                <a:pt x="145" y="149"/>
              </a:lnTo>
              <a:lnTo>
                <a:pt x="141" y="149"/>
              </a:lnTo>
              <a:lnTo>
                <a:pt x="137" y="149"/>
              </a:lnTo>
              <a:lnTo>
                <a:pt x="137" y="154"/>
              </a:lnTo>
              <a:lnTo>
                <a:pt x="137" y="158"/>
              </a:lnTo>
              <a:lnTo>
                <a:pt x="133" y="158"/>
              </a:lnTo>
              <a:lnTo>
                <a:pt x="133" y="162"/>
              </a:lnTo>
              <a:lnTo>
                <a:pt x="129" y="166"/>
              </a:lnTo>
              <a:lnTo>
                <a:pt x="125" y="166"/>
              </a:lnTo>
              <a:lnTo>
                <a:pt x="125" y="170"/>
              </a:lnTo>
              <a:lnTo>
                <a:pt x="121" y="170"/>
              </a:lnTo>
              <a:lnTo>
                <a:pt x="117" y="170"/>
              </a:lnTo>
              <a:lnTo>
                <a:pt x="113" y="170"/>
              </a:lnTo>
              <a:lnTo>
                <a:pt x="113" y="174"/>
              </a:lnTo>
              <a:lnTo>
                <a:pt x="109" y="174"/>
              </a:lnTo>
              <a:lnTo>
                <a:pt x="109" y="179"/>
              </a:lnTo>
              <a:lnTo>
                <a:pt x="105" y="179"/>
              </a:lnTo>
              <a:lnTo>
                <a:pt x="101" y="179"/>
              </a:lnTo>
              <a:lnTo>
                <a:pt x="101" y="183"/>
              </a:lnTo>
              <a:lnTo>
                <a:pt x="101" y="187"/>
              </a:lnTo>
              <a:lnTo>
                <a:pt x="101" y="191"/>
              </a:lnTo>
              <a:lnTo>
                <a:pt x="101" y="195"/>
              </a:lnTo>
              <a:lnTo>
                <a:pt x="101" y="199"/>
              </a:lnTo>
              <a:lnTo>
                <a:pt x="101" y="195"/>
              </a:lnTo>
              <a:lnTo>
                <a:pt x="101" y="199"/>
              </a:lnTo>
              <a:lnTo>
                <a:pt x="97" y="199"/>
              </a:lnTo>
              <a:lnTo>
                <a:pt x="97" y="203"/>
              </a:lnTo>
              <a:lnTo>
                <a:pt x="97" y="208"/>
              </a:lnTo>
              <a:lnTo>
                <a:pt x="97" y="212"/>
              </a:lnTo>
              <a:lnTo>
                <a:pt x="93" y="216"/>
              </a:lnTo>
              <a:lnTo>
                <a:pt x="89" y="216"/>
              </a:lnTo>
              <a:lnTo>
                <a:pt x="89" y="220"/>
              </a:lnTo>
              <a:lnTo>
                <a:pt x="93" y="220"/>
              </a:lnTo>
              <a:lnTo>
                <a:pt x="89" y="220"/>
              </a:lnTo>
              <a:lnTo>
                <a:pt x="85" y="220"/>
              </a:lnTo>
              <a:lnTo>
                <a:pt x="85" y="224"/>
              </a:lnTo>
              <a:lnTo>
                <a:pt x="81" y="224"/>
              </a:lnTo>
              <a:lnTo>
                <a:pt x="77" y="224"/>
              </a:lnTo>
              <a:lnTo>
                <a:pt x="73" y="224"/>
              </a:lnTo>
              <a:lnTo>
                <a:pt x="69" y="224"/>
              </a:lnTo>
              <a:lnTo>
                <a:pt x="69" y="228"/>
              </a:lnTo>
              <a:lnTo>
                <a:pt x="65" y="228"/>
              </a:lnTo>
              <a:lnTo>
                <a:pt x="61" y="228"/>
              </a:lnTo>
              <a:lnTo>
                <a:pt x="57" y="228"/>
              </a:lnTo>
              <a:lnTo>
                <a:pt x="57" y="232"/>
              </a:lnTo>
              <a:lnTo>
                <a:pt x="53" y="232"/>
              </a:lnTo>
              <a:lnTo>
                <a:pt x="49" y="232"/>
              </a:lnTo>
              <a:lnTo>
                <a:pt x="49" y="237"/>
              </a:lnTo>
              <a:lnTo>
                <a:pt x="45" y="237"/>
              </a:lnTo>
              <a:lnTo>
                <a:pt x="45" y="241"/>
              </a:lnTo>
              <a:lnTo>
                <a:pt x="40" y="241"/>
              </a:lnTo>
              <a:lnTo>
                <a:pt x="40" y="245"/>
              </a:lnTo>
              <a:lnTo>
                <a:pt x="40" y="249"/>
              </a:lnTo>
              <a:lnTo>
                <a:pt x="45" y="249"/>
              </a:lnTo>
              <a:lnTo>
                <a:pt x="45" y="253"/>
              </a:lnTo>
              <a:lnTo>
                <a:pt x="45" y="257"/>
              </a:lnTo>
              <a:lnTo>
                <a:pt x="45" y="262"/>
              </a:lnTo>
              <a:lnTo>
                <a:pt x="40" y="262"/>
              </a:lnTo>
              <a:lnTo>
                <a:pt x="45" y="262"/>
              </a:lnTo>
              <a:lnTo>
                <a:pt x="40" y="262"/>
              </a:lnTo>
              <a:lnTo>
                <a:pt x="40" y="266"/>
              </a:lnTo>
              <a:lnTo>
                <a:pt x="36" y="266"/>
              </a:lnTo>
              <a:lnTo>
                <a:pt x="36" y="270"/>
              </a:lnTo>
              <a:lnTo>
                <a:pt x="32" y="270"/>
              </a:lnTo>
              <a:lnTo>
                <a:pt x="28" y="270"/>
              </a:lnTo>
              <a:lnTo>
                <a:pt x="24" y="270"/>
              </a:lnTo>
              <a:lnTo>
                <a:pt x="24" y="266"/>
              </a:lnTo>
              <a:lnTo>
                <a:pt x="20" y="266"/>
              </a:lnTo>
              <a:lnTo>
                <a:pt x="16" y="266"/>
              </a:lnTo>
              <a:lnTo>
                <a:pt x="12" y="266"/>
              </a:lnTo>
              <a:lnTo>
                <a:pt x="8" y="266"/>
              </a:lnTo>
              <a:lnTo>
                <a:pt x="4" y="266"/>
              </a:lnTo>
              <a:lnTo>
                <a:pt x="0" y="266"/>
              </a:lnTo>
              <a:lnTo>
                <a:pt x="0" y="270"/>
              </a:lnTo>
              <a:lnTo>
                <a:pt x="4" y="270"/>
              </a:lnTo>
              <a:lnTo>
                <a:pt x="0" y="270"/>
              </a:lnTo>
              <a:lnTo>
                <a:pt x="0" y="274"/>
              </a:lnTo>
              <a:lnTo>
                <a:pt x="4" y="274"/>
              </a:lnTo>
              <a:lnTo>
                <a:pt x="0" y="274"/>
              </a:lnTo>
              <a:lnTo>
                <a:pt x="4" y="274"/>
              </a:lnTo>
              <a:lnTo>
                <a:pt x="4" y="278"/>
              </a:lnTo>
              <a:lnTo>
                <a:pt x="0" y="278"/>
              </a:lnTo>
              <a:lnTo>
                <a:pt x="0" y="282"/>
              </a:lnTo>
              <a:lnTo>
                <a:pt x="4" y="282"/>
              </a:lnTo>
              <a:lnTo>
                <a:pt x="0" y="286"/>
              </a:lnTo>
              <a:lnTo>
                <a:pt x="0" y="291"/>
              </a:lnTo>
              <a:lnTo>
                <a:pt x="0" y="295"/>
              </a:lnTo>
              <a:lnTo>
                <a:pt x="4" y="295"/>
              </a:lnTo>
              <a:lnTo>
                <a:pt x="4" y="299"/>
              </a:lnTo>
              <a:lnTo>
                <a:pt x="4" y="303"/>
              </a:lnTo>
              <a:lnTo>
                <a:pt x="4" y="307"/>
              </a:lnTo>
              <a:lnTo>
                <a:pt x="4" y="311"/>
              </a:lnTo>
              <a:lnTo>
                <a:pt x="4" y="315"/>
              </a:lnTo>
              <a:lnTo>
                <a:pt x="8" y="315"/>
              </a:lnTo>
              <a:lnTo>
                <a:pt x="8" y="320"/>
              </a:lnTo>
              <a:lnTo>
                <a:pt x="8" y="324"/>
              </a:lnTo>
              <a:lnTo>
                <a:pt x="8" y="328"/>
              </a:lnTo>
              <a:lnTo>
                <a:pt x="8" y="332"/>
              </a:lnTo>
              <a:lnTo>
                <a:pt x="8" y="336"/>
              </a:lnTo>
              <a:lnTo>
                <a:pt x="8" y="340"/>
              </a:lnTo>
              <a:lnTo>
                <a:pt x="16" y="336"/>
              </a:lnTo>
              <a:lnTo>
                <a:pt x="20" y="336"/>
              </a:lnTo>
              <a:lnTo>
                <a:pt x="24" y="336"/>
              </a:lnTo>
              <a:lnTo>
                <a:pt x="28" y="336"/>
              </a:lnTo>
              <a:lnTo>
                <a:pt x="32" y="336"/>
              </a:lnTo>
              <a:lnTo>
                <a:pt x="36" y="336"/>
              </a:lnTo>
              <a:lnTo>
                <a:pt x="40" y="336"/>
              </a:lnTo>
              <a:lnTo>
                <a:pt x="45" y="336"/>
              </a:lnTo>
              <a:lnTo>
                <a:pt x="49" y="336"/>
              </a:lnTo>
              <a:lnTo>
                <a:pt x="53" y="336"/>
              </a:lnTo>
              <a:lnTo>
                <a:pt x="57" y="336"/>
              </a:lnTo>
              <a:lnTo>
                <a:pt x="61" y="336"/>
              </a:lnTo>
              <a:lnTo>
                <a:pt x="69" y="336"/>
              </a:lnTo>
              <a:lnTo>
                <a:pt x="73" y="336"/>
              </a:lnTo>
              <a:lnTo>
                <a:pt x="77" y="332"/>
              </a:lnTo>
              <a:lnTo>
                <a:pt x="85" y="332"/>
              </a:lnTo>
              <a:lnTo>
                <a:pt x="89" y="332"/>
              </a:lnTo>
              <a:lnTo>
                <a:pt x="93" y="332"/>
              </a:lnTo>
              <a:lnTo>
                <a:pt x="101" y="332"/>
              </a:lnTo>
              <a:lnTo>
                <a:pt x="105" y="332"/>
              </a:lnTo>
              <a:lnTo>
                <a:pt x="109" y="332"/>
              </a:lnTo>
              <a:lnTo>
                <a:pt x="117" y="332"/>
              </a:lnTo>
              <a:lnTo>
                <a:pt x="121" y="332"/>
              </a:lnTo>
              <a:lnTo>
                <a:pt x="125" y="332"/>
              </a:lnTo>
              <a:lnTo>
                <a:pt x="129" y="332"/>
              </a:lnTo>
              <a:lnTo>
                <a:pt x="137" y="332"/>
              </a:lnTo>
              <a:lnTo>
                <a:pt x="141" y="332"/>
              </a:lnTo>
              <a:lnTo>
                <a:pt x="145" y="332"/>
              </a:lnTo>
              <a:lnTo>
                <a:pt x="153" y="332"/>
              </a:lnTo>
              <a:lnTo>
                <a:pt x="157" y="332"/>
              </a:lnTo>
              <a:lnTo>
                <a:pt x="161" y="332"/>
              </a:lnTo>
              <a:lnTo>
                <a:pt x="165" y="332"/>
              </a:lnTo>
              <a:lnTo>
                <a:pt x="173" y="332"/>
              </a:lnTo>
              <a:lnTo>
                <a:pt x="177" y="332"/>
              </a:lnTo>
              <a:lnTo>
                <a:pt x="181" y="332"/>
              </a:lnTo>
              <a:lnTo>
                <a:pt x="189" y="328"/>
              </a:lnTo>
              <a:lnTo>
                <a:pt x="193" y="328"/>
              </a:lnTo>
              <a:lnTo>
                <a:pt x="197" y="328"/>
              </a:lnTo>
              <a:lnTo>
                <a:pt x="201" y="328"/>
              </a:lnTo>
              <a:lnTo>
                <a:pt x="209" y="328"/>
              </a:lnTo>
              <a:lnTo>
                <a:pt x="213" y="328"/>
              </a:lnTo>
              <a:lnTo>
                <a:pt x="217" y="328"/>
              </a:lnTo>
              <a:lnTo>
                <a:pt x="225" y="328"/>
              </a:lnTo>
              <a:lnTo>
                <a:pt x="229" y="328"/>
              </a:lnTo>
              <a:lnTo>
                <a:pt x="234" y="328"/>
              </a:lnTo>
              <a:lnTo>
                <a:pt x="238" y="328"/>
              </a:lnTo>
              <a:lnTo>
                <a:pt x="242" y="328"/>
              </a:lnTo>
              <a:lnTo>
                <a:pt x="246" y="328"/>
              </a:lnTo>
              <a:lnTo>
                <a:pt x="250" y="328"/>
              </a:lnTo>
              <a:lnTo>
                <a:pt x="254" y="328"/>
              </a:lnTo>
              <a:lnTo>
                <a:pt x="262" y="328"/>
              </a:lnTo>
              <a:lnTo>
                <a:pt x="266" y="328"/>
              </a:lnTo>
              <a:lnTo>
                <a:pt x="270" y="328"/>
              </a:lnTo>
              <a:lnTo>
                <a:pt x="274" y="328"/>
              </a:lnTo>
              <a:lnTo>
                <a:pt x="278" y="328"/>
              </a:lnTo>
              <a:lnTo>
                <a:pt x="282" y="328"/>
              </a:lnTo>
              <a:lnTo>
                <a:pt x="286" y="328"/>
              </a:lnTo>
              <a:lnTo>
                <a:pt x="294" y="328"/>
              </a:lnTo>
              <a:lnTo>
                <a:pt x="298" y="328"/>
              </a:lnTo>
              <a:lnTo>
                <a:pt x="302" y="328"/>
              </a:lnTo>
              <a:lnTo>
                <a:pt x="306" y="328"/>
              </a:lnTo>
              <a:lnTo>
                <a:pt x="314" y="328"/>
              </a:lnTo>
              <a:lnTo>
                <a:pt x="318" y="328"/>
              </a:lnTo>
              <a:lnTo>
                <a:pt x="322" y="328"/>
              </a:lnTo>
              <a:lnTo>
                <a:pt x="330" y="328"/>
              </a:lnTo>
              <a:lnTo>
                <a:pt x="334" y="328"/>
              </a:lnTo>
              <a:lnTo>
                <a:pt x="338" y="328"/>
              </a:lnTo>
              <a:lnTo>
                <a:pt x="342" y="328"/>
              </a:lnTo>
              <a:lnTo>
                <a:pt x="350" y="328"/>
              </a:lnTo>
              <a:lnTo>
                <a:pt x="354" y="328"/>
              </a:lnTo>
              <a:lnTo>
                <a:pt x="358" y="328"/>
              </a:lnTo>
              <a:lnTo>
                <a:pt x="366" y="328"/>
              </a:lnTo>
              <a:lnTo>
                <a:pt x="370" y="328"/>
              </a:lnTo>
              <a:lnTo>
                <a:pt x="370" y="324"/>
              </a:lnTo>
              <a:lnTo>
                <a:pt x="370" y="320"/>
              </a:lnTo>
              <a:lnTo>
                <a:pt x="370" y="315"/>
              </a:lnTo>
              <a:lnTo>
                <a:pt x="374" y="315"/>
              </a:lnTo>
              <a:lnTo>
                <a:pt x="374" y="311"/>
              </a:lnTo>
              <a:lnTo>
                <a:pt x="374" y="307"/>
              </a:lnTo>
              <a:lnTo>
                <a:pt x="374" y="303"/>
              </a:lnTo>
              <a:lnTo>
                <a:pt x="374" y="299"/>
              </a:lnTo>
              <a:lnTo>
                <a:pt x="374" y="295"/>
              </a:lnTo>
              <a:lnTo>
                <a:pt x="374" y="291"/>
              </a:lnTo>
              <a:lnTo>
                <a:pt x="374" y="286"/>
              </a:lnTo>
              <a:lnTo>
                <a:pt x="370" y="286"/>
              </a:lnTo>
              <a:lnTo>
                <a:pt x="370" y="282"/>
              </a:lnTo>
              <a:lnTo>
                <a:pt x="370" y="278"/>
              </a:lnTo>
              <a:lnTo>
                <a:pt x="370" y="274"/>
              </a:lnTo>
              <a:lnTo>
                <a:pt x="366" y="274"/>
              </a:lnTo>
              <a:lnTo>
                <a:pt x="366" y="270"/>
              </a:lnTo>
              <a:lnTo>
                <a:pt x="366" y="266"/>
              </a:lnTo>
              <a:lnTo>
                <a:pt x="366" y="262"/>
              </a:lnTo>
              <a:lnTo>
                <a:pt x="366" y="257"/>
              </a:lnTo>
              <a:lnTo>
                <a:pt x="366" y="253"/>
              </a:lnTo>
              <a:lnTo>
                <a:pt x="366" y="249"/>
              </a:lnTo>
              <a:lnTo>
                <a:pt x="366" y="245"/>
              </a:lnTo>
              <a:lnTo>
                <a:pt x="366" y="241"/>
              </a:lnTo>
              <a:lnTo>
                <a:pt x="370" y="241"/>
              </a:lnTo>
              <a:lnTo>
                <a:pt x="370" y="237"/>
              </a:lnTo>
              <a:lnTo>
                <a:pt x="374" y="237"/>
              </a:lnTo>
              <a:lnTo>
                <a:pt x="378" y="237"/>
              </a:lnTo>
              <a:lnTo>
                <a:pt x="382" y="237"/>
              </a:lnTo>
              <a:lnTo>
                <a:pt x="378" y="237"/>
              </a:lnTo>
              <a:lnTo>
                <a:pt x="378" y="232"/>
              </a:lnTo>
              <a:lnTo>
                <a:pt x="374" y="232"/>
              </a:lnTo>
              <a:lnTo>
                <a:pt x="378" y="232"/>
              </a:lnTo>
              <a:lnTo>
                <a:pt x="382" y="232"/>
              </a:lnTo>
              <a:lnTo>
                <a:pt x="386" y="232"/>
              </a:lnTo>
              <a:lnTo>
                <a:pt x="386" y="237"/>
              </a:lnTo>
              <a:lnTo>
                <a:pt x="390" y="237"/>
              </a:lnTo>
              <a:lnTo>
                <a:pt x="390" y="241"/>
              </a:lnTo>
              <a:lnTo>
                <a:pt x="386" y="241"/>
              </a:lnTo>
              <a:lnTo>
                <a:pt x="386" y="237"/>
              </a:lnTo>
              <a:lnTo>
                <a:pt x="382" y="237"/>
              </a:lnTo>
              <a:lnTo>
                <a:pt x="382" y="241"/>
              </a:lnTo>
              <a:lnTo>
                <a:pt x="382" y="237"/>
              </a:lnTo>
              <a:lnTo>
                <a:pt x="382" y="241"/>
              </a:lnTo>
              <a:lnTo>
                <a:pt x="386" y="241"/>
              </a:lnTo>
              <a:lnTo>
                <a:pt x="390" y="241"/>
              </a:lnTo>
              <a:lnTo>
                <a:pt x="394" y="241"/>
              </a:lnTo>
              <a:lnTo>
                <a:pt x="394" y="245"/>
              </a:lnTo>
              <a:lnTo>
                <a:pt x="398" y="245"/>
              </a:lnTo>
              <a:lnTo>
                <a:pt x="402" y="245"/>
              </a:lnTo>
              <a:lnTo>
                <a:pt x="406" y="245"/>
              </a:lnTo>
              <a:lnTo>
                <a:pt x="406" y="249"/>
              </a:lnTo>
              <a:lnTo>
                <a:pt x="410" y="249"/>
              </a:lnTo>
              <a:lnTo>
                <a:pt x="414" y="249"/>
              </a:lnTo>
              <a:lnTo>
                <a:pt x="414" y="253"/>
              </a:lnTo>
              <a:lnTo>
                <a:pt x="419" y="253"/>
              </a:lnTo>
              <a:lnTo>
                <a:pt x="423" y="253"/>
              </a:lnTo>
              <a:lnTo>
                <a:pt x="427" y="253"/>
              </a:lnTo>
              <a:lnTo>
                <a:pt x="427" y="257"/>
              </a:lnTo>
              <a:lnTo>
                <a:pt x="431" y="257"/>
              </a:lnTo>
              <a:lnTo>
                <a:pt x="431" y="262"/>
              </a:lnTo>
              <a:lnTo>
                <a:pt x="435" y="262"/>
              </a:lnTo>
              <a:lnTo>
                <a:pt x="435" y="266"/>
              </a:lnTo>
              <a:lnTo>
                <a:pt x="439" y="266"/>
              </a:lnTo>
              <a:lnTo>
                <a:pt x="443" y="266"/>
              </a:lnTo>
              <a:lnTo>
                <a:pt x="447" y="266"/>
              </a:lnTo>
              <a:lnTo>
                <a:pt x="451" y="266"/>
              </a:lnTo>
              <a:lnTo>
                <a:pt x="455" y="266"/>
              </a:lnTo>
              <a:lnTo>
                <a:pt x="459" y="266"/>
              </a:lnTo>
              <a:lnTo>
                <a:pt x="463" y="266"/>
              </a:lnTo>
              <a:lnTo>
                <a:pt x="467" y="266"/>
              </a:lnTo>
              <a:lnTo>
                <a:pt x="471" y="266"/>
              </a:lnTo>
              <a:lnTo>
                <a:pt x="475" y="266"/>
              </a:lnTo>
              <a:lnTo>
                <a:pt x="479" y="266"/>
              </a:lnTo>
              <a:lnTo>
                <a:pt x="483" y="266"/>
              </a:lnTo>
              <a:lnTo>
                <a:pt x="487" y="266"/>
              </a:lnTo>
              <a:lnTo>
                <a:pt x="487" y="262"/>
              </a:lnTo>
              <a:lnTo>
                <a:pt x="491" y="262"/>
              </a:lnTo>
              <a:lnTo>
                <a:pt x="495" y="262"/>
              </a:lnTo>
              <a:lnTo>
                <a:pt x="495" y="257"/>
              </a:lnTo>
              <a:close/>
            </a:path>
          </a:pathLst>
        </a:custGeom>
        <a:solidFill xmlns:a="http://schemas.openxmlformats.org/drawingml/2006/main">
          <a:schemeClr val="accent1"/>
        </a:solidFill>
        <a:ln xmlns:a="http://schemas.openxmlformats.org/drawingml/2006/main" w="6350" cap="flat" cmpd="sng">
          <a:solidFill>
            <a:srgbClr val="000000"/>
          </a:solidFill>
          <a:prstDash val="solid"/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0.80786</cdr:x>
      <cdr:y>0.45357</cdr:y>
    </cdr:from>
    <cdr:to>
      <cdr:x>0.85648</cdr:x>
      <cdr:y>0.50782</cdr:y>
    </cdr:to>
    <cdr:sp macro="" textlink="">
      <cdr:nvSpPr>
        <cdr:cNvPr id="35" name="Freeform 192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155182" y="2514855"/>
          <a:ext cx="430635" cy="300824"/>
        </a:xfrm>
        <a:custGeom xmlns:a="http://schemas.openxmlformats.org/drawingml/2006/main">
          <a:avLst/>
          <a:gdLst>
            <a:gd name="T0" fmla="*/ 338 w 459"/>
            <a:gd name="T1" fmla="*/ 0 h 307"/>
            <a:gd name="T2" fmla="*/ 290 w 459"/>
            <a:gd name="T3" fmla="*/ 0 h 307"/>
            <a:gd name="T4" fmla="*/ 250 w 459"/>
            <a:gd name="T5" fmla="*/ 0 h 307"/>
            <a:gd name="T6" fmla="*/ 205 w 459"/>
            <a:gd name="T7" fmla="*/ 0 h 307"/>
            <a:gd name="T8" fmla="*/ 161 w 459"/>
            <a:gd name="T9" fmla="*/ 4 h 307"/>
            <a:gd name="T10" fmla="*/ 113 w 459"/>
            <a:gd name="T11" fmla="*/ 4 h 307"/>
            <a:gd name="T12" fmla="*/ 65 w 459"/>
            <a:gd name="T13" fmla="*/ 8 h 307"/>
            <a:gd name="T14" fmla="*/ 28 w 459"/>
            <a:gd name="T15" fmla="*/ 8 h 307"/>
            <a:gd name="T16" fmla="*/ 8 w 459"/>
            <a:gd name="T17" fmla="*/ 25 h 307"/>
            <a:gd name="T18" fmla="*/ 4 w 459"/>
            <a:gd name="T19" fmla="*/ 46 h 307"/>
            <a:gd name="T20" fmla="*/ 4 w 459"/>
            <a:gd name="T21" fmla="*/ 66 h 307"/>
            <a:gd name="T22" fmla="*/ 12 w 459"/>
            <a:gd name="T23" fmla="*/ 95 h 307"/>
            <a:gd name="T24" fmla="*/ 28 w 459"/>
            <a:gd name="T25" fmla="*/ 108 h 307"/>
            <a:gd name="T26" fmla="*/ 16 w 459"/>
            <a:gd name="T27" fmla="*/ 120 h 307"/>
            <a:gd name="T28" fmla="*/ 36 w 459"/>
            <a:gd name="T29" fmla="*/ 129 h 307"/>
            <a:gd name="T30" fmla="*/ 32 w 459"/>
            <a:gd name="T31" fmla="*/ 153 h 307"/>
            <a:gd name="T32" fmla="*/ 28 w 459"/>
            <a:gd name="T33" fmla="*/ 170 h 307"/>
            <a:gd name="T34" fmla="*/ 36 w 459"/>
            <a:gd name="T35" fmla="*/ 191 h 307"/>
            <a:gd name="T36" fmla="*/ 53 w 459"/>
            <a:gd name="T37" fmla="*/ 187 h 307"/>
            <a:gd name="T38" fmla="*/ 61 w 459"/>
            <a:gd name="T39" fmla="*/ 203 h 307"/>
            <a:gd name="T40" fmla="*/ 48 w 459"/>
            <a:gd name="T41" fmla="*/ 211 h 307"/>
            <a:gd name="T42" fmla="*/ 28 w 459"/>
            <a:gd name="T43" fmla="*/ 220 h 307"/>
            <a:gd name="T44" fmla="*/ 16 w 459"/>
            <a:gd name="T45" fmla="*/ 216 h 307"/>
            <a:gd name="T46" fmla="*/ 24 w 459"/>
            <a:gd name="T47" fmla="*/ 228 h 307"/>
            <a:gd name="T48" fmla="*/ 48 w 459"/>
            <a:gd name="T49" fmla="*/ 241 h 307"/>
            <a:gd name="T50" fmla="*/ 48 w 459"/>
            <a:gd name="T51" fmla="*/ 261 h 307"/>
            <a:gd name="T52" fmla="*/ 36 w 459"/>
            <a:gd name="T53" fmla="*/ 278 h 307"/>
            <a:gd name="T54" fmla="*/ 40 w 459"/>
            <a:gd name="T55" fmla="*/ 299 h 307"/>
            <a:gd name="T56" fmla="*/ 77 w 459"/>
            <a:gd name="T57" fmla="*/ 307 h 307"/>
            <a:gd name="T58" fmla="*/ 117 w 459"/>
            <a:gd name="T59" fmla="*/ 303 h 307"/>
            <a:gd name="T60" fmla="*/ 165 w 459"/>
            <a:gd name="T61" fmla="*/ 303 h 307"/>
            <a:gd name="T62" fmla="*/ 209 w 459"/>
            <a:gd name="T63" fmla="*/ 299 h 307"/>
            <a:gd name="T64" fmla="*/ 250 w 459"/>
            <a:gd name="T65" fmla="*/ 294 h 307"/>
            <a:gd name="T66" fmla="*/ 262 w 459"/>
            <a:gd name="T67" fmla="*/ 278 h 307"/>
            <a:gd name="T68" fmla="*/ 270 w 459"/>
            <a:gd name="T69" fmla="*/ 257 h 307"/>
            <a:gd name="T70" fmla="*/ 290 w 459"/>
            <a:gd name="T71" fmla="*/ 241 h 307"/>
            <a:gd name="T72" fmla="*/ 298 w 459"/>
            <a:gd name="T73" fmla="*/ 232 h 307"/>
            <a:gd name="T74" fmla="*/ 310 w 459"/>
            <a:gd name="T75" fmla="*/ 224 h 307"/>
            <a:gd name="T76" fmla="*/ 326 w 459"/>
            <a:gd name="T77" fmla="*/ 224 h 307"/>
            <a:gd name="T78" fmla="*/ 346 w 459"/>
            <a:gd name="T79" fmla="*/ 228 h 307"/>
            <a:gd name="T80" fmla="*/ 346 w 459"/>
            <a:gd name="T81" fmla="*/ 216 h 307"/>
            <a:gd name="T82" fmla="*/ 354 w 459"/>
            <a:gd name="T83" fmla="*/ 195 h 307"/>
            <a:gd name="T84" fmla="*/ 362 w 459"/>
            <a:gd name="T85" fmla="*/ 182 h 307"/>
            <a:gd name="T86" fmla="*/ 366 w 459"/>
            <a:gd name="T87" fmla="*/ 158 h 307"/>
            <a:gd name="T88" fmla="*/ 366 w 459"/>
            <a:gd name="T89" fmla="*/ 145 h 307"/>
            <a:gd name="T90" fmla="*/ 362 w 459"/>
            <a:gd name="T91" fmla="*/ 129 h 307"/>
            <a:gd name="T92" fmla="*/ 378 w 459"/>
            <a:gd name="T93" fmla="*/ 108 h 307"/>
            <a:gd name="T94" fmla="*/ 394 w 459"/>
            <a:gd name="T95" fmla="*/ 87 h 307"/>
            <a:gd name="T96" fmla="*/ 418 w 459"/>
            <a:gd name="T97" fmla="*/ 75 h 307"/>
            <a:gd name="T98" fmla="*/ 394 w 459"/>
            <a:gd name="T99" fmla="*/ 62 h 307"/>
            <a:gd name="T100" fmla="*/ 382 w 459"/>
            <a:gd name="T101" fmla="*/ 46 h 307"/>
            <a:gd name="T102" fmla="*/ 410 w 459"/>
            <a:gd name="T103" fmla="*/ 37 h 307"/>
            <a:gd name="T104" fmla="*/ 422 w 459"/>
            <a:gd name="T105" fmla="*/ 54 h 307"/>
            <a:gd name="T106" fmla="*/ 443 w 459"/>
            <a:gd name="T107" fmla="*/ 62 h 307"/>
            <a:gd name="T108" fmla="*/ 459 w 459"/>
            <a:gd name="T109" fmla="*/ 41 h 307"/>
            <a:gd name="T110" fmla="*/ 455 w 459"/>
            <a:gd name="T111" fmla="*/ 33 h 307"/>
            <a:gd name="T112" fmla="*/ 447 w 459"/>
            <a:gd name="T113" fmla="*/ 8 h 307"/>
            <a:gd name="T114" fmla="*/ 427 w 459"/>
            <a:gd name="T115" fmla="*/ 16 h 307"/>
            <a:gd name="T116" fmla="*/ 422 w 459"/>
            <a:gd name="T117" fmla="*/ 16 h 307"/>
            <a:gd name="T118" fmla="*/ 431 w 459"/>
            <a:gd name="T119" fmla="*/ 25 h 307"/>
            <a:gd name="T120" fmla="*/ 418 w 459"/>
            <a:gd name="T121" fmla="*/ 33 h 307"/>
            <a:gd name="T122" fmla="*/ 406 w 459"/>
            <a:gd name="T123" fmla="*/ 25 h 307"/>
            <a:gd name="T124" fmla="*/ 394 w 459"/>
            <a:gd name="T125" fmla="*/ 16 h 307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  <a:cxn ang="0">
              <a:pos x="T106" y="T107"/>
            </a:cxn>
            <a:cxn ang="0">
              <a:pos x="T108" y="T109"/>
            </a:cxn>
            <a:cxn ang="0">
              <a:pos x="T110" y="T111"/>
            </a:cxn>
            <a:cxn ang="0">
              <a:pos x="T112" y="T113"/>
            </a:cxn>
            <a:cxn ang="0">
              <a:pos x="T114" y="T115"/>
            </a:cxn>
            <a:cxn ang="0">
              <a:pos x="T116" y="T117"/>
            </a:cxn>
            <a:cxn ang="0">
              <a:pos x="T118" y="T119"/>
            </a:cxn>
            <a:cxn ang="0">
              <a:pos x="T120" y="T121"/>
            </a:cxn>
            <a:cxn ang="0">
              <a:pos x="T122" y="T123"/>
            </a:cxn>
            <a:cxn ang="0">
              <a:pos x="T124" y="T125"/>
            </a:cxn>
          </a:cxnLst>
          <a:rect l="0" t="0" r="r" b="b"/>
          <a:pathLst>
            <a:path w="459" h="307">
              <a:moveTo>
                <a:pt x="378" y="0"/>
              </a:moveTo>
              <a:lnTo>
                <a:pt x="374" y="0"/>
              </a:lnTo>
              <a:lnTo>
                <a:pt x="366" y="0"/>
              </a:lnTo>
              <a:lnTo>
                <a:pt x="362" y="0"/>
              </a:lnTo>
              <a:lnTo>
                <a:pt x="358" y="0"/>
              </a:lnTo>
              <a:lnTo>
                <a:pt x="350" y="0"/>
              </a:lnTo>
              <a:lnTo>
                <a:pt x="346" y="0"/>
              </a:lnTo>
              <a:lnTo>
                <a:pt x="342" y="0"/>
              </a:lnTo>
              <a:lnTo>
                <a:pt x="338" y="0"/>
              </a:lnTo>
              <a:lnTo>
                <a:pt x="330" y="0"/>
              </a:lnTo>
              <a:lnTo>
                <a:pt x="326" y="0"/>
              </a:lnTo>
              <a:lnTo>
                <a:pt x="322" y="0"/>
              </a:lnTo>
              <a:lnTo>
                <a:pt x="314" y="0"/>
              </a:lnTo>
              <a:lnTo>
                <a:pt x="310" y="0"/>
              </a:lnTo>
              <a:lnTo>
                <a:pt x="306" y="0"/>
              </a:lnTo>
              <a:lnTo>
                <a:pt x="302" y="0"/>
              </a:lnTo>
              <a:lnTo>
                <a:pt x="294" y="0"/>
              </a:lnTo>
              <a:lnTo>
                <a:pt x="290" y="0"/>
              </a:lnTo>
              <a:lnTo>
                <a:pt x="286" y="0"/>
              </a:lnTo>
              <a:lnTo>
                <a:pt x="282" y="0"/>
              </a:lnTo>
              <a:lnTo>
                <a:pt x="278" y="0"/>
              </a:lnTo>
              <a:lnTo>
                <a:pt x="274" y="0"/>
              </a:lnTo>
              <a:lnTo>
                <a:pt x="270" y="0"/>
              </a:lnTo>
              <a:lnTo>
                <a:pt x="262" y="0"/>
              </a:lnTo>
              <a:lnTo>
                <a:pt x="258" y="0"/>
              </a:lnTo>
              <a:lnTo>
                <a:pt x="254" y="0"/>
              </a:lnTo>
              <a:lnTo>
                <a:pt x="250" y="0"/>
              </a:lnTo>
              <a:lnTo>
                <a:pt x="246" y="0"/>
              </a:lnTo>
              <a:lnTo>
                <a:pt x="242" y="0"/>
              </a:lnTo>
              <a:lnTo>
                <a:pt x="237" y="0"/>
              </a:lnTo>
              <a:lnTo>
                <a:pt x="233" y="0"/>
              </a:lnTo>
              <a:lnTo>
                <a:pt x="225" y="0"/>
              </a:lnTo>
              <a:lnTo>
                <a:pt x="221" y="0"/>
              </a:lnTo>
              <a:lnTo>
                <a:pt x="217" y="0"/>
              </a:lnTo>
              <a:lnTo>
                <a:pt x="209" y="0"/>
              </a:lnTo>
              <a:lnTo>
                <a:pt x="205" y="0"/>
              </a:lnTo>
              <a:lnTo>
                <a:pt x="201" y="0"/>
              </a:lnTo>
              <a:lnTo>
                <a:pt x="197" y="0"/>
              </a:lnTo>
              <a:lnTo>
                <a:pt x="189" y="4"/>
              </a:lnTo>
              <a:lnTo>
                <a:pt x="185" y="4"/>
              </a:lnTo>
              <a:lnTo>
                <a:pt x="181" y="4"/>
              </a:lnTo>
              <a:lnTo>
                <a:pt x="173" y="4"/>
              </a:lnTo>
              <a:lnTo>
                <a:pt x="169" y="4"/>
              </a:lnTo>
              <a:lnTo>
                <a:pt x="165" y="4"/>
              </a:lnTo>
              <a:lnTo>
                <a:pt x="161" y="4"/>
              </a:lnTo>
              <a:lnTo>
                <a:pt x="153" y="4"/>
              </a:lnTo>
              <a:lnTo>
                <a:pt x="149" y="4"/>
              </a:lnTo>
              <a:lnTo>
                <a:pt x="145" y="4"/>
              </a:lnTo>
              <a:lnTo>
                <a:pt x="137" y="4"/>
              </a:lnTo>
              <a:lnTo>
                <a:pt x="133" y="4"/>
              </a:lnTo>
              <a:lnTo>
                <a:pt x="129" y="4"/>
              </a:lnTo>
              <a:lnTo>
                <a:pt x="125" y="4"/>
              </a:lnTo>
              <a:lnTo>
                <a:pt x="117" y="4"/>
              </a:lnTo>
              <a:lnTo>
                <a:pt x="113" y="4"/>
              </a:lnTo>
              <a:lnTo>
                <a:pt x="109" y="4"/>
              </a:lnTo>
              <a:lnTo>
                <a:pt x="101" y="4"/>
              </a:lnTo>
              <a:lnTo>
                <a:pt x="97" y="4"/>
              </a:lnTo>
              <a:lnTo>
                <a:pt x="93" y="4"/>
              </a:lnTo>
              <a:lnTo>
                <a:pt x="85" y="4"/>
              </a:lnTo>
              <a:lnTo>
                <a:pt x="81" y="8"/>
              </a:lnTo>
              <a:lnTo>
                <a:pt x="77" y="8"/>
              </a:lnTo>
              <a:lnTo>
                <a:pt x="69" y="8"/>
              </a:lnTo>
              <a:lnTo>
                <a:pt x="65" y="8"/>
              </a:lnTo>
              <a:lnTo>
                <a:pt x="61" y="8"/>
              </a:lnTo>
              <a:lnTo>
                <a:pt x="57" y="8"/>
              </a:lnTo>
              <a:lnTo>
                <a:pt x="53" y="8"/>
              </a:lnTo>
              <a:lnTo>
                <a:pt x="48" y="8"/>
              </a:lnTo>
              <a:lnTo>
                <a:pt x="44" y="8"/>
              </a:lnTo>
              <a:lnTo>
                <a:pt x="40" y="8"/>
              </a:lnTo>
              <a:lnTo>
                <a:pt x="36" y="8"/>
              </a:lnTo>
              <a:lnTo>
                <a:pt x="32" y="8"/>
              </a:lnTo>
              <a:lnTo>
                <a:pt x="28" y="8"/>
              </a:lnTo>
              <a:lnTo>
                <a:pt x="24" y="8"/>
              </a:lnTo>
              <a:lnTo>
                <a:pt x="16" y="12"/>
              </a:lnTo>
              <a:lnTo>
                <a:pt x="20" y="12"/>
              </a:lnTo>
              <a:lnTo>
                <a:pt x="20" y="16"/>
              </a:lnTo>
              <a:lnTo>
                <a:pt x="20" y="21"/>
              </a:lnTo>
              <a:lnTo>
                <a:pt x="16" y="21"/>
              </a:lnTo>
              <a:lnTo>
                <a:pt x="12" y="21"/>
              </a:lnTo>
              <a:lnTo>
                <a:pt x="12" y="25"/>
              </a:lnTo>
              <a:lnTo>
                <a:pt x="8" y="25"/>
              </a:lnTo>
              <a:lnTo>
                <a:pt x="8" y="21"/>
              </a:lnTo>
              <a:lnTo>
                <a:pt x="4" y="21"/>
              </a:lnTo>
              <a:lnTo>
                <a:pt x="4" y="25"/>
              </a:lnTo>
              <a:lnTo>
                <a:pt x="4" y="29"/>
              </a:lnTo>
              <a:lnTo>
                <a:pt x="0" y="29"/>
              </a:lnTo>
              <a:lnTo>
                <a:pt x="0" y="33"/>
              </a:lnTo>
              <a:lnTo>
                <a:pt x="4" y="37"/>
              </a:lnTo>
              <a:lnTo>
                <a:pt x="4" y="41"/>
              </a:lnTo>
              <a:lnTo>
                <a:pt x="4" y="46"/>
              </a:lnTo>
              <a:lnTo>
                <a:pt x="8" y="46"/>
              </a:lnTo>
              <a:lnTo>
                <a:pt x="8" y="50"/>
              </a:lnTo>
              <a:lnTo>
                <a:pt x="4" y="50"/>
              </a:lnTo>
              <a:lnTo>
                <a:pt x="4" y="54"/>
              </a:lnTo>
              <a:lnTo>
                <a:pt x="0" y="54"/>
              </a:lnTo>
              <a:lnTo>
                <a:pt x="0" y="58"/>
              </a:lnTo>
              <a:lnTo>
                <a:pt x="4" y="58"/>
              </a:lnTo>
              <a:lnTo>
                <a:pt x="4" y="62"/>
              </a:lnTo>
              <a:lnTo>
                <a:pt x="4" y="66"/>
              </a:lnTo>
              <a:lnTo>
                <a:pt x="4" y="70"/>
              </a:lnTo>
              <a:lnTo>
                <a:pt x="4" y="75"/>
              </a:lnTo>
              <a:lnTo>
                <a:pt x="4" y="79"/>
              </a:lnTo>
              <a:lnTo>
                <a:pt x="4" y="83"/>
              </a:lnTo>
              <a:lnTo>
                <a:pt x="4" y="87"/>
              </a:lnTo>
              <a:lnTo>
                <a:pt x="4" y="91"/>
              </a:lnTo>
              <a:lnTo>
                <a:pt x="8" y="91"/>
              </a:lnTo>
              <a:lnTo>
                <a:pt x="8" y="95"/>
              </a:lnTo>
              <a:lnTo>
                <a:pt x="12" y="95"/>
              </a:lnTo>
              <a:lnTo>
                <a:pt x="16" y="95"/>
              </a:lnTo>
              <a:lnTo>
                <a:pt x="20" y="95"/>
              </a:lnTo>
              <a:lnTo>
                <a:pt x="24" y="95"/>
              </a:lnTo>
              <a:lnTo>
                <a:pt x="24" y="99"/>
              </a:lnTo>
              <a:lnTo>
                <a:pt x="28" y="99"/>
              </a:lnTo>
              <a:lnTo>
                <a:pt x="24" y="99"/>
              </a:lnTo>
              <a:lnTo>
                <a:pt x="24" y="104"/>
              </a:lnTo>
              <a:lnTo>
                <a:pt x="28" y="104"/>
              </a:lnTo>
              <a:lnTo>
                <a:pt x="28" y="108"/>
              </a:lnTo>
              <a:lnTo>
                <a:pt x="24" y="108"/>
              </a:lnTo>
              <a:lnTo>
                <a:pt x="20" y="108"/>
              </a:lnTo>
              <a:lnTo>
                <a:pt x="20" y="112"/>
              </a:lnTo>
              <a:lnTo>
                <a:pt x="20" y="108"/>
              </a:lnTo>
              <a:lnTo>
                <a:pt x="16" y="108"/>
              </a:lnTo>
              <a:lnTo>
                <a:pt x="20" y="112"/>
              </a:lnTo>
              <a:lnTo>
                <a:pt x="16" y="112"/>
              </a:lnTo>
              <a:lnTo>
                <a:pt x="16" y="116"/>
              </a:lnTo>
              <a:lnTo>
                <a:pt x="16" y="120"/>
              </a:lnTo>
              <a:lnTo>
                <a:pt x="20" y="120"/>
              </a:lnTo>
              <a:lnTo>
                <a:pt x="20" y="124"/>
              </a:lnTo>
              <a:lnTo>
                <a:pt x="24" y="124"/>
              </a:lnTo>
              <a:lnTo>
                <a:pt x="28" y="124"/>
              </a:lnTo>
              <a:lnTo>
                <a:pt x="28" y="129"/>
              </a:lnTo>
              <a:lnTo>
                <a:pt x="28" y="133"/>
              </a:lnTo>
              <a:lnTo>
                <a:pt x="32" y="133"/>
              </a:lnTo>
              <a:lnTo>
                <a:pt x="32" y="129"/>
              </a:lnTo>
              <a:lnTo>
                <a:pt x="36" y="129"/>
              </a:lnTo>
              <a:lnTo>
                <a:pt x="36" y="133"/>
              </a:lnTo>
              <a:lnTo>
                <a:pt x="36" y="137"/>
              </a:lnTo>
              <a:lnTo>
                <a:pt x="32" y="137"/>
              </a:lnTo>
              <a:lnTo>
                <a:pt x="32" y="141"/>
              </a:lnTo>
              <a:lnTo>
                <a:pt x="28" y="141"/>
              </a:lnTo>
              <a:lnTo>
                <a:pt x="28" y="145"/>
              </a:lnTo>
              <a:lnTo>
                <a:pt x="28" y="149"/>
              </a:lnTo>
              <a:lnTo>
                <a:pt x="32" y="149"/>
              </a:lnTo>
              <a:lnTo>
                <a:pt x="32" y="153"/>
              </a:lnTo>
              <a:lnTo>
                <a:pt x="36" y="153"/>
              </a:lnTo>
              <a:lnTo>
                <a:pt x="32" y="153"/>
              </a:lnTo>
              <a:lnTo>
                <a:pt x="32" y="158"/>
              </a:lnTo>
              <a:lnTo>
                <a:pt x="32" y="162"/>
              </a:lnTo>
              <a:lnTo>
                <a:pt x="32" y="166"/>
              </a:lnTo>
              <a:lnTo>
                <a:pt x="28" y="166"/>
              </a:lnTo>
              <a:lnTo>
                <a:pt x="24" y="166"/>
              </a:lnTo>
              <a:lnTo>
                <a:pt x="24" y="170"/>
              </a:lnTo>
              <a:lnTo>
                <a:pt x="28" y="170"/>
              </a:lnTo>
              <a:lnTo>
                <a:pt x="28" y="174"/>
              </a:lnTo>
              <a:lnTo>
                <a:pt x="28" y="178"/>
              </a:lnTo>
              <a:lnTo>
                <a:pt x="28" y="182"/>
              </a:lnTo>
              <a:lnTo>
                <a:pt x="28" y="187"/>
              </a:lnTo>
              <a:lnTo>
                <a:pt x="28" y="191"/>
              </a:lnTo>
              <a:lnTo>
                <a:pt x="32" y="191"/>
              </a:lnTo>
              <a:lnTo>
                <a:pt x="32" y="187"/>
              </a:lnTo>
              <a:lnTo>
                <a:pt x="36" y="187"/>
              </a:lnTo>
              <a:lnTo>
                <a:pt x="36" y="191"/>
              </a:lnTo>
              <a:lnTo>
                <a:pt x="36" y="187"/>
              </a:lnTo>
              <a:lnTo>
                <a:pt x="40" y="187"/>
              </a:lnTo>
              <a:lnTo>
                <a:pt x="44" y="187"/>
              </a:lnTo>
              <a:lnTo>
                <a:pt x="48" y="187"/>
              </a:lnTo>
              <a:lnTo>
                <a:pt x="53" y="187"/>
              </a:lnTo>
              <a:lnTo>
                <a:pt x="53" y="191"/>
              </a:lnTo>
              <a:lnTo>
                <a:pt x="53" y="187"/>
              </a:lnTo>
              <a:lnTo>
                <a:pt x="53" y="191"/>
              </a:lnTo>
              <a:lnTo>
                <a:pt x="53" y="187"/>
              </a:lnTo>
              <a:lnTo>
                <a:pt x="57" y="187"/>
              </a:lnTo>
              <a:lnTo>
                <a:pt x="57" y="191"/>
              </a:lnTo>
              <a:lnTo>
                <a:pt x="61" y="191"/>
              </a:lnTo>
              <a:lnTo>
                <a:pt x="65" y="191"/>
              </a:lnTo>
              <a:lnTo>
                <a:pt x="61" y="195"/>
              </a:lnTo>
              <a:lnTo>
                <a:pt x="65" y="195"/>
              </a:lnTo>
              <a:lnTo>
                <a:pt x="65" y="199"/>
              </a:lnTo>
              <a:lnTo>
                <a:pt x="61" y="199"/>
              </a:lnTo>
              <a:lnTo>
                <a:pt x="61" y="203"/>
              </a:lnTo>
              <a:lnTo>
                <a:pt x="61" y="199"/>
              </a:lnTo>
              <a:lnTo>
                <a:pt x="61" y="203"/>
              </a:lnTo>
              <a:lnTo>
                <a:pt x="61" y="207"/>
              </a:lnTo>
              <a:lnTo>
                <a:pt x="61" y="211"/>
              </a:lnTo>
              <a:lnTo>
                <a:pt x="61" y="216"/>
              </a:lnTo>
              <a:lnTo>
                <a:pt x="57" y="216"/>
              </a:lnTo>
              <a:lnTo>
                <a:pt x="53" y="216"/>
              </a:lnTo>
              <a:lnTo>
                <a:pt x="48" y="216"/>
              </a:lnTo>
              <a:lnTo>
                <a:pt x="48" y="211"/>
              </a:lnTo>
              <a:lnTo>
                <a:pt x="44" y="211"/>
              </a:lnTo>
              <a:lnTo>
                <a:pt x="44" y="216"/>
              </a:lnTo>
              <a:lnTo>
                <a:pt x="40" y="216"/>
              </a:lnTo>
              <a:lnTo>
                <a:pt x="36" y="216"/>
              </a:lnTo>
              <a:lnTo>
                <a:pt x="32" y="216"/>
              </a:lnTo>
              <a:lnTo>
                <a:pt x="28" y="216"/>
              </a:lnTo>
              <a:lnTo>
                <a:pt x="28" y="220"/>
              </a:lnTo>
              <a:lnTo>
                <a:pt x="28" y="216"/>
              </a:lnTo>
              <a:lnTo>
                <a:pt x="28" y="220"/>
              </a:lnTo>
              <a:lnTo>
                <a:pt x="24" y="220"/>
              </a:lnTo>
              <a:lnTo>
                <a:pt x="24" y="216"/>
              </a:lnTo>
              <a:lnTo>
                <a:pt x="24" y="220"/>
              </a:lnTo>
              <a:lnTo>
                <a:pt x="24" y="216"/>
              </a:lnTo>
              <a:lnTo>
                <a:pt x="20" y="220"/>
              </a:lnTo>
              <a:lnTo>
                <a:pt x="20" y="216"/>
              </a:lnTo>
              <a:lnTo>
                <a:pt x="20" y="220"/>
              </a:lnTo>
              <a:lnTo>
                <a:pt x="20" y="216"/>
              </a:lnTo>
              <a:lnTo>
                <a:pt x="16" y="216"/>
              </a:lnTo>
              <a:lnTo>
                <a:pt x="16" y="220"/>
              </a:lnTo>
              <a:lnTo>
                <a:pt x="20" y="220"/>
              </a:lnTo>
              <a:lnTo>
                <a:pt x="16" y="220"/>
              </a:lnTo>
              <a:lnTo>
                <a:pt x="16" y="224"/>
              </a:lnTo>
              <a:lnTo>
                <a:pt x="20" y="224"/>
              </a:lnTo>
              <a:lnTo>
                <a:pt x="16" y="224"/>
              </a:lnTo>
              <a:lnTo>
                <a:pt x="20" y="224"/>
              </a:lnTo>
              <a:lnTo>
                <a:pt x="20" y="228"/>
              </a:lnTo>
              <a:lnTo>
                <a:pt x="24" y="228"/>
              </a:lnTo>
              <a:lnTo>
                <a:pt x="28" y="228"/>
              </a:lnTo>
              <a:lnTo>
                <a:pt x="32" y="228"/>
              </a:lnTo>
              <a:lnTo>
                <a:pt x="36" y="228"/>
              </a:lnTo>
              <a:lnTo>
                <a:pt x="36" y="232"/>
              </a:lnTo>
              <a:lnTo>
                <a:pt x="40" y="232"/>
              </a:lnTo>
              <a:lnTo>
                <a:pt x="44" y="232"/>
              </a:lnTo>
              <a:lnTo>
                <a:pt x="44" y="236"/>
              </a:lnTo>
              <a:lnTo>
                <a:pt x="48" y="236"/>
              </a:lnTo>
              <a:lnTo>
                <a:pt x="48" y="241"/>
              </a:lnTo>
              <a:lnTo>
                <a:pt x="48" y="245"/>
              </a:lnTo>
              <a:lnTo>
                <a:pt x="53" y="245"/>
              </a:lnTo>
              <a:lnTo>
                <a:pt x="53" y="249"/>
              </a:lnTo>
              <a:lnTo>
                <a:pt x="57" y="249"/>
              </a:lnTo>
              <a:lnTo>
                <a:pt x="57" y="253"/>
              </a:lnTo>
              <a:lnTo>
                <a:pt x="57" y="257"/>
              </a:lnTo>
              <a:lnTo>
                <a:pt x="53" y="257"/>
              </a:lnTo>
              <a:lnTo>
                <a:pt x="53" y="261"/>
              </a:lnTo>
              <a:lnTo>
                <a:pt x="48" y="261"/>
              </a:lnTo>
              <a:lnTo>
                <a:pt x="48" y="265"/>
              </a:lnTo>
              <a:lnTo>
                <a:pt x="48" y="270"/>
              </a:lnTo>
              <a:lnTo>
                <a:pt x="53" y="270"/>
              </a:lnTo>
              <a:lnTo>
                <a:pt x="48" y="270"/>
              </a:lnTo>
              <a:lnTo>
                <a:pt x="44" y="270"/>
              </a:lnTo>
              <a:lnTo>
                <a:pt x="40" y="270"/>
              </a:lnTo>
              <a:lnTo>
                <a:pt x="40" y="274"/>
              </a:lnTo>
              <a:lnTo>
                <a:pt x="36" y="274"/>
              </a:lnTo>
              <a:lnTo>
                <a:pt x="36" y="278"/>
              </a:lnTo>
              <a:lnTo>
                <a:pt x="36" y="282"/>
              </a:lnTo>
              <a:lnTo>
                <a:pt x="36" y="286"/>
              </a:lnTo>
              <a:lnTo>
                <a:pt x="36" y="290"/>
              </a:lnTo>
              <a:lnTo>
                <a:pt x="40" y="294"/>
              </a:lnTo>
              <a:lnTo>
                <a:pt x="36" y="294"/>
              </a:lnTo>
              <a:lnTo>
                <a:pt x="40" y="294"/>
              </a:lnTo>
              <a:lnTo>
                <a:pt x="40" y="299"/>
              </a:lnTo>
              <a:lnTo>
                <a:pt x="40" y="294"/>
              </a:lnTo>
              <a:lnTo>
                <a:pt x="40" y="299"/>
              </a:lnTo>
              <a:lnTo>
                <a:pt x="44" y="299"/>
              </a:lnTo>
              <a:lnTo>
                <a:pt x="44" y="303"/>
              </a:lnTo>
              <a:lnTo>
                <a:pt x="44" y="307"/>
              </a:lnTo>
              <a:lnTo>
                <a:pt x="48" y="307"/>
              </a:lnTo>
              <a:lnTo>
                <a:pt x="57" y="307"/>
              </a:lnTo>
              <a:lnTo>
                <a:pt x="61" y="307"/>
              </a:lnTo>
              <a:lnTo>
                <a:pt x="65" y="307"/>
              </a:lnTo>
              <a:lnTo>
                <a:pt x="73" y="307"/>
              </a:lnTo>
              <a:lnTo>
                <a:pt x="77" y="307"/>
              </a:lnTo>
              <a:lnTo>
                <a:pt x="81" y="303"/>
              </a:lnTo>
              <a:lnTo>
                <a:pt x="85" y="303"/>
              </a:lnTo>
              <a:lnTo>
                <a:pt x="93" y="303"/>
              </a:lnTo>
              <a:lnTo>
                <a:pt x="97" y="303"/>
              </a:lnTo>
              <a:lnTo>
                <a:pt x="101" y="303"/>
              </a:lnTo>
              <a:lnTo>
                <a:pt x="105" y="303"/>
              </a:lnTo>
              <a:lnTo>
                <a:pt x="109" y="303"/>
              </a:lnTo>
              <a:lnTo>
                <a:pt x="113" y="303"/>
              </a:lnTo>
              <a:lnTo>
                <a:pt x="117" y="303"/>
              </a:lnTo>
              <a:lnTo>
                <a:pt x="125" y="303"/>
              </a:lnTo>
              <a:lnTo>
                <a:pt x="129" y="303"/>
              </a:lnTo>
              <a:lnTo>
                <a:pt x="133" y="303"/>
              </a:lnTo>
              <a:lnTo>
                <a:pt x="137" y="303"/>
              </a:lnTo>
              <a:lnTo>
                <a:pt x="145" y="303"/>
              </a:lnTo>
              <a:lnTo>
                <a:pt x="149" y="303"/>
              </a:lnTo>
              <a:lnTo>
                <a:pt x="153" y="303"/>
              </a:lnTo>
              <a:lnTo>
                <a:pt x="161" y="303"/>
              </a:lnTo>
              <a:lnTo>
                <a:pt x="165" y="303"/>
              </a:lnTo>
              <a:lnTo>
                <a:pt x="169" y="303"/>
              </a:lnTo>
              <a:lnTo>
                <a:pt x="177" y="299"/>
              </a:lnTo>
              <a:lnTo>
                <a:pt x="181" y="299"/>
              </a:lnTo>
              <a:lnTo>
                <a:pt x="185" y="299"/>
              </a:lnTo>
              <a:lnTo>
                <a:pt x="189" y="299"/>
              </a:lnTo>
              <a:lnTo>
                <a:pt x="197" y="299"/>
              </a:lnTo>
              <a:lnTo>
                <a:pt x="201" y="299"/>
              </a:lnTo>
              <a:lnTo>
                <a:pt x="205" y="299"/>
              </a:lnTo>
              <a:lnTo>
                <a:pt x="209" y="299"/>
              </a:lnTo>
              <a:lnTo>
                <a:pt x="213" y="299"/>
              </a:lnTo>
              <a:lnTo>
                <a:pt x="217" y="299"/>
              </a:lnTo>
              <a:lnTo>
                <a:pt x="221" y="299"/>
              </a:lnTo>
              <a:lnTo>
                <a:pt x="225" y="299"/>
              </a:lnTo>
              <a:lnTo>
                <a:pt x="233" y="299"/>
              </a:lnTo>
              <a:lnTo>
                <a:pt x="237" y="299"/>
              </a:lnTo>
              <a:lnTo>
                <a:pt x="242" y="299"/>
              </a:lnTo>
              <a:lnTo>
                <a:pt x="250" y="299"/>
              </a:lnTo>
              <a:lnTo>
                <a:pt x="250" y="294"/>
              </a:lnTo>
              <a:lnTo>
                <a:pt x="254" y="294"/>
              </a:lnTo>
              <a:lnTo>
                <a:pt x="250" y="294"/>
              </a:lnTo>
              <a:lnTo>
                <a:pt x="250" y="290"/>
              </a:lnTo>
              <a:lnTo>
                <a:pt x="254" y="290"/>
              </a:lnTo>
              <a:lnTo>
                <a:pt x="254" y="286"/>
              </a:lnTo>
              <a:lnTo>
                <a:pt x="254" y="282"/>
              </a:lnTo>
              <a:lnTo>
                <a:pt x="258" y="282"/>
              </a:lnTo>
              <a:lnTo>
                <a:pt x="262" y="282"/>
              </a:lnTo>
              <a:lnTo>
                <a:pt x="262" y="278"/>
              </a:lnTo>
              <a:lnTo>
                <a:pt x="258" y="278"/>
              </a:lnTo>
              <a:lnTo>
                <a:pt x="262" y="278"/>
              </a:lnTo>
              <a:lnTo>
                <a:pt x="262" y="274"/>
              </a:lnTo>
              <a:lnTo>
                <a:pt x="262" y="270"/>
              </a:lnTo>
              <a:lnTo>
                <a:pt x="262" y="265"/>
              </a:lnTo>
              <a:lnTo>
                <a:pt x="266" y="265"/>
              </a:lnTo>
              <a:lnTo>
                <a:pt x="266" y="261"/>
              </a:lnTo>
              <a:lnTo>
                <a:pt x="270" y="261"/>
              </a:lnTo>
              <a:lnTo>
                <a:pt x="270" y="257"/>
              </a:lnTo>
              <a:lnTo>
                <a:pt x="270" y="253"/>
              </a:lnTo>
              <a:lnTo>
                <a:pt x="274" y="253"/>
              </a:lnTo>
              <a:lnTo>
                <a:pt x="274" y="249"/>
              </a:lnTo>
              <a:lnTo>
                <a:pt x="278" y="249"/>
              </a:lnTo>
              <a:lnTo>
                <a:pt x="278" y="245"/>
              </a:lnTo>
              <a:lnTo>
                <a:pt x="282" y="245"/>
              </a:lnTo>
              <a:lnTo>
                <a:pt x="282" y="241"/>
              </a:lnTo>
              <a:lnTo>
                <a:pt x="286" y="241"/>
              </a:lnTo>
              <a:lnTo>
                <a:pt x="290" y="241"/>
              </a:lnTo>
              <a:lnTo>
                <a:pt x="294" y="241"/>
              </a:lnTo>
              <a:lnTo>
                <a:pt x="298" y="241"/>
              </a:lnTo>
              <a:lnTo>
                <a:pt x="298" y="236"/>
              </a:lnTo>
              <a:lnTo>
                <a:pt x="298" y="241"/>
              </a:lnTo>
              <a:lnTo>
                <a:pt x="298" y="236"/>
              </a:lnTo>
              <a:lnTo>
                <a:pt x="302" y="241"/>
              </a:lnTo>
              <a:lnTo>
                <a:pt x="302" y="236"/>
              </a:lnTo>
              <a:lnTo>
                <a:pt x="298" y="236"/>
              </a:lnTo>
              <a:lnTo>
                <a:pt x="298" y="232"/>
              </a:lnTo>
              <a:lnTo>
                <a:pt x="302" y="232"/>
              </a:lnTo>
              <a:lnTo>
                <a:pt x="302" y="236"/>
              </a:lnTo>
              <a:lnTo>
                <a:pt x="306" y="236"/>
              </a:lnTo>
              <a:lnTo>
                <a:pt x="306" y="232"/>
              </a:lnTo>
              <a:lnTo>
                <a:pt x="302" y="232"/>
              </a:lnTo>
              <a:lnTo>
                <a:pt x="302" y="228"/>
              </a:lnTo>
              <a:lnTo>
                <a:pt x="306" y="228"/>
              </a:lnTo>
              <a:lnTo>
                <a:pt x="310" y="228"/>
              </a:lnTo>
              <a:lnTo>
                <a:pt x="310" y="224"/>
              </a:lnTo>
              <a:lnTo>
                <a:pt x="314" y="228"/>
              </a:lnTo>
              <a:lnTo>
                <a:pt x="314" y="224"/>
              </a:lnTo>
              <a:lnTo>
                <a:pt x="318" y="224"/>
              </a:lnTo>
              <a:lnTo>
                <a:pt x="318" y="220"/>
              </a:lnTo>
              <a:lnTo>
                <a:pt x="318" y="224"/>
              </a:lnTo>
              <a:lnTo>
                <a:pt x="322" y="224"/>
              </a:lnTo>
              <a:lnTo>
                <a:pt x="322" y="220"/>
              </a:lnTo>
              <a:lnTo>
                <a:pt x="326" y="220"/>
              </a:lnTo>
              <a:lnTo>
                <a:pt x="326" y="224"/>
              </a:lnTo>
              <a:lnTo>
                <a:pt x="330" y="224"/>
              </a:lnTo>
              <a:lnTo>
                <a:pt x="334" y="228"/>
              </a:lnTo>
              <a:lnTo>
                <a:pt x="334" y="224"/>
              </a:lnTo>
              <a:lnTo>
                <a:pt x="338" y="224"/>
              </a:lnTo>
              <a:lnTo>
                <a:pt x="342" y="224"/>
              </a:lnTo>
              <a:lnTo>
                <a:pt x="342" y="228"/>
              </a:lnTo>
              <a:lnTo>
                <a:pt x="346" y="228"/>
              </a:lnTo>
              <a:lnTo>
                <a:pt x="346" y="224"/>
              </a:lnTo>
              <a:lnTo>
                <a:pt x="346" y="228"/>
              </a:lnTo>
              <a:lnTo>
                <a:pt x="346" y="224"/>
              </a:lnTo>
              <a:lnTo>
                <a:pt x="350" y="224"/>
              </a:lnTo>
              <a:lnTo>
                <a:pt x="346" y="224"/>
              </a:lnTo>
              <a:lnTo>
                <a:pt x="350" y="224"/>
              </a:lnTo>
              <a:lnTo>
                <a:pt x="350" y="220"/>
              </a:lnTo>
              <a:lnTo>
                <a:pt x="354" y="220"/>
              </a:lnTo>
              <a:lnTo>
                <a:pt x="354" y="216"/>
              </a:lnTo>
              <a:lnTo>
                <a:pt x="350" y="216"/>
              </a:lnTo>
              <a:lnTo>
                <a:pt x="346" y="216"/>
              </a:lnTo>
              <a:lnTo>
                <a:pt x="346" y="211"/>
              </a:lnTo>
              <a:lnTo>
                <a:pt x="342" y="211"/>
              </a:lnTo>
              <a:lnTo>
                <a:pt x="342" y="207"/>
              </a:lnTo>
              <a:lnTo>
                <a:pt x="346" y="207"/>
              </a:lnTo>
              <a:lnTo>
                <a:pt x="346" y="203"/>
              </a:lnTo>
              <a:lnTo>
                <a:pt x="346" y="199"/>
              </a:lnTo>
              <a:lnTo>
                <a:pt x="350" y="199"/>
              </a:lnTo>
              <a:lnTo>
                <a:pt x="350" y="195"/>
              </a:lnTo>
              <a:lnTo>
                <a:pt x="354" y="195"/>
              </a:lnTo>
              <a:lnTo>
                <a:pt x="354" y="191"/>
              </a:lnTo>
              <a:lnTo>
                <a:pt x="358" y="191"/>
              </a:lnTo>
              <a:lnTo>
                <a:pt x="362" y="191"/>
              </a:lnTo>
              <a:lnTo>
                <a:pt x="362" y="187"/>
              </a:lnTo>
              <a:lnTo>
                <a:pt x="366" y="187"/>
              </a:lnTo>
              <a:lnTo>
                <a:pt x="362" y="187"/>
              </a:lnTo>
              <a:lnTo>
                <a:pt x="366" y="187"/>
              </a:lnTo>
              <a:lnTo>
                <a:pt x="366" y="182"/>
              </a:lnTo>
              <a:lnTo>
                <a:pt x="362" y="182"/>
              </a:lnTo>
              <a:lnTo>
                <a:pt x="366" y="182"/>
              </a:lnTo>
              <a:lnTo>
                <a:pt x="366" y="178"/>
              </a:lnTo>
              <a:lnTo>
                <a:pt x="370" y="178"/>
              </a:lnTo>
              <a:lnTo>
                <a:pt x="370" y="174"/>
              </a:lnTo>
              <a:lnTo>
                <a:pt x="366" y="174"/>
              </a:lnTo>
              <a:lnTo>
                <a:pt x="366" y="170"/>
              </a:lnTo>
              <a:lnTo>
                <a:pt x="366" y="166"/>
              </a:lnTo>
              <a:lnTo>
                <a:pt x="366" y="162"/>
              </a:lnTo>
              <a:lnTo>
                <a:pt x="366" y="158"/>
              </a:lnTo>
              <a:lnTo>
                <a:pt x="370" y="158"/>
              </a:lnTo>
              <a:lnTo>
                <a:pt x="370" y="153"/>
              </a:lnTo>
              <a:lnTo>
                <a:pt x="370" y="149"/>
              </a:lnTo>
              <a:lnTo>
                <a:pt x="370" y="153"/>
              </a:lnTo>
              <a:lnTo>
                <a:pt x="370" y="149"/>
              </a:lnTo>
              <a:lnTo>
                <a:pt x="366" y="149"/>
              </a:lnTo>
              <a:lnTo>
                <a:pt x="366" y="145"/>
              </a:lnTo>
              <a:lnTo>
                <a:pt x="370" y="145"/>
              </a:lnTo>
              <a:lnTo>
                <a:pt x="366" y="145"/>
              </a:lnTo>
              <a:lnTo>
                <a:pt x="366" y="141"/>
              </a:lnTo>
              <a:lnTo>
                <a:pt x="366" y="137"/>
              </a:lnTo>
              <a:lnTo>
                <a:pt x="362" y="137"/>
              </a:lnTo>
              <a:lnTo>
                <a:pt x="366" y="137"/>
              </a:lnTo>
              <a:lnTo>
                <a:pt x="366" y="133"/>
              </a:lnTo>
              <a:lnTo>
                <a:pt x="362" y="133"/>
              </a:lnTo>
              <a:lnTo>
                <a:pt x="366" y="133"/>
              </a:lnTo>
              <a:lnTo>
                <a:pt x="362" y="133"/>
              </a:lnTo>
              <a:lnTo>
                <a:pt x="362" y="129"/>
              </a:lnTo>
              <a:lnTo>
                <a:pt x="362" y="124"/>
              </a:lnTo>
              <a:lnTo>
                <a:pt x="362" y="120"/>
              </a:lnTo>
              <a:lnTo>
                <a:pt x="366" y="120"/>
              </a:lnTo>
              <a:lnTo>
                <a:pt x="366" y="116"/>
              </a:lnTo>
              <a:lnTo>
                <a:pt x="370" y="116"/>
              </a:lnTo>
              <a:lnTo>
                <a:pt x="370" y="112"/>
              </a:lnTo>
              <a:lnTo>
                <a:pt x="374" y="112"/>
              </a:lnTo>
              <a:lnTo>
                <a:pt x="374" y="108"/>
              </a:lnTo>
              <a:lnTo>
                <a:pt x="378" y="108"/>
              </a:lnTo>
              <a:lnTo>
                <a:pt x="378" y="104"/>
              </a:lnTo>
              <a:lnTo>
                <a:pt x="378" y="99"/>
              </a:lnTo>
              <a:lnTo>
                <a:pt x="378" y="95"/>
              </a:lnTo>
              <a:lnTo>
                <a:pt x="382" y="95"/>
              </a:lnTo>
              <a:lnTo>
                <a:pt x="382" y="91"/>
              </a:lnTo>
              <a:lnTo>
                <a:pt x="386" y="91"/>
              </a:lnTo>
              <a:lnTo>
                <a:pt x="386" y="87"/>
              </a:lnTo>
              <a:lnTo>
                <a:pt x="390" y="87"/>
              </a:lnTo>
              <a:lnTo>
                <a:pt x="394" y="87"/>
              </a:lnTo>
              <a:lnTo>
                <a:pt x="394" y="83"/>
              </a:lnTo>
              <a:lnTo>
                <a:pt x="398" y="83"/>
              </a:lnTo>
              <a:lnTo>
                <a:pt x="402" y="83"/>
              </a:lnTo>
              <a:lnTo>
                <a:pt x="406" y="83"/>
              </a:lnTo>
              <a:lnTo>
                <a:pt x="406" y="79"/>
              </a:lnTo>
              <a:lnTo>
                <a:pt x="410" y="79"/>
              </a:lnTo>
              <a:lnTo>
                <a:pt x="414" y="79"/>
              </a:lnTo>
              <a:lnTo>
                <a:pt x="414" y="75"/>
              </a:lnTo>
              <a:lnTo>
                <a:pt x="418" y="75"/>
              </a:lnTo>
              <a:lnTo>
                <a:pt x="418" y="70"/>
              </a:lnTo>
              <a:lnTo>
                <a:pt x="414" y="70"/>
              </a:lnTo>
              <a:lnTo>
                <a:pt x="410" y="70"/>
              </a:lnTo>
              <a:lnTo>
                <a:pt x="406" y="70"/>
              </a:lnTo>
              <a:lnTo>
                <a:pt x="402" y="70"/>
              </a:lnTo>
              <a:lnTo>
                <a:pt x="402" y="66"/>
              </a:lnTo>
              <a:lnTo>
                <a:pt x="398" y="66"/>
              </a:lnTo>
              <a:lnTo>
                <a:pt x="394" y="66"/>
              </a:lnTo>
              <a:lnTo>
                <a:pt x="394" y="62"/>
              </a:lnTo>
              <a:lnTo>
                <a:pt x="390" y="62"/>
              </a:lnTo>
              <a:lnTo>
                <a:pt x="386" y="62"/>
              </a:lnTo>
              <a:lnTo>
                <a:pt x="386" y="58"/>
              </a:lnTo>
              <a:lnTo>
                <a:pt x="382" y="58"/>
              </a:lnTo>
              <a:lnTo>
                <a:pt x="378" y="58"/>
              </a:lnTo>
              <a:lnTo>
                <a:pt x="378" y="54"/>
              </a:lnTo>
              <a:lnTo>
                <a:pt x="382" y="54"/>
              </a:lnTo>
              <a:lnTo>
                <a:pt x="382" y="50"/>
              </a:lnTo>
              <a:lnTo>
                <a:pt x="382" y="46"/>
              </a:lnTo>
              <a:lnTo>
                <a:pt x="386" y="46"/>
              </a:lnTo>
              <a:lnTo>
                <a:pt x="390" y="46"/>
              </a:lnTo>
              <a:lnTo>
                <a:pt x="394" y="46"/>
              </a:lnTo>
              <a:lnTo>
                <a:pt x="394" y="41"/>
              </a:lnTo>
              <a:lnTo>
                <a:pt x="398" y="41"/>
              </a:lnTo>
              <a:lnTo>
                <a:pt x="398" y="37"/>
              </a:lnTo>
              <a:lnTo>
                <a:pt x="402" y="37"/>
              </a:lnTo>
              <a:lnTo>
                <a:pt x="406" y="37"/>
              </a:lnTo>
              <a:lnTo>
                <a:pt x="410" y="37"/>
              </a:lnTo>
              <a:lnTo>
                <a:pt x="414" y="37"/>
              </a:lnTo>
              <a:lnTo>
                <a:pt x="414" y="41"/>
              </a:lnTo>
              <a:lnTo>
                <a:pt x="418" y="41"/>
              </a:lnTo>
              <a:lnTo>
                <a:pt x="418" y="46"/>
              </a:lnTo>
              <a:lnTo>
                <a:pt x="418" y="41"/>
              </a:lnTo>
              <a:lnTo>
                <a:pt x="422" y="41"/>
              </a:lnTo>
              <a:lnTo>
                <a:pt x="422" y="46"/>
              </a:lnTo>
              <a:lnTo>
                <a:pt x="422" y="50"/>
              </a:lnTo>
              <a:lnTo>
                <a:pt x="422" y="54"/>
              </a:lnTo>
              <a:lnTo>
                <a:pt x="422" y="58"/>
              </a:lnTo>
              <a:lnTo>
                <a:pt x="422" y="62"/>
              </a:lnTo>
              <a:lnTo>
                <a:pt x="427" y="62"/>
              </a:lnTo>
              <a:lnTo>
                <a:pt x="427" y="66"/>
              </a:lnTo>
              <a:lnTo>
                <a:pt x="431" y="66"/>
              </a:lnTo>
              <a:lnTo>
                <a:pt x="435" y="66"/>
              </a:lnTo>
              <a:lnTo>
                <a:pt x="435" y="62"/>
              </a:lnTo>
              <a:lnTo>
                <a:pt x="439" y="62"/>
              </a:lnTo>
              <a:lnTo>
                <a:pt x="443" y="62"/>
              </a:lnTo>
              <a:lnTo>
                <a:pt x="447" y="62"/>
              </a:lnTo>
              <a:lnTo>
                <a:pt x="451" y="62"/>
              </a:lnTo>
              <a:lnTo>
                <a:pt x="451" y="58"/>
              </a:lnTo>
              <a:lnTo>
                <a:pt x="455" y="58"/>
              </a:lnTo>
              <a:lnTo>
                <a:pt x="455" y="54"/>
              </a:lnTo>
              <a:lnTo>
                <a:pt x="455" y="50"/>
              </a:lnTo>
              <a:lnTo>
                <a:pt x="455" y="46"/>
              </a:lnTo>
              <a:lnTo>
                <a:pt x="459" y="46"/>
              </a:lnTo>
              <a:lnTo>
                <a:pt x="459" y="41"/>
              </a:lnTo>
              <a:lnTo>
                <a:pt x="455" y="41"/>
              </a:lnTo>
              <a:lnTo>
                <a:pt x="455" y="37"/>
              </a:lnTo>
              <a:lnTo>
                <a:pt x="455" y="33"/>
              </a:lnTo>
              <a:lnTo>
                <a:pt x="455" y="29"/>
              </a:lnTo>
              <a:lnTo>
                <a:pt x="455" y="25"/>
              </a:lnTo>
              <a:lnTo>
                <a:pt x="455" y="21"/>
              </a:lnTo>
              <a:lnTo>
                <a:pt x="455" y="25"/>
              </a:lnTo>
              <a:lnTo>
                <a:pt x="455" y="29"/>
              </a:lnTo>
              <a:lnTo>
                <a:pt x="455" y="33"/>
              </a:lnTo>
              <a:lnTo>
                <a:pt x="455" y="29"/>
              </a:lnTo>
              <a:lnTo>
                <a:pt x="459" y="25"/>
              </a:lnTo>
              <a:lnTo>
                <a:pt x="455" y="25"/>
              </a:lnTo>
              <a:lnTo>
                <a:pt x="455" y="21"/>
              </a:lnTo>
              <a:lnTo>
                <a:pt x="455" y="16"/>
              </a:lnTo>
              <a:lnTo>
                <a:pt x="451" y="16"/>
              </a:lnTo>
              <a:lnTo>
                <a:pt x="451" y="12"/>
              </a:lnTo>
              <a:lnTo>
                <a:pt x="451" y="8"/>
              </a:lnTo>
              <a:lnTo>
                <a:pt x="447" y="8"/>
              </a:lnTo>
              <a:lnTo>
                <a:pt x="443" y="8"/>
              </a:lnTo>
              <a:lnTo>
                <a:pt x="439" y="8"/>
              </a:lnTo>
              <a:lnTo>
                <a:pt x="439" y="12"/>
              </a:lnTo>
              <a:lnTo>
                <a:pt x="435" y="12"/>
              </a:lnTo>
              <a:lnTo>
                <a:pt x="431" y="12"/>
              </a:lnTo>
              <a:lnTo>
                <a:pt x="435" y="12"/>
              </a:lnTo>
              <a:lnTo>
                <a:pt x="431" y="12"/>
              </a:lnTo>
              <a:lnTo>
                <a:pt x="431" y="16"/>
              </a:lnTo>
              <a:lnTo>
                <a:pt x="427" y="16"/>
              </a:lnTo>
              <a:lnTo>
                <a:pt x="422" y="16"/>
              </a:lnTo>
              <a:lnTo>
                <a:pt x="418" y="16"/>
              </a:lnTo>
              <a:lnTo>
                <a:pt x="414" y="16"/>
              </a:lnTo>
              <a:lnTo>
                <a:pt x="418" y="16"/>
              </a:lnTo>
              <a:lnTo>
                <a:pt x="418" y="21"/>
              </a:lnTo>
              <a:lnTo>
                <a:pt x="418" y="16"/>
              </a:lnTo>
              <a:lnTo>
                <a:pt x="422" y="16"/>
              </a:lnTo>
              <a:lnTo>
                <a:pt x="422" y="21"/>
              </a:lnTo>
              <a:lnTo>
                <a:pt x="422" y="16"/>
              </a:lnTo>
              <a:lnTo>
                <a:pt x="427" y="16"/>
              </a:lnTo>
              <a:lnTo>
                <a:pt x="427" y="21"/>
              </a:lnTo>
              <a:lnTo>
                <a:pt x="427" y="16"/>
              </a:lnTo>
              <a:lnTo>
                <a:pt x="427" y="21"/>
              </a:lnTo>
              <a:lnTo>
                <a:pt x="431" y="16"/>
              </a:lnTo>
              <a:lnTo>
                <a:pt x="431" y="21"/>
              </a:lnTo>
              <a:lnTo>
                <a:pt x="435" y="21"/>
              </a:lnTo>
              <a:lnTo>
                <a:pt x="435" y="25"/>
              </a:lnTo>
              <a:lnTo>
                <a:pt x="431" y="25"/>
              </a:lnTo>
              <a:lnTo>
                <a:pt x="435" y="25"/>
              </a:lnTo>
              <a:lnTo>
                <a:pt x="435" y="29"/>
              </a:lnTo>
              <a:lnTo>
                <a:pt x="431" y="29"/>
              </a:lnTo>
              <a:lnTo>
                <a:pt x="431" y="33"/>
              </a:lnTo>
              <a:lnTo>
                <a:pt x="427" y="33"/>
              </a:lnTo>
              <a:lnTo>
                <a:pt x="422" y="33"/>
              </a:lnTo>
              <a:lnTo>
                <a:pt x="422" y="29"/>
              </a:lnTo>
              <a:lnTo>
                <a:pt x="422" y="33"/>
              </a:lnTo>
              <a:lnTo>
                <a:pt x="418" y="33"/>
              </a:lnTo>
              <a:lnTo>
                <a:pt x="418" y="29"/>
              </a:lnTo>
              <a:lnTo>
                <a:pt x="418" y="33"/>
              </a:lnTo>
              <a:lnTo>
                <a:pt x="414" y="33"/>
              </a:lnTo>
              <a:lnTo>
                <a:pt x="410" y="33"/>
              </a:lnTo>
              <a:lnTo>
                <a:pt x="406" y="33"/>
              </a:lnTo>
              <a:lnTo>
                <a:pt x="402" y="33"/>
              </a:lnTo>
              <a:lnTo>
                <a:pt x="402" y="29"/>
              </a:lnTo>
              <a:lnTo>
                <a:pt x="402" y="25"/>
              </a:lnTo>
              <a:lnTo>
                <a:pt x="406" y="25"/>
              </a:lnTo>
              <a:lnTo>
                <a:pt x="406" y="21"/>
              </a:lnTo>
              <a:lnTo>
                <a:pt x="410" y="21"/>
              </a:lnTo>
              <a:lnTo>
                <a:pt x="410" y="16"/>
              </a:lnTo>
              <a:lnTo>
                <a:pt x="406" y="16"/>
              </a:lnTo>
              <a:lnTo>
                <a:pt x="402" y="16"/>
              </a:lnTo>
              <a:lnTo>
                <a:pt x="398" y="16"/>
              </a:lnTo>
              <a:lnTo>
                <a:pt x="394" y="16"/>
              </a:lnTo>
              <a:lnTo>
                <a:pt x="394" y="12"/>
              </a:lnTo>
              <a:lnTo>
                <a:pt x="394" y="16"/>
              </a:lnTo>
              <a:lnTo>
                <a:pt x="390" y="16"/>
              </a:lnTo>
              <a:lnTo>
                <a:pt x="390" y="12"/>
              </a:lnTo>
              <a:lnTo>
                <a:pt x="386" y="12"/>
              </a:lnTo>
              <a:lnTo>
                <a:pt x="386" y="8"/>
              </a:lnTo>
              <a:lnTo>
                <a:pt x="382" y="8"/>
              </a:lnTo>
              <a:lnTo>
                <a:pt x="382" y="4"/>
              </a:lnTo>
              <a:lnTo>
                <a:pt x="378" y="4"/>
              </a:lnTo>
              <a:lnTo>
                <a:pt x="378" y="0"/>
              </a:lnTo>
              <a:close/>
            </a:path>
          </a:pathLst>
        </a:custGeom>
        <a:solidFill xmlns:a="http://schemas.openxmlformats.org/drawingml/2006/main">
          <a:schemeClr val="accent1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0.80488</cdr:x>
      <cdr:y>0.50649</cdr:y>
    </cdr:from>
    <cdr:to>
      <cdr:x>0.84402</cdr:x>
      <cdr:y>0.59109</cdr:y>
    </cdr:to>
    <cdr:sp macro="" textlink="">
      <cdr:nvSpPr>
        <cdr:cNvPr id="36" name="Freeform 198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128792" y="2808312"/>
          <a:ext cx="346668" cy="469040"/>
        </a:xfrm>
        <a:custGeom xmlns:a="http://schemas.openxmlformats.org/drawingml/2006/main">
          <a:avLst/>
          <a:gdLst>
            <a:gd name="T0" fmla="*/ 237 w 370"/>
            <a:gd name="T1" fmla="*/ 0 h 477"/>
            <a:gd name="T2" fmla="*/ 193 w 370"/>
            <a:gd name="T3" fmla="*/ 4 h 477"/>
            <a:gd name="T4" fmla="*/ 145 w 370"/>
            <a:gd name="T5" fmla="*/ 4 h 477"/>
            <a:gd name="T6" fmla="*/ 105 w 370"/>
            <a:gd name="T7" fmla="*/ 8 h 477"/>
            <a:gd name="T8" fmla="*/ 68 w 370"/>
            <a:gd name="T9" fmla="*/ 16 h 477"/>
            <a:gd name="T10" fmla="*/ 72 w 370"/>
            <a:gd name="T11" fmla="*/ 33 h 477"/>
            <a:gd name="T12" fmla="*/ 76 w 370"/>
            <a:gd name="T13" fmla="*/ 62 h 477"/>
            <a:gd name="T14" fmla="*/ 64 w 370"/>
            <a:gd name="T15" fmla="*/ 78 h 477"/>
            <a:gd name="T16" fmla="*/ 64 w 370"/>
            <a:gd name="T17" fmla="*/ 99 h 477"/>
            <a:gd name="T18" fmla="*/ 48 w 370"/>
            <a:gd name="T19" fmla="*/ 120 h 477"/>
            <a:gd name="T20" fmla="*/ 40 w 370"/>
            <a:gd name="T21" fmla="*/ 149 h 477"/>
            <a:gd name="T22" fmla="*/ 52 w 370"/>
            <a:gd name="T23" fmla="*/ 174 h 477"/>
            <a:gd name="T24" fmla="*/ 40 w 370"/>
            <a:gd name="T25" fmla="*/ 195 h 477"/>
            <a:gd name="T26" fmla="*/ 40 w 370"/>
            <a:gd name="T27" fmla="*/ 224 h 477"/>
            <a:gd name="T28" fmla="*/ 20 w 370"/>
            <a:gd name="T29" fmla="*/ 240 h 477"/>
            <a:gd name="T30" fmla="*/ 8 w 370"/>
            <a:gd name="T31" fmla="*/ 257 h 477"/>
            <a:gd name="T32" fmla="*/ 4 w 370"/>
            <a:gd name="T33" fmla="*/ 282 h 477"/>
            <a:gd name="T34" fmla="*/ 8 w 370"/>
            <a:gd name="T35" fmla="*/ 307 h 477"/>
            <a:gd name="T36" fmla="*/ 8 w 370"/>
            <a:gd name="T37" fmla="*/ 336 h 477"/>
            <a:gd name="T38" fmla="*/ 20 w 370"/>
            <a:gd name="T39" fmla="*/ 361 h 477"/>
            <a:gd name="T40" fmla="*/ 36 w 370"/>
            <a:gd name="T41" fmla="*/ 365 h 477"/>
            <a:gd name="T42" fmla="*/ 56 w 370"/>
            <a:gd name="T43" fmla="*/ 361 h 477"/>
            <a:gd name="T44" fmla="*/ 64 w 370"/>
            <a:gd name="T45" fmla="*/ 365 h 477"/>
            <a:gd name="T46" fmla="*/ 72 w 370"/>
            <a:gd name="T47" fmla="*/ 385 h 477"/>
            <a:gd name="T48" fmla="*/ 72 w 370"/>
            <a:gd name="T49" fmla="*/ 398 h 477"/>
            <a:gd name="T50" fmla="*/ 72 w 370"/>
            <a:gd name="T51" fmla="*/ 419 h 477"/>
            <a:gd name="T52" fmla="*/ 81 w 370"/>
            <a:gd name="T53" fmla="*/ 439 h 477"/>
            <a:gd name="T54" fmla="*/ 93 w 370"/>
            <a:gd name="T55" fmla="*/ 456 h 477"/>
            <a:gd name="T56" fmla="*/ 129 w 370"/>
            <a:gd name="T57" fmla="*/ 452 h 477"/>
            <a:gd name="T58" fmla="*/ 173 w 370"/>
            <a:gd name="T59" fmla="*/ 452 h 477"/>
            <a:gd name="T60" fmla="*/ 217 w 370"/>
            <a:gd name="T61" fmla="*/ 460 h 477"/>
            <a:gd name="T62" fmla="*/ 249 w 370"/>
            <a:gd name="T63" fmla="*/ 473 h 477"/>
            <a:gd name="T64" fmla="*/ 245 w 370"/>
            <a:gd name="T65" fmla="*/ 456 h 477"/>
            <a:gd name="T66" fmla="*/ 229 w 370"/>
            <a:gd name="T67" fmla="*/ 435 h 477"/>
            <a:gd name="T68" fmla="*/ 213 w 370"/>
            <a:gd name="T69" fmla="*/ 423 h 477"/>
            <a:gd name="T70" fmla="*/ 209 w 370"/>
            <a:gd name="T71" fmla="*/ 414 h 477"/>
            <a:gd name="T72" fmla="*/ 221 w 370"/>
            <a:gd name="T73" fmla="*/ 406 h 477"/>
            <a:gd name="T74" fmla="*/ 213 w 370"/>
            <a:gd name="T75" fmla="*/ 377 h 477"/>
            <a:gd name="T76" fmla="*/ 205 w 370"/>
            <a:gd name="T77" fmla="*/ 373 h 477"/>
            <a:gd name="T78" fmla="*/ 213 w 370"/>
            <a:gd name="T79" fmla="*/ 361 h 477"/>
            <a:gd name="T80" fmla="*/ 221 w 370"/>
            <a:gd name="T81" fmla="*/ 332 h 477"/>
            <a:gd name="T82" fmla="*/ 233 w 370"/>
            <a:gd name="T83" fmla="*/ 315 h 477"/>
            <a:gd name="T84" fmla="*/ 237 w 370"/>
            <a:gd name="T85" fmla="*/ 298 h 477"/>
            <a:gd name="T86" fmla="*/ 237 w 370"/>
            <a:gd name="T87" fmla="*/ 290 h 477"/>
            <a:gd name="T88" fmla="*/ 249 w 370"/>
            <a:gd name="T89" fmla="*/ 307 h 477"/>
            <a:gd name="T90" fmla="*/ 270 w 370"/>
            <a:gd name="T91" fmla="*/ 290 h 477"/>
            <a:gd name="T92" fmla="*/ 278 w 370"/>
            <a:gd name="T93" fmla="*/ 261 h 477"/>
            <a:gd name="T94" fmla="*/ 278 w 370"/>
            <a:gd name="T95" fmla="*/ 249 h 477"/>
            <a:gd name="T96" fmla="*/ 278 w 370"/>
            <a:gd name="T97" fmla="*/ 244 h 477"/>
            <a:gd name="T98" fmla="*/ 282 w 370"/>
            <a:gd name="T99" fmla="*/ 228 h 477"/>
            <a:gd name="T100" fmla="*/ 302 w 370"/>
            <a:gd name="T101" fmla="*/ 207 h 477"/>
            <a:gd name="T102" fmla="*/ 318 w 370"/>
            <a:gd name="T103" fmla="*/ 186 h 477"/>
            <a:gd name="T104" fmla="*/ 342 w 370"/>
            <a:gd name="T105" fmla="*/ 174 h 477"/>
            <a:gd name="T106" fmla="*/ 354 w 370"/>
            <a:gd name="T107" fmla="*/ 157 h 477"/>
            <a:gd name="T108" fmla="*/ 362 w 370"/>
            <a:gd name="T109" fmla="*/ 153 h 477"/>
            <a:gd name="T110" fmla="*/ 366 w 370"/>
            <a:gd name="T111" fmla="*/ 145 h 477"/>
            <a:gd name="T112" fmla="*/ 366 w 370"/>
            <a:gd name="T113" fmla="*/ 116 h 477"/>
            <a:gd name="T114" fmla="*/ 370 w 370"/>
            <a:gd name="T115" fmla="*/ 87 h 477"/>
            <a:gd name="T116" fmla="*/ 342 w 370"/>
            <a:gd name="T117" fmla="*/ 78 h 477"/>
            <a:gd name="T118" fmla="*/ 326 w 370"/>
            <a:gd name="T119" fmla="*/ 74 h 477"/>
            <a:gd name="T120" fmla="*/ 306 w 370"/>
            <a:gd name="T121" fmla="*/ 58 h 477"/>
            <a:gd name="T122" fmla="*/ 286 w 370"/>
            <a:gd name="T123" fmla="*/ 41 h 477"/>
            <a:gd name="T124" fmla="*/ 274 w 370"/>
            <a:gd name="T125" fmla="*/ 16 h 477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  <a:cxn ang="0">
              <a:pos x="T106" y="T107"/>
            </a:cxn>
            <a:cxn ang="0">
              <a:pos x="T108" y="T109"/>
            </a:cxn>
            <a:cxn ang="0">
              <a:pos x="T110" y="T111"/>
            </a:cxn>
            <a:cxn ang="0">
              <a:pos x="T112" y="T113"/>
            </a:cxn>
            <a:cxn ang="0">
              <a:pos x="T114" y="T115"/>
            </a:cxn>
            <a:cxn ang="0">
              <a:pos x="T116" y="T117"/>
            </a:cxn>
            <a:cxn ang="0">
              <a:pos x="T118" y="T119"/>
            </a:cxn>
            <a:cxn ang="0">
              <a:pos x="T120" y="T121"/>
            </a:cxn>
            <a:cxn ang="0">
              <a:pos x="T122" y="T123"/>
            </a:cxn>
            <a:cxn ang="0">
              <a:pos x="T124" y="T125"/>
            </a:cxn>
          </a:cxnLst>
          <a:rect l="0" t="0" r="r" b="b"/>
          <a:pathLst>
            <a:path w="370" h="477">
              <a:moveTo>
                <a:pt x="278" y="0"/>
              </a:moveTo>
              <a:lnTo>
                <a:pt x="270" y="0"/>
              </a:lnTo>
              <a:lnTo>
                <a:pt x="265" y="0"/>
              </a:lnTo>
              <a:lnTo>
                <a:pt x="261" y="0"/>
              </a:lnTo>
              <a:lnTo>
                <a:pt x="253" y="0"/>
              </a:lnTo>
              <a:lnTo>
                <a:pt x="249" y="0"/>
              </a:lnTo>
              <a:lnTo>
                <a:pt x="245" y="0"/>
              </a:lnTo>
              <a:lnTo>
                <a:pt x="241" y="0"/>
              </a:lnTo>
              <a:lnTo>
                <a:pt x="237" y="0"/>
              </a:lnTo>
              <a:lnTo>
                <a:pt x="233" y="0"/>
              </a:lnTo>
              <a:lnTo>
                <a:pt x="229" y="0"/>
              </a:lnTo>
              <a:lnTo>
                <a:pt x="225" y="0"/>
              </a:lnTo>
              <a:lnTo>
                <a:pt x="217" y="0"/>
              </a:lnTo>
              <a:lnTo>
                <a:pt x="213" y="0"/>
              </a:lnTo>
              <a:lnTo>
                <a:pt x="209" y="0"/>
              </a:lnTo>
              <a:lnTo>
                <a:pt x="205" y="0"/>
              </a:lnTo>
              <a:lnTo>
                <a:pt x="197" y="4"/>
              </a:lnTo>
              <a:lnTo>
                <a:pt x="193" y="4"/>
              </a:lnTo>
              <a:lnTo>
                <a:pt x="189" y="4"/>
              </a:lnTo>
              <a:lnTo>
                <a:pt x="181" y="4"/>
              </a:lnTo>
              <a:lnTo>
                <a:pt x="177" y="4"/>
              </a:lnTo>
              <a:lnTo>
                <a:pt x="173" y="4"/>
              </a:lnTo>
              <a:lnTo>
                <a:pt x="165" y="4"/>
              </a:lnTo>
              <a:lnTo>
                <a:pt x="161" y="4"/>
              </a:lnTo>
              <a:lnTo>
                <a:pt x="157" y="4"/>
              </a:lnTo>
              <a:lnTo>
                <a:pt x="153" y="4"/>
              </a:lnTo>
              <a:lnTo>
                <a:pt x="145" y="4"/>
              </a:lnTo>
              <a:lnTo>
                <a:pt x="141" y="4"/>
              </a:lnTo>
              <a:lnTo>
                <a:pt x="137" y="4"/>
              </a:lnTo>
              <a:lnTo>
                <a:pt x="133" y="4"/>
              </a:lnTo>
              <a:lnTo>
                <a:pt x="129" y="4"/>
              </a:lnTo>
              <a:lnTo>
                <a:pt x="125" y="4"/>
              </a:lnTo>
              <a:lnTo>
                <a:pt x="121" y="4"/>
              </a:lnTo>
              <a:lnTo>
                <a:pt x="113" y="4"/>
              </a:lnTo>
              <a:lnTo>
                <a:pt x="109" y="4"/>
              </a:lnTo>
              <a:lnTo>
                <a:pt x="105" y="8"/>
              </a:lnTo>
              <a:lnTo>
                <a:pt x="101" y="8"/>
              </a:lnTo>
              <a:lnTo>
                <a:pt x="93" y="8"/>
              </a:lnTo>
              <a:lnTo>
                <a:pt x="89" y="8"/>
              </a:lnTo>
              <a:lnTo>
                <a:pt x="85" y="8"/>
              </a:lnTo>
              <a:lnTo>
                <a:pt x="76" y="8"/>
              </a:lnTo>
              <a:lnTo>
                <a:pt x="72" y="8"/>
              </a:lnTo>
              <a:lnTo>
                <a:pt x="72" y="12"/>
              </a:lnTo>
              <a:lnTo>
                <a:pt x="68" y="12"/>
              </a:lnTo>
              <a:lnTo>
                <a:pt x="68" y="16"/>
              </a:lnTo>
              <a:lnTo>
                <a:pt x="64" y="16"/>
              </a:lnTo>
              <a:lnTo>
                <a:pt x="60" y="16"/>
              </a:lnTo>
              <a:lnTo>
                <a:pt x="60" y="20"/>
              </a:lnTo>
              <a:lnTo>
                <a:pt x="64" y="20"/>
              </a:lnTo>
              <a:lnTo>
                <a:pt x="64" y="25"/>
              </a:lnTo>
              <a:lnTo>
                <a:pt x="68" y="25"/>
              </a:lnTo>
              <a:lnTo>
                <a:pt x="68" y="29"/>
              </a:lnTo>
              <a:lnTo>
                <a:pt x="72" y="29"/>
              </a:lnTo>
              <a:lnTo>
                <a:pt x="72" y="33"/>
              </a:lnTo>
              <a:lnTo>
                <a:pt x="68" y="33"/>
              </a:lnTo>
              <a:lnTo>
                <a:pt x="68" y="37"/>
              </a:lnTo>
              <a:lnTo>
                <a:pt x="72" y="41"/>
              </a:lnTo>
              <a:lnTo>
                <a:pt x="72" y="45"/>
              </a:lnTo>
              <a:lnTo>
                <a:pt x="72" y="49"/>
              </a:lnTo>
              <a:lnTo>
                <a:pt x="76" y="49"/>
              </a:lnTo>
              <a:lnTo>
                <a:pt x="76" y="54"/>
              </a:lnTo>
              <a:lnTo>
                <a:pt x="76" y="58"/>
              </a:lnTo>
              <a:lnTo>
                <a:pt x="76" y="62"/>
              </a:lnTo>
              <a:lnTo>
                <a:pt x="72" y="62"/>
              </a:lnTo>
              <a:lnTo>
                <a:pt x="72" y="66"/>
              </a:lnTo>
              <a:lnTo>
                <a:pt x="68" y="66"/>
              </a:lnTo>
              <a:lnTo>
                <a:pt x="68" y="70"/>
              </a:lnTo>
              <a:lnTo>
                <a:pt x="64" y="70"/>
              </a:lnTo>
              <a:lnTo>
                <a:pt x="60" y="70"/>
              </a:lnTo>
              <a:lnTo>
                <a:pt x="64" y="70"/>
              </a:lnTo>
              <a:lnTo>
                <a:pt x="64" y="74"/>
              </a:lnTo>
              <a:lnTo>
                <a:pt x="64" y="78"/>
              </a:lnTo>
              <a:lnTo>
                <a:pt x="60" y="78"/>
              </a:lnTo>
              <a:lnTo>
                <a:pt x="64" y="78"/>
              </a:lnTo>
              <a:lnTo>
                <a:pt x="64" y="83"/>
              </a:lnTo>
              <a:lnTo>
                <a:pt x="64" y="87"/>
              </a:lnTo>
              <a:lnTo>
                <a:pt x="64" y="91"/>
              </a:lnTo>
              <a:lnTo>
                <a:pt x="68" y="91"/>
              </a:lnTo>
              <a:lnTo>
                <a:pt x="68" y="95"/>
              </a:lnTo>
              <a:lnTo>
                <a:pt x="68" y="99"/>
              </a:lnTo>
              <a:lnTo>
                <a:pt x="64" y="99"/>
              </a:lnTo>
              <a:lnTo>
                <a:pt x="60" y="99"/>
              </a:lnTo>
              <a:lnTo>
                <a:pt x="60" y="103"/>
              </a:lnTo>
              <a:lnTo>
                <a:pt x="60" y="107"/>
              </a:lnTo>
              <a:lnTo>
                <a:pt x="60" y="112"/>
              </a:lnTo>
              <a:lnTo>
                <a:pt x="56" y="112"/>
              </a:lnTo>
              <a:lnTo>
                <a:pt x="56" y="116"/>
              </a:lnTo>
              <a:lnTo>
                <a:pt x="52" y="116"/>
              </a:lnTo>
              <a:lnTo>
                <a:pt x="48" y="116"/>
              </a:lnTo>
              <a:lnTo>
                <a:pt x="48" y="120"/>
              </a:lnTo>
              <a:lnTo>
                <a:pt x="48" y="124"/>
              </a:lnTo>
              <a:lnTo>
                <a:pt x="48" y="128"/>
              </a:lnTo>
              <a:lnTo>
                <a:pt x="48" y="132"/>
              </a:lnTo>
              <a:lnTo>
                <a:pt x="48" y="137"/>
              </a:lnTo>
              <a:lnTo>
                <a:pt x="48" y="141"/>
              </a:lnTo>
              <a:lnTo>
                <a:pt x="44" y="141"/>
              </a:lnTo>
              <a:lnTo>
                <a:pt x="44" y="145"/>
              </a:lnTo>
              <a:lnTo>
                <a:pt x="44" y="149"/>
              </a:lnTo>
              <a:lnTo>
                <a:pt x="40" y="149"/>
              </a:lnTo>
              <a:lnTo>
                <a:pt x="40" y="153"/>
              </a:lnTo>
              <a:lnTo>
                <a:pt x="40" y="157"/>
              </a:lnTo>
              <a:lnTo>
                <a:pt x="44" y="157"/>
              </a:lnTo>
              <a:lnTo>
                <a:pt x="44" y="161"/>
              </a:lnTo>
              <a:lnTo>
                <a:pt x="48" y="161"/>
              </a:lnTo>
              <a:lnTo>
                <a:pt x="48" y="166"/>
              </a:lnTo>
              <a:lnTo>
                <a:pt x="52" y="166"/>
              </a:lnTo>
              <a:lnTo>
                <a:pt x="52" y="170"/>
              </a:lnTo>
              <a:lnTo>
                <a:pt x="52" y="174"/>
              </a:lnTo>
              <a:lnTo>
                <a:pt x="52" y="178"/>
              </a:lnTo>
              <a:lnTo>
                <a:pt x="52" y="182"/>
              </a:lnTo>
              <a:lnTo>
                <a:pt x="56" y="182"/>
              </a:lnTo>
              <a:lnTo>
                <a:pt x="56" y="186"/>
              </a:lnTo>
              <a:lnTo>
                <a:pt x="52" y="186"/>
              </a:lnTo>
              <a:lnTo>
                <a:pt x="52" y="190"/>
              </a:lnTo>
              <a:lnTo>
                <a:pt x="48" y="190"/>
              </a:lnTo>
              <a:lnTo>
                <a:pt x="44" y="190"/>
              </a:lnTo>
              <a:lnTo>
                <a:pt x="40" y="195"/>
              </a:lnTo>
              <a:lnTo>
                <a:pt x="40" y="199"/>
              </a:lnTo>
              <a:lnTo>
                <a:pt x="40" y="203"/>
              </a:lnTo>
              <a:lnTo>
                <a:pt x="40" y="207"/>
              </a:lnTo>
              <a:lnTo>
                <a:pt x="44" y="207"/>
              </a:lnTo>
              <a:lnTo>
                <a:pt x="44" y="211"/>
              </a:lnTo>
              <a:lnTo>
                <a:pt x="44" y="215"/>
              </a:lnTo>
              <a:lnTo>
                <a:pt x="44" y="219"/>
              </a:lnTo>
              <a:lnTo>
                <a:pt x="44" y="224"/>
              </a:lnTo>
              <a:lnTo>
                <a:pt x="40" y="224"/>
              </a:lnTo>
              <a:lnTo>
                <a:pt x="40" y="228"/>
              </a:lnTo>
              <a:lnTo>
                <a:pt x="36" y="228"/>
              </a:lnTo>
              <a:lnTo>
                <a:pt x="36" y="232"/>
              </a:lnTo>
              <a:lnTo>
                <a:pt x="32" y="232"/>
              </a:lnTo>
              <a:lnTo>
                <a:pt x="28" y="232"/>
              </a:lnTo>
              <a:lnTo>
                <a:pt x="24" y="232"/>
              </a:lnTo>
              <a:lnTo>
                <a:pt x="24" y="236"/>
              </a:lnTo>
              <a:lnTo>
                <a:pt x="24" y="240"/>
              </a:lnTo>
              <a:lnTo>
                <a:pt x="20" y="240"/>
              </a:lnTo>
              <a:lnTo>
                <a:pt x="24" y="240"/>
              </a:lnTo>
              <a:lnTo>
                <a:pt x="20" y="240"/>
              </a:lnTo>
              <a:lnTo>
                <a:pt x="20" y="244"/>
              </a:lnTo>
              <a:lnTo>
                <a:pt x="20" y="249"/>
              </a:lnTo>
              <a:lnTo>
                <a:pt x="16" y="249"/>
              </a:lnTo>
              <a:lnTo>
                <a:pt x="16" y="253"/>
              </a:lnTo>
              <a:lnTo>
                <a:pt x="16" y="257"/>
              </a:lnTo>
              <a:lnTo>
                <a:pt x="12" y="257"/>
              </a:lnTo>
              <a:lnTo>
                <a:pt x="8" y="257"/>
              </a:lnTo>
              <a:lnTo>
                <a:pt x="8" y="261"/>
              </a:lnTo>
              <a:lnTo>
                <a:pt x="4" y="261"/>
              </a:lnTo>
              <a:lnTo>
                <a:pt x="4" y="265"/>
              </a:lnTo>
              <a:lnTo>
                <a:pt x="4" y="269"/>
              </a:lnTo>
              <a:lnTo>
                <a:pt x="4" y="273"/>
              </a:lnTo>
              <a:lnTo>
                <a:pt x="4" y="278"/>
              </a:lnTo>
              <a:lnTo>
                <a:pt x="0" y="278"/>
              </a:lnTo>
              <a:lnTo>
                <a:pt x="0" y="282"/>
              </a:lnTo>
              <a:lnTo>
                <a:pt x="4" y="282"/>
              </a:lnTo>
              <a:lnTo>
                <a:pt x="4" y="286"/>
              </a:lnTo>
              <a:lnTo>
                <a:pt x="4" y="290"/>
              </a:lnTo>
              <a:lnTo>
                <a:pt x="8" y="290"/>
              </a:lnTo>
              <a:lnTo>
                <a:pt x="8" y="294"/>
              </a:lnTo>
              <a:lnTo>
                <a:pt x="12" y="294"/>
              </a:lnTo>
              <a:lnTo>
                <a:pt x="8" y="294"/>
              </a:lnTo>
              <a:lnTo>
                <a:pt x="8" y="298"/>
              </a:lnTo>
              <a:lnTo>
                <a:pt x="8" y="302"/>
              </a:lnTo>
              <a:lnTo>
                <a:pt x="8" y="307"/>
              </a:lnTo>
              <a:lnTo>
                <a:pt x="12" y="307"/>
              </a:lnTo>
              <a:lnTo>
                <a:pt x="12" y="311"/>
              </a:lnTo>
              <a:lnTo>
                <a:pt x="8" y="311"/>
              </a:lnTo>
              <a:lnTo>
                <a:pt x="8" y="315"/>
              </a:lnTo>
              <a:lnTo>
                <a:pt x="8" y="319"/>
              </a:lnTo>
              <a:lnTo>
                <a:pt x="8" y="323"/>
              </a:lnTo>
              <a:lnTo>
                <a:pt x="8" y="327"/>
              </a:lnTo>
              <a:lnTo>
                <a:pt x="8" y="332"/>
              </a:lnTo>
              <a:lnTo>
                <a:pt x="8" y="336"/>
              </a:lnTo>
              <a:lnTo>
                <a:pt x="8" y="340"/>
              </a:lnTo>
              <a:lnTo>
                <a:pt x="12" y="340"/>
              </a:lnTo>
              <a:lnTo>
                <a:pt x="12" y="344"/>
              </a:lnTo>
              <a:lnTo>
                <a:pt x="12" y="348"/>
              </a:lnTo>
              <a:lnTo>
                <a:pt x="16" y="348"/>
              </a:lnTo>
              <a:lnTo>
                <a:pt x="16" y="352"/>
              </a:lnTo>
              <a:lnTo>
                <a:pt x="20" y="352"/>
              </a:lnTo>
              <a:lnTo>
                <a:pt x="20" y="356"/>
              </a:lnTo>
              <a:lnTo>
                <a:pt x="20" y="361"/>
              </a:lnTo>
              <a:lnTo>
                <a:pt x="24" y="361"/>
              </a:lnTo>
              <a:lnTo>
                <a:pt x="24" y="365"/>
              </a:lnTo>
              <a:lnTo>
                <a:pt x="24" y="369"/>
              </a:lnTo>
              <a:lnTo>
                <a:pt x="24" y="373"/>
              </a:lnTo>
              <a:lnTo>
                <a:pt x="28" y="373"/>
              </a:lnTo>
              <a:lnTo>
                <a:pt x="32" y="373"/>
              </a:lnTo>
              <a:lnTo>
                <a:pt x="32" y="369"/>
              </a:lnTo>
              <a:lnTo>
                <a:pt x="36" y="369"/>
              </a:lnTo>
              <a:lnTo>
                <a:pt x="36" y="365"/>
              </a:lnTo>
              <a:lnTo>
                <a:pt x="40" y="365"/>
              </a:lnTo>
              <a:lnTo>
                <a:pt x="40" y="361"/>
              </a:lnTo>
              <a:lnTo>
                <a:pt x="44" y="361"/>
              </a:lnTo>
              <a:lnTo>
                <a:pt x="44" y="356"/>
              </a:lnTo>
              <a:lnTo>
                <a:pt x="48" y="356"/>
              </a:lnTo>
              <a:lnTo>
                <a:pt x="52" y="361"/>
              </a:lnTo>
              <a:lnTo>
                <a:pt x="52" y="356"/>
              </a:lnTo>
              <a:lnTo>
                <a:pt x="52" y="361"/>
              </a:lnTo>
              <a:lnTo>
                <a:pt x="56" y="361"/>
              </a:lnTo>
              <a:lnTo>
                <a:pt x="56" y="356"/>
              </a:lnTo>
              <a:lnTo>
                <a:pt x="56" y="352"/>
              </a:lnTo>
              <a:lnTo>
                <a:pt x="60" y="352"/>
              </a:lnTo>
              <a:lnTo>
                <a:pt x="60" y="356"/>
              </a:lnTo>
              <a:lnTo>
                <a:pt x="64" y="356"/>
              </a:lnTo>
              <a:lnTo>
                <a:pt x="68" y="356"/>
              </a:lnTo>
              <a:lnTo>
                <a:pt x="68" y="361"/>
              </a:lnTo>
              <a:lnTo>
                <a:pt x="64" y="361"/>
              </a:lnTo>
              <a:lnTo>
                <a:pt x="64" y="365"/>
              </a:lnTo>
              <a:lnTo>
                <a:pt x="68" y="365"/>
              </a:lnTo>
              <a:lnTo>
                <a:pt x="68" y="369"/>
              </a:lnTo>
              <a:lnTo>
                <a:pt x="72" y="369"/>
              </a:lnTo>
              <a:lnTo>
                <a:pt x="68" y="369"/>
              </a:lnTo>
              <a:lnTo>
                <a:pt x="68" y="373"/>
              </a:lnTo>
              <a:lnTo>
                <a:pt x="72" y="373"/>
              </a:lnTo>
              <a:lnTo>
                <a:pt x="72" y="377"/>
              </a:lnTo>
              <a:lnTo>
                <a:pt x="72" y="381"/>
              </a:lnTo>
              <a:lnTo>
                <a:pt x="72" y="385"/>
              </a:lnTo>
              <a:lnTo>
                <a:pt x="68" y="385"/>
              </a:lnTo>
              <a:lnTo>
                <a:pt x="64" y="385"/>
              </a:lnTo>
              <a:lnTo>
                <a:pt x="64" y="390"/>
              </a:lnTo>
              <a:lnTo>
                <a:pt x="68" y="390"/>
              </a:lnTo>
              <a:lnTo>
                <a:pt x="64" y="390"/>
              </a:lnTo>
              <a:lnTo>
                <a:pt x="64" y="394"/>
              </a:lnTo>
              <a:lnTo>
                <a:pt x="68" y="394"/>
              </a:lnTo>
              <a:lnTo>
                <a:pt x="68" y="398"/>
              </a:lnTo>
              <a:lnTo>
                <a:pt x="72" y="398"/>
              </a:lnTo>
              <a:lnTo>
                <a:pt x="72" y="402"/>
              </a:lnTo>
              <a:lnTo>
                <a:pt x="72" y="406"/>
              </a:lnTo>
              <a:lnTo>
                <a:pt x="68" y="406"/>
              </a:lnTo>
              <a:lnTo>
                <a:pt x="68" y="410"/>
              </a:lnTo>
              <a:lnTo>
                <a:pt x="72" y="410"/>
              </a:lnTo>
              <a:lnTo>
                <a:pt x="72" y="414"/>
              </a:lnTo>
              <a:lnTo>
                <a:pt x="72" y="419"/>
              </a:lnTo>
              <a:lnTo>
                <a:pt x="68" y="419"/>
              </a:lnTo>
              <a:lnTo>
                <a:pt x="72" y="419"/>
              </a:lnTo>
              <a:lnTo>
                <a:pt x="72" y="423"/>
              </a:lnTo>
              <a:lnTo>
                <a:pt x="68" y="423"/>
              </a:lnTo>
              <a:lnTo>
                <a:pt x="68" y="427"/>
              </a:lnTo>
              <a:lnTo>
                <a:pt x="72" y="427"/>
              </a:lnTo>
              <a:lnTo>
                <a:pt x="72" y="431"/>
              </a:lnTo>
              <a:lnTo>
                <a:pt x="72" y="435"/>
              </a:lnTo>
              <a:lnTo>
                <a:pt x="76" y="435"/>
              </a:lnTo>
              <a:lnTo>
                <a:pt x="81" y="435"/>
              </a:lnTo>
              <a:lnTo>
                <a:pt x="81" y="439"/>
              </a:lnTo>
              <a:lnTo>
                <a:pt x="85" y="439"/>
              </a:lnTo>
              <a:lnTo>
                <a:pt x="85" y="444"/>
              </a:lnTo>
              <a:lnTo>
                <a:pt x="89" y="444"/>
              </a:lnTo>
              <a:lnTo>
                <a:pt x="89" y="448"/>
              </a:lnTo>
              <a:lnTo>
                <a:pt x="93" y="448"/>
              </a:lnTo>
              <a:lnTo>
                <a:pt x="93" y="452"/>
              </a:lnTo>
              <a:lnTo>
                <a:pt x="89" y="452"/>
              </a:lnTo>
              <a:lnTo>
                <a:pt x="93" y="452"/>
              </a:lnTo>
              <a:lnTo>
                <a:pt x="93" y="456"/>
              </a:lnTo>
              <a:lnTo>
                <a:pt x="97" y="456"/>
              </a:lnTo>
              <a:lnTo>
                <a:pt x="101" y="456"/>
              </a:lnTo>
              <a:lnTo>
                <a:pt x="105" y="456"/>
              </a:lnTo>
              <a:lnTo>
                <a:pt x="109" y="456"/>
              </a:lnTo>
              <a:lnTo>
                <a:pt x="113" y="456"/>
              </a:lnTo>
              <a:lnTo>
                <a:pt x="117" y="452"/>
              </a:lnTo>
              <a:lnTo>
                <a:pt x="121" y="452"/>
              </a:lnTo>
              <a:lnTo>
                <a:pt x="125" y="452"/>
              </a:lnTo>
              <a:lnTo>
                <a:pt x="129" y="452"/>
              </a:lnTo>
              <a:lnTo>
                <a:pt x="133" y="452"/>
              </a:lnTo>
              <a:lnTo>
                <a:pt x="141" y="452"/>
              </a:lnTo>
              <a:lnTo>
                <a:pt x="145" y="452"/>
              </a:lnTo>
              <a:lnTo>
                <a:pt x="149" y="452"/>
              </a:lnTo>
              <a:lnTo>
                <a:pt x="153" y="452"/>
              </a:lnTo>
              <a:lnTo>
                <a:pt x="157" y="452"/>
              </a:lnTo>
              <a:lnTo>
                <a:pt x="161" y="452"/>
              </a:lnTo>
              <a:lnTo>
                <a:pt x="165" y="452"/>
              </a:lnTo>
              <a:lnTo>
                <a:pt x="173" y="452"/>
              </a:lnTo>
              <a:lnTo>
                <a:pt x="177" y="448"/>
              </a:lnTo>
              <a:lnTo>
                <a:pt x="181" y="452"/>
              </a:lnTo>
              <a:lnTo>
                <a:pt x="185" y="452"/>
              </a:lnTo>
              <a:lnTo>
                <a:pt x="193" y="456"/>
              </a:lnTo>
              <a:lnTo>
                <a:pt x="197" y="456"/>
              </a:lnTo>
              <a:lnTo>
                <a:pt x="201" y="460"/>
              </a:lnTo>
              <a:lnTo>
                <a:pt x="205" y="460"/>
              </a:lnTo>
              <a:lnTo>
                <a:pt x="213" y="460"/>
              </a:lnTo>
              <a:lnTo>
                <a:pt x="217" y="460"/>
              </a:lnTo>
              <a:lnTo>
                <a:pt x="221" y="460"/>
              </a:lnTo>
              <a:lnTo>
                <a:pt x="225" y="464"/>
              </a:lnTo>
              <a:lnTo>
                <a:pt x="229" y="468"/>
              </a:lnTo>
              <a:lnTo>
                <a:pt x="233" y="468"/>
              </a:lnTo>
              <a:lnTo>
                <a:pt x="237" y="468"/>
              </a:lnTo>
              <a:lnTo>
                <a:pt x="241" y="468"/>
              </a:lnTo>
              <a:lnTo>
                <a:pt x="241" y="473"/>
              </a:lnTo>
              <a:lnTo>
                <a:pt x="245" y="473"/>
              </a:lnTo>
              <a:lnTo>
                <a:pt x="249" y="473"/>
              </a:lnTo>
              <a:lnTo>
                <a:pt x="249" y="477"/>
              </a:lnTo>
              <a:lnTo>
                <a:pt x="249" y="473"/>
              </a:lnTo>
              <a:lnTo>
                <a:pt x="253" y="473"/>
              </a:lnTo>
              <a:lnTo>
                <a:pt x="253" y="468"/>
              </a:lnTo>
              <a:lnTo>
                <a:pt x="249" y="468"/>
              </a:lnTo>
              <a:lnTo>
                <a:pt x="249" y="464"/>
              </a:lnTo>
              <a:lnTo>
                <a:pt x="245" y="464"/>
              </a:lnTo>
              <a:lnTo>
                <a:pt x="245" y="460"/>
              </a:lnTo>
              <a:lnTo>
                <a:pt x="245" y="456"/>
              </a:lnTo>
              <a:lnTo>
                <a:pt x="241" y="456"/>
              </a:lnTo>
              <a:lnTo>
                <a:pt x="241" y="452"/>
              </a:lnTo>
              <a:lnTo>
                <a:pt x="237" y="452"/>
              </a:lnTo>
              <a:lnTo>
                <a:pt x="237" y="448"/>
              </a:lnTo>
              <a:lnTo>
                <a:pt x="237" y="444"/>
              </a:lnTo>
              <a:lnTo>
                <a:pt x="233" y="444"/>
              </a:lnTo>
              <a:lnTo>
                <a:pt x="233" y="439"/>
              </a:lnTo>
              <a:lnTo>
                <a:pt x="233" y="435"/>
              </a:lnTo>
              <a:lnTo>
                <a:pt x="229" y="435"/>
              </a:lnTo>
              <a:lnTo>
                <a:pt x="229" y="431"/>
              </a:lnTo>
              <a:lnTo>
                <a:pt x="229" y="427"/>
              </a:lnTo>
              <a:lnTo>
                <a:pt x="225" y="427"/>
              </a:lnTo>
              <a:lnTo>
                <a:pt x="225" y="423"/>
              </a:lnTo>
              <a:lnTo>
                <a:pt x="225" y="419"/>
              </a:lnTo>
              <a:lnTo>
                <a:pt x="221" y="419"/>
              </a:lnTo>
              <a:lnTo>
                <a:pt x="217" y="419"/>
              </a:lnTo>
              <a:lnTo>
                <a:pt x="217" y="423"/>
              </a:lnTo>
              <a:lnTo>
                <a:pt x="213" y="423"/>
              </a:lnTo>
              <a:lnTo>
                <a:pt x="213" y="419"/>
              </a:lnTo>
              <a:lnTo>
                <a:pt x="209" y="419"/>
              </a:lnTo>
              <a:lnTo>
                <a:pt x="205" y="419"/>
              </a:lnTo>
              <a:lnTo>
                <a:pt x="201" y="419"/>
              </a:lnTo>
              <a:lnTo>
                <a:pt x="197" y="419"/>
              </a:lnTo>
              <a:lnTo>
                <a:pt x="201" y="419"/>
              </a:lnTo>
              <a:lnTo>
                <a:pt x="201" y="414"/>
              </a:lnTo>
              <a:lnTo>
                <a:pt x="205" y="414"/>
              </a:lnTo>
              <a:lnTo>
                <a:pt x="209" y="414"/>
              </a:lnTo>
              <a:lnTo>
                <a:pt x="209" y="419"/>
              </a:lnTo>
              <a:lnTo>
                <a:pt x="213" y="419"/>
              </a:lnTo>
              <a:lnTo>
                <a:pt x="217" y="419"/>
              </a:lnTo>
              <a:lnTo>
                <a:pt x="217" y="414"/>
              </a:lnTo>
              <a:lnTo>
                <a:pt x="221" y="414"/>
              </a:lnTo>
              <a:lnTo>
                <a:pt x="225" y="414"/>
              </a:lnTo>
              <a:lnTo>
                <a:pt x="221" y="414"/>
              </a:lnTo>
              <a:lnTo>
                <a:pt x="221" y="410"/>
              </a:lnTo>
              <a:lnTo>
                <a:pt x="221" y="406"/>
              </a:lnTo>
              <a:lnTo>
                <a:pt x="221" y="402"/>
              </a:lnTo>
              <a:lnTo>
                <a:pt x="217" y="402"/>
              </a:lnTo>
              <a:lnTo>
                <a:pt x="217" y="398"/>
              </a:lnTo>
              <a:lnTo>
                <a:pt x="217" y="394"/>
              </a:lnTo>
              <a:lnTo>
                <a:pt x="217" y="390"/>
              </a:lnTo>
              <a:lnTo>
                <a:pt x="217" y="385"/>
              </a:lnTo>
              <a:lnTo>
                <a:pt x="213" y="385"/>
              </a:lnTo>
              <a:lnTo>
                <a:pt x="213" y="381"/>
              </a:lnTo>
              <a:lnTo>
                <a:pt x="213" y="377"/>
              </a:lnTo>
              <a:lnTo>
                <a:pt x="213" y="373"/>
              </a:lnTo>
              <a:lnTo>
                <a:pt x="209" y="373"/>
              </a:lnTo>
              <a:lnTo>
                <a:pt x="205" y="373"/>
              </a:lnTo>
              <a:lnTo>
                <a:pt x="205" y="377"/>
              </a:lnTo>
              <a:lnTo>
                <a:pt x="201" y="377"/>
              </a:lnTo>
              <a:lnTo>
                <a:pt x="201" y="381"/>
              </a:lnTo>
              <a:lnTo>
                <a:pt x="201" y="377"/>
              </a:lnTo>
              <a:lnTo>
                <a:pt x="205" y="377"/>
              </a:lnTo>
              <a:lnTo>
                <a:pt x="205" y="373"/>
              </a:lnTo>
              <a:lnTo>
                <a:pt x="209" y="373"/>
              </a:lnTo>
              <a:lnTo>
                <a:pt x="209" y="369"/>
              </a:lnTo>
              <a:lnTo>
                <a:pt x="209" y="373"/>
              </a:lnTo>
              <a:lnTo>
                <a:pt x="209" y="369"/>
              </a:lnTo>
              <a:lnTo>
                <a:pt x="213" y="369"/>
              </a:lnTo>
              <a:lnTo>
                <a:pt x="213" y="365"/>
              </a:lnTo>
              <a:lnTo>
                <a:pt x="213" y="369"/>
              </a:lnTo>
              <a:lnTo>
                <a:pt x="213" y="365"/>
              </a:lnTo>
              <a:lnTo>
                <a:pt x="213" y="361"/>
              </a:lnTo>
              <a:lnTo>
                <a:pt x="213" y="356"/>
              </a:lnTo>
              <a:lnTo>
                <a:pt x="213" y="352"/>
              </a:lnTo>
              <a:lnTo>
                <a:pt x="213" y="348"/>
              </a:lnTo>
              <a:lnTo>
                <a:pt x="213" y="344"/>
              </a:lnTo>
              <a:lnTo>
                <a:pt x="213" y="340"/>
              </a:lnTo>
              <a:lnTo>
                <a:pt x="217" y="340"/>
              </a:lnTo>
              <a:lnTo>
                <a:pt x="217" y="336"/>
              </a:lnTo>
              <a:lnTo>
                <a:pt x="217" y="332"/>
              </a:lnTo>
              <a:lnTo>
                <a:pt x="221" y="332"/>
              </a:lnTo>
              <a:lnTo>
                <a:pt x="221" y="327"/>
              </a:lnTo>
              <a:lnTo>
                <a:pt x="221" y="323"/>
              </a:lnTo>
              <a:lnTo>
                <a:pt x="225" y="323"/>
              </a:lnTo>
              <a:lnTo>
                <a:pt x="221" y="323"/>
              </a:lnTo>
              <a:lnTo>
                <a:pt x="225" y="323"/>
              </a:lnTo>
              <a:lnTo>
                <a:pt x="225" y="319"/>
              </a:lnTo>
              <a:lnTo>
                <a:pt x="229" y="319"/>
              </a:lnTo>
              <a:lnTo>
                <a:pt x="233" y="319"/>
              </a:lnTo>
              <a:lnTo>
                <a:pt x="233" y="315"/>
              </a:lnTo>
              <a:lnTo>
                <a:pt x="237" y="315"/>
              </a:lnTo>
              <a:lnTo>
                <a:pt x="241" y="315"/>
              </a:lnTo>
              <a:lnTo>
                <a:pt x="241" y="311"/>
              </a:lnTo>
              <a:lnTo>
                <a:pt x="245" y="311"/>
              </a:lnTo>
              <a:lnTo>
                <a:pt x="245" y="307"/>
              </a:lnTo>
              <a:lnTo>
                <a:pt x="241" y="307"/>
              </a:lnTo>
              <a:lnTo>
                <a:pt x="241" y="302"/>
              </a:lnTo>
              <a:lnTo>
                <a:pt x="241" y="298"/>
              </a:lnTo>
              <a:lnTo>
                <a:pt x="237" y="298"/>
              </a:lnTo>
              <a:lnTo>
                <a:pt x="237" y="294"/>
              </a:lnTo>
              <a:lnTo>
                <a:pt x="233" y="298"/>
              </a:lnTo>
              <a:lnTo>
                <a:pt x="229" y="298"/>
              </a:lnTo>
              <a:lnTo>
                <a:pt x="225" y="298"/>
              </a:lnTo>
              <a:lnTo>
                <a:pt x="225" y="294"/>
              </a:lnTo>
              <a:lnTo>
                <a:pt x="229" y="294"/>
              </a:lnTo>
              <a:lnTo>
                <a:pt x="233" y="294"/>
              </a:lnTo>
              <a:lnTo>
                <a:pt x="237" y="294"/>
              </a:lnTo>
              <a:lnTo>
                <a:pt x="237" y="290"/>
              </a:lnTo>
              <a:lnTo>
                <a:pt x="237" y="286"/>
              </a:lnTo>
              <a:lnTo>
                <a:pt x="237" y="290"/>
              </a:lnTo>
              <a:lnTo>
                <a:pt x="241" y="290"/>
              </a:lnTo>
              <a:lnTo>
                <a:pt x="241" y="294"/>
              </a:lnTo>
              <a:lnTo>
                <a:pt x="241" y="298"/>
              </a:lnTo>
              <a:lnTo>
                <a:pt x="245" y="298"/>
              </a:lnTo>
              <a:lnTo>
                <a:pt x="245" y="302"/>
              </a:lnTo>
              <a:lnTo>
                <a:pt x="245" y="307"/>
              </a:lnTo>
              <a:lnTo>
                <a:pt x="249" y="307"/>
              </a:lnTo>
              <a:lnTo>
                <a:pt x="253" y="307"/>
              </a:lnTo>
              <a:lnTo>
                <a:pt x="257" y="307"/>
              </a:lnTo>
              <a:lnTo>
                <a:pt x="257" y="302"/>
              </a:lnTo>
              <a:lnTo>
                <a:pt x="261" y="302"/>
              </a:lnTo>
              <a:lnTo>
                <a:pt x="265" y="302"/>
              </a:lnTo>
              <a:lnTo>
                <a:pt x="265" y="298"/>
              </a:lnTo>
              <a:lnTo>
                <a:pt x="270" y="298"/>
              </a:lnTo>
              <a:lnTo>
                <a:pt x="270" y="294"/>
              </a:lnTo>
              <a:lnTo>
                <a:pt x="270" y="290"/>
              </a:lnTo>
              <a:lnTo>
                <a:pt x="274" y="290"/>
              </a:lnTo>
              <a:lnTo>
                <a:pt x="274" y="286"/>
              </a:lnTo>
              <a:lnTo>
                <a:pt x="274" y="282"/>
              </a:lnTo>
              <a:lnTo>
                <a:pt x="278" y="282"/>
              </a:lnTo>
              <a:lnTo>
                <a:pt x="278" y="278"/>
              </a:lnTo>
              <a:lnTo>
                <a:pt x="278" y="273"/>
              </a:lnTo>
              <a:lnTo>
                <a:pt x="278" y="269"/>
              </a:lnTo>
              <a:lnTo>
                <a:pt x="278" y="265"/>
              </a:lnTo>
              <a:lnTo>
                <a:pt x="278" y="261"/>
              </a:lnTo>
              <a:lnTo>
                <a:pt x="278" y="257"/>
              </a:lnTo>
              <a:lnTo>
                <a:pt x="278" y="253"/>
              </a:lnTo>
              <a:lnTo>
                <a:pt x="278" y="249"/>
              </a:lnTo>
              <a:lnTo>
                <a:pt x="282" y="249"/>
              </a:lnTo>
              <a:lnTo>
                <a:pt x="282" y="244"/>
              </a:lnTo>
              <a:lnTo>
                <a:pt x="282" y="240"/>
              </a:lnTo>
              <a:lnTo>
                <a:pt x="278" y="240"/>
              </a:lnTo>
              <a:lnTo>
                <a:pt x="278" y="244"/>
              </a:lnTo>
              <a:lnTo>
                <a:pt x="278" y="249"/>
              </a:lnTo>
              <a:lnTo>
                <a:pt x="278" y="253"/>
              </a:lnTo>
              <a:lnTo>
                <a:pt x="274" y="253"/>
              </a:lnTo>
              <a:lnTo>
                <a:pt x="270" y="253"/>
              </a:lnTo>
              <a:lnTo>
                <a:pt x="270" y="249"/>
              </a:lnTo>
              <a:lnTo>
                <a:pt x="274" y="249"/>
              </a:lnTo>
              <a:lnTo>
                <a:pt x="274" y="253"/>
              </a:lnTo>
              <a:lnTo>
                <a:pt x="274" y="249"/>
              </a:lnTo>
              <a:lnTo>
                <a:pt x="274" y="244"/>
              </a:lnTo>
              <a:lnTo>
                <a:pt x="278" y="244"/>
              </a:lnTo>
              <a:lnTo>
                <a:pt x="274" y="244"/>
              </a:lnTo>
              <a:lnTo>
                <a:pt x="274" y="240"/>
              </a:lnTo>
              <a:lnTo>
                <a:pt x="278" y="240"/>
              </a:lnTo>
              <a:lnTo>
                <a:pt x="278" y="236"/>
              </a:lnTo>
              <a:lnTo>
                <a:pt x="282" y="236"/>
              </a:lnTo>
              <a:lnTo>
                <a:pt x="282" y="232"/>
              </a:lnTo>
              <a:lnTo>
                <a:pt x="278" y="232"/>
              </a:lnTo>
              <a:lnTo>
                <a:pt x="282" y="232"/>
              </a:lnTo>
              <a:lnTo>
                <a:pt x="282" y="228"/>
              </a:lnTo>
              <a:lnTo>
                <a:pt x="282" y="224"/>
              </a:lnTo>
              <a:lnTo>
                <a:pt x="286" y="224"/>
              </a:lnTo>
              <a:lnTo>
                <a:pt x="286" y="219"/>
              </a:lnTo>
              <a:lnTo>
                <a:pt x="290" y="219"/>
              </a:lnTo>
              <a:lnTo>
                <a:pt x="290" y="215"/>
              </a:lnTo>
              <a:lnTo>
                <a:pt x="294" y="211"/>
              </a:lnTo>
              <a:lnTo>
                <a:pt x="298" y="211"/>
              </a:lnTo>
              <a:lnTo>
                <a:pt x="298" y="207"/>
              </a:lnTo>
              <a:lnTo>
                <a:pt x="302" y="207"/>
              </a:lnTo>
              <a:lnTo>
                <a:pt x="302" y="203"/>
              </a:lnTo>
              <a:lnTo>
                <a:pt x="302" y="199"/>
              </a:lnTo>
              <a:lnTo>
                <a:pt x="306" y="199"/>
              </a:lnTo>
              <a:lnTo>
                <a:pt x="306" y="195"/>
              </a:lnTo>
              <a:lnTo>
                <a:pt x="310" y="195"/>
              </a:lnTo>
              <a:lnTo>
                <a:pt x="310" y="190"/>
              </a:lnTo>
              <a:lnTo>
                <a:pt x="314" y="190"/>
              </a:lnTo>
              <a:lnTo>
                <a:pt x="318" y="190"/>
              </a:lnTo>
              <a:lnTo>
                <a:pt x="318" y="186"/>
              </a:lnTo>
              <a:lnTo>
                <a:pt x="318" y="182"/>
              </a:lnTo>
              <a:lnTo>
                <a:pt x="322" y="182"/>
              </a:lnTo>
              <a:lnTo>
                <a:pt x="322" y="178"/>
              </a:lnTo>
              <a:lnTo>
                <a:pt x="326" y="178"/>
              </a:lnTo>
              <a:lnTo>
                <a:pt x="330" y="178"/>
              </a:lnTo>
              <a:lnTo>
                <a:pt x="334" y="178"/>
              </a:lnTo>
              <a:lnTo>
                <a:pt x="334" y="174"/>
              </a:lnTo>
              <a:lnTo>
                <a:pt x="338" y="174"/>
              </a:lnTo>
              <a:lnTo>
                <a:pt x="342" y="174"/>
              </a:lnTo>
              <a:lnTo>
                <a:pt x="342" y="170"/>
              </a:lnTo>
              <a:lnTo>
                <a:pt x="338" y="170"/>
              </a:lnTo>
              <a:lnTo>
                <a:pt x="342" y="170"/>
              </a:lnTo>
              <a:lnTo>
                <a:pt x="342" y="166"/>
              </a:lnTo>
              <a:lnTo>
                <a:pt x="346" y="166"/>
              </a:lnTo>
              <a:lnTo>
                <a:pt x="346" y="161"/>
              </a:lnTo>
              <a:lnTo>
                <a:pt x="350" y="161"/>
              </a:lnTo>
              <a:lnTo>
                <a:pt x="350" y="157"/>
              </a:lnTo>
              <a:lnTo>
                <a:pt x="354" y="157"/>
              </a:lnTo>
              <a:lnTo>
                <a:pt x="354" y="153"/>
              </a:lnTo>
              <a:lnTo>
                <a:pt x="354" y="157"/>
              </a:lnTo>
              <a:lnTo>
                <a:pt x="354" y="153"/>
              </a:lnTo>
              <a:lnTo>
                <a:pt x="358" y="153"/>
              </a:lnTo>
              <a:lnTo>
                <a:pt x="358" y="157"/>
              </a:lnTo>
              <a:lnTo>
                <a:pt x="358" y="153"/>
              </a:lnTo>
              <a:lnTo>
                <a:pt x="358" y="157"/>
              </a:lnTo>
              <a:lnTo>
                <a:pt x="362" y="157"/>
              </a:lnTo>
              <a:lnTo>
                <a:pt x="362" y="153"/>
              </a:lnTo>
              <a:lnTo>
                <a:pt x="358" y="153"/>
              </a:lnTo>
              <a:lnTo>
                <a:pt x="358" y="149"/>
              </a:lnTo>
              <a:lnTo>
                <a:pt x="358" y="145"/>
              </a:lnTo>
              <a:lnTo>
                <a:pt x="358" y="141"/>
              </a:lnTo>
              <a:lnTo>
                <a:pt x="362" y="141"/>
              </a:lnTo>
              <a:lnTo>
                <a:pt x="366" y="141"/>
              </a:lnTo>
              <a:lnTo>
                <a:pt x="362" y="141"/>
              </a:lnTo>
              <a:lnTo>
                <a:pt x="362" y="145"/>
              </a:lnTo>
              <a:lnTo>
                <a:pt x="366" y="145"/>
              </a:lnTo>
              <a:lnTo>
                <a:pt x="366" y="141"/>
              </a:lnTo>
              <a:lnTo>
                <a:pt x="362" y="141"/>
              </a:lnTo>
              <a:lnTo>
                <a:pt x="362" y="137"/>
              </a:lnTo>
              <a:lnTo>
                <a:pt x="362" y="132"/>
              </a:lnTo>
              <a:lnTo>
                <a:pt x="362" y="128"/>
              </a:lnTo>
              <a:lnTo>
                <a:pt x="366" y="128"/>
              </a:lnTo>
              <a:lnTo>
                <a:pt x="366" y="124"/>
              </a:lnTo>
              <a:lnTo>
                <a:pt x="366" y="120"/>
              </a:lnTo>
              <a:lnTo>
                <a:pt x="366" y="116"/>
              </a:lnTo>
              <a:lnTo>
                <a:pt x="370" y="116"/>
              </a:lnTo>
              <a:lnTo>
                <a:pt x="370" y="112"/>
              </a:lnTo>
              <a:lnTo>
                <a:pt x="370" y="107"/>
              </a:lnTo>
              <a:lnTo>
                <a:pt x="370" y="103"/>
              </a:lnTo>
              <a:lnTo>
                <a:pt x="370" y="99"/>
              </a:lnTo>
              <a:lnTo>
                <a:pt x="370" y="95"/>
              </a:lnTo>
              <a:lnTo>
                <a:pt x="370" y="91"/>
              </a:lnTo>
              <a:lnTo>
                <a:pt x="366" y="91"/>
              </a:lnTo>
              <a:lnTo>
                <a:pt x="370" y="87"/>
              </a:lnTo>
              <a:lnTo>
                <a:pt x="366" y="87"/>
              </a:lnTo>
              <a:lnTo>
                <a:pt x="366" y="83"/>
              </a:lnTo>
              <a:lnTo>
                <a:pt x="362" y="83"/>
              </a:lnTo>
              <a:lnTo>
                <a:pt x="362" y="78"/>
              </a:lnTo>
              <a:lnTo>
                <a:pt x="358" y="78"/>
              </a:lnTo>
              <a:lnTo>
                <a:pt x="354" y="78"/>
              </a:lnTo>
              <a:lnTo>
                <a:pt x="350" y="78"/>
              </a:lnTo>
              <a:lnTo>
                <a:pt x="346" y="78"/>
              </a:lnTo>
              <a:lnTo>
                <a:pt x="342" y="78"/>
              </a:lnTo>
              <a:lnTo>
                <a:pt x="338" y="78"/>
              </a:lnTo>
              <a:lnTo>
                <a:pt x="334" y="78"/>
              </a:lnTo>
              <a:lnTo>
                <a:pt x="334" y="74"/>
              </a:lnTo>
              <a:lnTo>
                <a:pt x="330" y="74"/>
              </a:lnTo>
              <a:lnTo>
                <a:pt x="330" y="78"/>
              </a:lnTo>
              <a:lnTo>
                <a:pt x="326" y="78"/>
              </a:lnTo>
              <a:lnTo>
                <a:pt x="326" y="74"/>
              </a:lnTo>
              <a:lnTo>
                <a:pt x="326" y="78"/>
              </a:lnTo>
              <a:lnTo>
                <a:pt x="326" y="74"/>
              </a:lnTo>
              <a:lnTo>
                <a:pt x="322" y="74"/>
              </a:lnTo>
              <a:lnTo>
                <a:pt x="318" y="74"/>
              </a:lnTo>
              <a:lnTo>
                <a:pt x="318" y="70"/>
              </a:lnTo>
              <a:lnTo>
                <a:pt x="314" y="70"/>
              </a:lnTo>
              <a:lnTo>
                <a:pt x="314" y="66"/>
              </a:lnTo>
              <a:lnTo>
                <a:pt x="310" y="66"/>
              </a:lnTo>
              <a:lnTo>
                <a:pt x="310" y="62"/>
              </a:lnTo>
              <a:lnTo>
                <a:pt x="306" y="62"/>
              </a:lnTo>
              <a:lnTo>
                <a:pt x="306" y="58"/>
              </a:lnTo>
              <a:lnTo>
                <a:pt x="302" y="58"/>
              </a:lnTo>
              <a:lnTo>
                <a:pt x="302" y="54"/>
              </a:lnTo>
              <a:lnTo>
                <a:pt x="302" y="49"/>
              </a:lnTo>
              <a:lnTo>
                <a:pt x="298" y="49"/>
              </a:lnTo>
              <a:lnTo>
                <a:pt x="294" y="49"/>
              </a:lnTo>
              <a:lnTo>
                <a:pt x="294" y="45"/>
              </a:lnTo>
              <a:lnTo>
                <a:pt x="290" y="45"/>
              </a:lnTo>
              <a:lnTo>
                <a:pt x="290" y="41"/>
              </a:lnTo>
              <a:lnTo>
                <a:pt x="286" y="41"/>
              </a:lnTo>
              <a:lnTo>
                <a:pt x="286" y="37"/>
              </a:lnTo>
              <a:lnTo>
                <a:pt x="282" y="37"/>
              </a:lnTo>
              <a:lnTo>
                <a:pt x="282" y="33"/>
              </a:lnTo>
              <a:lnTo>
                <a:pt x="282" y="29"/>
              </a:lnTo>
              <a:lnTo>
                <a:pt x="278" y="29"/>
              </a:lnTo>
              <a:lnTo>
                <a:pt x="278" y="25"/>
              </a:lnTo>
              <a:lnTo>
                <a:pt x="278" y="20"/>
              </a:lnTo>
              <a:lnTo>
                <a:pt x="278" y="16"/>
              </a:lnTo>
              <a:lnTo>
                <a:pt x="274" y="16"/>
              </a:lnTo>
              <a:lnTo>
                <a:pt x="274" y="12"/>
              </a:lnTo>
              <a:lnTo>
                <a:pt x="274" y="8"/>
              </a:lnTo>
              <a:lnTo>
                <a:pt x="274" y="4"/>
              </a:lnTo>
              <a:lnTo>
                <a:pt x="278" y="4"/>
              </a:lnTo>
              <a:lnTo>
                <a:pt x="274" y="4"/>
              </a:lnTo>
              <a:lnTo>
                <a:pt x="278" y="4"/>
              </a:lnTo>
              <a:lnTo>
                <a:pt x="278" y="0"/>
              </a:lnTo>
              <a:close/>
            </a:path>
          </a:pathLst>
        </a:custGeom>
        <a:solidFill xmlns:a="http://schemas.openxmlformats.org/drawingml/2006/main">
          <a:schemeClr val="accent1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0.83034</cdr:x>
      <cdr:y>0.59463</cdr:y>
    </cdr:from>
    <cdr:to>
      <cdr:x>0.84659</cdr:x>
      <cdr:y>0.62563</cdr:y>
    </cdr:to>
    <cdr:sp macro="" textlink="">
      <cdr:nvSpPr>
        <cdr:cNvPr id="37" name="Freeform 207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354306" y="3296997"/>
          <a:ext cx="143945" cy="171899"/>
        </a:xfrm>
        <a:custGeom xmlns:a="http://schemas.openxmlformats.org/drawingml/2006/main">
          <a:avLst/>
          <a:gdLst>
            <a:gd name="T0" fmla="*/ 4 w 153"/>
            <a:gd name="T1" fmla="*/ 125 h 175"/>
            <a:gd name="T2" fmla="*/ 4 w 153"/>
            <a:gd name="T3" fmla="*/ 104 h 175"/>
            <a:gd name="T4" fmla="*/ 4 w 153"/>
            <a:gd name="T5" fmla="*/ 83 h 175"/>
            <a:gd name="T6" fmla="*/ 4 w 153"/>
            <a:gd name="T7" fmla="*/ 63 h 175"/>
            <a:gd name="T8" fmla="*/ 4 w 153"/>
            <a:gd name="T9" fmla="*/ 46 h 175"/>
            <a:gd name="T10" fmla="*/ 0 w 153"/>
            <a:gd name="T11" fmla="*/ 25 h 175"/>
            <a:gd name="T12" fmla="*/ 0 w 153"/>
            <a:gd name="T13" fmla="*/ 5 h 175"/>
            <a:gd name="T14" fmla="*/ 4 w 153"/>
            <a:gd name="T15" fmla="*/ 9 h 175"/>
            <a:gd name="T16" fmla="*/ 12 w 153"/>
            <a:gd name="T17" fmla="*/ 17 h 175"/>
            <a:gd name="T18" fmla="*/ 16 w 153"/>
            <a:gd name="T19" fmla="*/ 30 h 175"/>
            <a:gd name="T20" fmla="*/ 16 w 153"/>
            <a:gd name="T21" fmla="*/ 30 h 175"/>
            <a:gd name="T22" fmla="*/ 8 w 153"/>
            <a:gd name="T23" fmla="*/ 30 h 175"/>
            <a:gd name="T24" fmla="*/ 4 w 153"/>
            <a:gd name="T25" fmla="*/ 42 h 175"/>
            <a:gd name="T26" fmla="*/ 16 w 153"/>
            <a:gd name="T27" fmla="*/ 46 h 175"/>
            <a:gd name="T28" fmla="*/ 24 w 153"/>
            <a:gd name="T29" fmla="*/ 54 h 175"/>
            <a:gd name="T30" fmla="*/ 29 w 153"/>
            <a:gd name="T31" fmla="*/ 67 h 175"/>
            <a:gd name="T32" fmla="*/ 33 w 153"/>
            <a:gd name="T33" fmla="*/ 75 h 175"/>
            <a:gd name="T34" fmla="*/ 45 w 153"/>
            <a:gd name="T35" fmla="*/ 79 h 175"/>
            <a:gd name="T36" fmla="*/ 49 w 153"/>
            <a:gd name="T37" fmla="*/ 83 h 175"/>
            <a:gd name="T38" fmla="*/ 53 w 153"/>
            <a:gd name="T39" fmla="*/ 96 h 175"/>
            <a:gd name="T40" fmla="*/ 61 w 153"/>
            <a:gd name="T41" fmla="*/ 104 h 175"/>
            <a:gd name="T42" fmla="*/ 73 w 153"/>
            <a:gd name="T43" fmla="*/ 108 h 175"/>
            <a:gd name="T44" fmla="*/ 81 w 153"/>
            <a:gd name="T45" fmla="*/ 117 h 175"/>
            <a:gd name="T46" fmla="*/ 89 w 153"/>
            <a:gd name="T47" fmla="*/ 125 h 175"/>
            <a:gd name="T48" fmla="*/ 101 w 153"/>
            <a:gd name="T49" fmla="*/ 129 h 175"/>
            <a:gd name="T50" fmla="*/ 109 w 153"/>
            <a:gd name="T51" fmla="*/ 137 h 175"/>
            <a:gd name="T52" fmla="*/ 121 w 153"/>
            <a:gd name="T53" fmla="*/ 142 h 175"/>
            <a:gd name="T54" fmla="*/ 125 w 153"/>
            <a:gd name="T55" fmla="*/ 146 h 175"/>
            <a:gd name="T56" fmla="*/ 133 w 153"/>
            <a:gd name="T57" fmla="*/ 146 h 175"/>
            <a:gd name="T58" fmla="*/ 145 w 153"/>
            <a:gd name="T59" fmla="*/ 142 h 175"/>
            <a:gd name="T60" fmla="*/ 149 w 153"/>
            <a:gd name="T61" fmla="*/ 146 h 175"/>
            <a:gd name="T62" fmla="*/ 149 w 153"/>
            <a:gd name="T63" fmla="*/ 154 h 175"/>
            <a:gd name="T64" fmla="*/ 145 w 153"/>
            <a:gd name="T65" fmla="*/ 158 h 175"/>
            <a:gd name="T66" fmla="*/ 141 w 153"/>
            <a:gd name="T67" fmla="*/ 162 h 175"/>
            <a:gd name="T68" fmla="*/ 129 w 153"/>
            <a:gd name="T69" fmla="*/ 166 h 175"/>
            <a:gd name="T70" fmla="*/ 125 w 153"/>
            <a:gd name="T71" fmla="*/ 162 h 175"/>
            <a:gd name="T72" fmla="*/ 117 w 153"/>
            <a:gd name="T73" fmla="*/ 166 h 175"/>
            <a:gd name="T74" fmla="*/ 105 w 153"/>
            <a:gd name="T75" fmla="*/ 171 h 175"/>
            <a:gd name="T76" fmla="*/ 97 w 153"/>
            <a:gd name="T77" fmla="*/ 175 h 175"/>
            <a:gd name="T78" fmla="*/ 85 w 153"/>
            <a:gd name="T79" fmla="*/ 171 h 175"/>
            <a:gd name="T80" fmla="*/ 73 w 153"/>
            <a:gd name="T81" fmla="*/ 166 h 175"/>
            <a:gd name="T82" fmla="*/ 61 w 153"/>
            <a:gd name="T83" fmla="*/ 162 h 175"/>
            <a:gd name="T84" fmla="*/ 53 w 153"/>
            <a:gd name="T85" fmla="*/ 162 h 175"/>
            <a:gd name="T86" fmla="*/ 45 w 153"/>
            <a:gd name="T87" fmla="*/ 162 h 175"/>
            <a:gd name="T88" fmla="*/ 29 w 153"/>
            <a:gd name="T89" fmla="*/ 162 h 175"/>
            <a:gd name="T90" fmla="*/ 20 w 153"/>
            <a:gd name="T91" fmla="*/ 162 h 175"/>
            <a:gd name="T92" fmla="*/ 8 w 153"/>
            <a:gd name="T93" fmla="*/ 158 h 175"/>
            <a:gd name="T94" fmla="*/ 8 w 153"/>
            <a:gd name="T95" fmla="*/ 166 h 17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</a:cxnLst>
          <a:rect l="0" t="0" r="r" b="b"/>
          <a:pathLst>
            <a:path w="153" h="175">
              <a:moveTo>
                <a:pt x="4" y="142"/>
              </a:moveTo>
              <a:lnTo>
                <a:pt x="4" y="137"/>
              </a:lnTo>
              <a:lnTo>
                <a:pt x="4" y="129"/>
              </a:lnTo>
              <a:lnTo>
                <a:pt x="4" y="125"/>
              </a:lnTo>
              <a:lnTo>
                <a:pt x="4" y="121"/>
              </a:lnTo>
              <a:lnTo>
                <a:pt x="4" y="117"/>
              </a:lnTo>
              <a:lnTo>
                <a:pt x="4" y="108"/>
              </a:lnTo>
              <a:lnTo>
                <a:pt x="4" y="104"/>
              </a:lnTo>
              <a:lnTo>
                <a:pt x="4" y="100"/>
              </a:lnTo>
              <a:lnTo>
                <a:pt x="4" y="96"/>
              </a:lnTo>
              <a:lnTo>
                <a:pt x="4" y="92"/>
              </a:lnTo>
              <a:lnTo>
                <a:pt x="4" y="83"/>
              </a:lnTo>
              <a:lnTo>
                <a:pt x="4" y="79"/>
              </a:lnTo>
              <a:lnTo>
                <a:pt x="4" y="75"/>
              </a:lnTo>
              <a:lnTo>
                <a:pt x="4" y="67"/>
              </a:lnTo>
              <a:lnTo>
                <a:pt x="4" y="63"/>
              </a:lnTo>
              <a:lnTo>
                <a:pt x="4" y="59"/>
              </a:lnTo>
              <a:lnTo>
                <a:pt x="4" y="54"/>
              </a:lnTo>
              <a:lnTo>
                <a:pt x="4" y="50"/>
              </a:lnTo>
              <a:lnTo>
                <a:pt x="4" y="46"/>
              </a:lnTo>
              <a:lnTo>
                <a:pt x="4" y="42"/>
              </a:lnTo>
              <a:lnTo>
                <a:pt x="0" y="38"/>
              </a:lnTo>
              <a:lnTo>
                <a:pt x="0" y="30"/>
              </a:lnTo>
              <a:lnTo>
                <a:pt x="0" y="25"/>
              </a:lnTo>
              <a:lnTo>
                <a:pt x="0" y="21"/>
              </a:lnTo>
              <a:lnTo>
                <a:pt x="0" y="13"/>
              </a:lnTo>
              <a:lnTo>
                <a:pt x="0" y="9"/>
              </a:lnTo>
              <a:lnTo>
                <a:pt x="0" y="5"/>
              </a:lnTo>
              <a:lnTo>
                <a:pt x="0" y="0"/>
              </a:lnTo>
              <a:lnTo>
                <a:pt x="4" y="0"/>
              </a:lnTo>
              <a:lnTo>
                <a:pt x="4" y="5"/>
              </a:lnTo>
              <a:lnTo>
                <a:pt x="4" y="9"/>
              </a:lnTo>
              <a:lnTo>
                <a:pt x="8" y="9"/>
              </a:lnTo>
              <a:lnTo>
                <a:pt x="8" y="13"/>
              </a:lnTo>
              <a:lnTo>
                <a:pt x="12" y="13"/>
              </a:lnTo>
              <a:lnTo>
                <a:pt x="12" y="17"/>
              </a:lnTo>
              <a:lnTo>
                <a:pt x="16" y="17"/>
              </a:lnTo>
              <a:lnTo>
                <a:pt x="16" y="21"/>
              </a:lnTo>
              <a:lnTo>
                <a:pt x="16" y="25"/>
              </a:lnTo>
              <a:lnTo>
                <a:pt x="16" y="30"/>
              </a:lnTo>
              <a:lnTo>
                <a:pt x="20" y="30"/>
              </a:lnTo>
              <a:lnTo>
                <a:pt x="20" y="34"/>
              </a:lnTo>
              <a:lnTo>
                <a:pt x="20" y="30"/>
              </a:lnTo>
              <a:lnTo>
                <a:pt x="16" y="30"/>
              </a:lnTo>
              <a:lnTo>
                <a:pt x="16" y="25"/>
              </a:lnTo>
              <a:lnTo>
                <a:pt x="12" y="25"/>
              </a:lnTo>
              <a:lnTo>
                <a:pt x="12" y="30"/>
              </a:lnTo>
              <a:lnTo>
                <a:pt x="8" y="30"/>
              </a:lnTo>
              <a:lnTo>
                <a:pt x="8" y="34"/>
              </a:lnTo>
              <a:lnTo>
                <a:pt x="4" y="34"/>
              </a:lnTo>
              <a:lnTo>
                <a:pt x="4" y="38"/>
              </a:lnTo>
              <a:lnTo>
                <a:pt x="4" y="42"/>
              </a:lnTo>
              <a:lnTo>
                <a:pt x="8" y="42"/>
              </a:lnTo>
              <a:lnTo>
                <a:pt x="8" y="46"/>
              </a:lnTo>
              <a:lnTo>
                <a:pt x="12" y="46"/>
              </a:lnTo>
              <a:lnTo>
                <a:pt x="16" y="46"/>
              </a:lnTo>
              <a:lnTo>
                <a:pt x="20" y="46"/>
              </a:lnTo>
              <a:lnTo>
                <a:pt x="24" y="46"/>
              </a:lnTo>
              <a:lnTo>
                <a:pt x="24" y="50"/>
              </a:lnTo>
              <a:lnTo>
                <a:pt x="24" y="54"/>
              </a:lnTo>
              <a:lnTo>
                <a:pt x="24" y="59"/>
              </a:lnTo>
              <a:lnTo>
                <a:pt x="29" y="59"/>
              </a:lnTo>
              <a:lnTo>
                <a:pt x="29" y="63"/>
              </a:lnTo>
              <a:lnTo>
                <a:pt x="29" y="67"/>
              </a:lnTo>
              <a:lnTo>
                <a:pt x="33" y="67"/>
              </a:lnTo>
              <a:lnTo>
                <a:pt x="33" y="71"/>
              </a:lnTo>
              <a:lnTo>
                <a:pt x="37" y="75"/>
              </a:lnTo>
              <a:lnTo>
                <a:pt x="33" y="75"/>
              </a:lnTo>
              <a:lnTo>
                <a:pt x="37" y="75"/>
              </a:lnTo>
              <a:lnTo>
                <a:pt x="41" y="75"/>
              </a:lnTo>
              <a:lnTo>
                <a:pt x="41" y="79"/>
              </a:lnTo>
              <a:lnTo>
                <a:pt x="45" y="79"/>
              </a:lnTo>
              <a:lnTo>
                <a:pt x="45" y="83"/>
              </a:lnTo>
              <a:lnTo>
                <a:pt x="41" y="83"/>
              </a:lnTo>
              <a:lnTo>
                <a:pt x="45" y="83"/>
              </a:lnTo>
              <a:lnTo>
                <a:pt x="49" y="83"/>
              </a:lnTo>
              <a:lnTo>
                <a:pt x="49" y="88"/>
              </a:lnTo>
              <a:lnTo>
                <a:pt x="49" y="92"/>
              </a:lnTo>
              <a:lnTo>
                <a:pt x="53" y="92"/>
              </a:lnTo>
              <a:lnTo>
                <a:pt x="53" y="96"/>
              </a:lnTo>
              <a:lnTo>
                <a:pt x="57" y="96"/>
              </a:lnTo>
              <a:lnTo>
                <a:pt x="57" y="100"/>
              </a:lnTo>
              <a:lnTo>
                <a:pt x="61" y="100"/>
              </a:lnTo>
              <a:lnTo>
                <a:pt x="61" y="104"/>
              </a:lnTo>
              <a:lnTo>
                <a:pt x="65" y="104"/>
              </a:lnTo>
              <a:lnTo>
                <a:pt x="69" y="104"/>
              </a:lnTo>
              <a:lnTo>
                <a:pt x="69" y="108"/>
              </a:lnTo>
              <a:lnTo>
                <a:pt x="73" y="108"/>
              </a:lnTo>
              <a:lnTo>
                <a:pt x="73" y="112"/>
              </a:lnTo>
              <a:lnTo>
                <a:pt x="77" y="112"/>
              </a:lnTo>
              <a:lnTo>
                <a:pt x="81" y="112"/>
              </a:lnTo>
              <a:lnTo>
                <a:pt x="81" y="117"/>
              </a:lnTo>
              <a:lnTo>
                <a:pt x="85" y="117"/>
              </a:lnTo>
              <a:lnTo>
                <a:pt x="85" y="121"/>
              </a:lnTo>
              <a:lnTo>
                <a:pt x="89" y="121"/>
              </a:lnTo>
              <a:lnTo>
                <a:pt x="89" y="125"/>
              </a:lnTo>
              <a:lnTo>
                <a:pt x="93" y="125"/>
              </a:lnTo>
              <a:lnTo>
                <a:pt x="93" y="129"/>
              </a:lnTo>
              <a:lnTo>
                <a:pt x="97" y="129"/>
              </a:lnTo>
              <a:lnTo>
                <a:pt x="101" y="129"/>
              </a:lnTo>
              <a:lnTo>
                <a:pt x="101" y="133"/>
              </a:lnTo>
              <a:lnTo>
                <a:pt x="105" y="133"/>
              </a:lnTo>
              <a:lnTo>
                <a:pt x="105" y="137"/>
              </a:lnTo>
              <a:lnTo>
                <a:pt x="109" y="137"/>
              </a:lnTo>
              <a:lnTo>
                <a:pt x="109" y="142"/>
              </a:lnTo>
              <a:lnTo>
                <a:pt x="113" y="142"/>
              </a:lnTo>
              <a:lnTo>
                <a:pt x="117" y="142"/>
              </a:lnTo>
              <a:lnTo>
                <a:pt x="121" y="142"/>
              </a:lnTo>
              <a:lnTo>
                <a:pt x="121" y="146"/>
              </a:lnTo>
              <a:lnTo>
                <a:pt x="125" y="146"/>
              </a:lnTo>
              <a:lnTo>
                <a:pt x="125" y="142"/>
              </a:lnTo>
              <a:lnTo>
                <a:pt x="125" y="146"/>
              </a:lnTo>
              <a:lnTo>
                <a:pt x="129" y="146"/>
              </a:lnTo>
              <a:lnTo>
                <a:pt x="133" y="146"/>
              </a:lnTo>
              <a:lnTo>
                <a:pt x="133" y="142"/>
              </a:lnTo>
              <a:lnTo>
                <a:pt x="133" y="146"/>
              </a:lnTo>
              <a:lnTo>
                <a:pt x="137" y="146"/>
              </a:lnTo>
              <a:lnTo>
                <a:pt x="137" y="142"/>
              </a:lnTo>
              <a:lnTo>
                <a:pt x="141" y="142"/>
              </a:lnTo>
              <a:lnTo>
                <a:pt x="145" y="142"/>
              </a:lnTo>
              <a:lnTo>
                <a:pt x="149" y="142"/>
              </a:lnTo>
              <a:lnTo>
                <a:pt x="149" y="146"/>
              </a:lnTo>
              <a:lnTo>
                <a:pt x="145" y="146"/>
              </a:lnTo>
              <a:lnTo>
                <a:pt x="149" y="146"/>
              </a:lnTo>
              <a:lnTo>
                <a:pt x="153" y="146"/>
              </a:lnTo>
              <a:lnTo>
                <a:pt x="149" y="146"/>
              </a:lnTo>
              <a:lnTo>
                <a:pt x="149" y="150"/>
              </a:lnTo>
              <a:lnTo>
                <a:pt x="149" y="154"/>
              </a:lnTo>
              <a:lnTo>
                <a:pt x="145" y="154"/>
              </a:lnTo>
              <a:lnTo>
                <a:pt x="145" y="158"/>
              </a:lnTo>
              <a:lnTo>
                <a:pt x="149" y="158"/>
              </a:lnTo>
              <a:lnTo>
                <a:pt x="145" y="158"/>
              </a:lnTo>
              <a:lnTo>
                <a:pt x="145" y="162"/>
              </a:lnTo>
              <a:lnTo>
                <a:pt x="145" y="166"/>
              </a:lnTo>
              <a:lnTo>
                <a:pt x="141" y="166"/>
              </a:lnTo>
              <a:lnTo>
                <a:pt x="141" y="162"/>
              </a:lnTo>
              <a:lnTo>
                <a:pt x="137" y="162"/>
              </a:lnTo>
              <a:lnTo>
                <a:pt x="137" y="166"/>
              </a:lnTo>
              <a:lnTo>
                <a:pt x="133" y="166"/>
              </a:lnTo>
              <a:lnTo>
                <a:pt x="129" y="166"/>
              </a:lnTo>
              <a:lnTo>
                <a:pt x="125" y="166"/>
              </a:lnTo>
              <a:lnTo>
                <a:pt x="125" y="162"/>
              </a:lnTo>
              <a:lnTo>
                <a:pt x="125" y="166"/>
              </a:lnTo>
              <a:lnTo>
                <a:pt x="125" y="162"/>
              </a:lnTo>
              <a:lnTo>
                <a:pt x="121" y="166"/>
              </a:lnTo>
              <a:lnTo>
                <a:pt x="121" y="162"/>
              </a:lnTo>
              <a:lnTo>
                <a:pt x="117" y="162"/>
              </a:lnTo>
              <a:lnTo>
                <a:pt x="117" y="166"/>
              </a:lnTo>
              <a:lnTo>
                <a:pt x="117" y="171"/>
              </a:lnTo>
              <a:lnTo>
                <a:pt x="113" y="171"/>
              </a:lnTo>
              <a:lnTo>
                <a:pt x="109" y="171"/>
              </a:lnTo>
              <a:lnTo>
                <a:pt x="105" y="171"/>
              </a:lnTo>
              <a:lnTo>
                <a:pt x="101" y="171"/>
              </a:lnTo>
              <a:lnTo>
                <a:pt x="97" y="171"/>
              </a:lnTo>
              <a:lnTo>
                <a:pt x="101" y="171"/>
              </a:lnTo>
              <a:lnTo>
                <a:pt x="97" y="175"/>
              </a:lnTo>
              <a:lnTo>
                <a:pt x="93" y="175"/>
              </a:lnTo>
              <a:lnTo>
                <a:pt x="89" y="175"/>
              </a:lnTo>
              <a:lnTo>
                <a:pt x="89" y="171"/>
              </a:lnTo>
              <a:lnTo>
                <a:pt x="85" y="171"/>
              </a:lnTo>
              <a:lnTo>
                <a:pt x="85" y="166"/>
              </a:lnTo>
              <a:lnTo>
                <a:pt x="81" y="166"/>
              </a:lnTo>
              <a:lnTo>
                <a:pt x="77" y="166"/>
              </a:lnTo>
              <a:lnTo>
                <a:pt x="73" y="166"/>
              </a:lnTo>
              <a:lnTo>
                <a:pt x="69" y="166"/>
              </a:lnTo>
              <a:lnTo>
                <a:pt x="69" y="162"/>
              </a:lnTo>
              <a:lnTo>
                <a:pt x="65" y="162"/>
              </a:lnTo>
              <a:lnTo>
                <a:pt x="61" y="162"/>
              </a:lnTo>
              <a:lnTo>
                <a:pt x="57" y="162"/>
              </a:lnTo>
              <a:lnTo>
                <a:pt x="61" y="162"/>
              </a:lnTo>
              <a:lnTo>
                <a:pt x="57" y="162"/>
              </a:lnTo>
              <a:lnTo>
                <a:pt x="53" y="162"/>
              </a:lnTo>
              <a:lnTo>
                <a:pt x="57" y="162"/>
              </a:lnTo>
              <a:lnTo>
                <a:pt x="53" y="162"/>
              </a:lnTo>
              <a:lnTo>
                <a:pt x="49" y="162"/>
              </a:lnTo>
              <a:lnTo>
                <a:pt x="45" y="162"/>
              </a:lnTo>
              <a:lnTo>
                <a:pt x="41" y="162"/>
              </a:lnTo>
              <a:lnTo>
                <a:pt x="37" y="162"/>
              </a:lnTo>
              <a:lnTo>
                <a:pt x="33" y="162"/>
              </a:lnTo>
              <a:lnTo>
                <a:pt x="29" y="162"/>
              </a:lnTo>
              <a:lnTo>
                <a:pt x="29" y="158"/>
              </a:lnTo>
              <a:lnTo>
                <a:pt x="24" y="158"/>
              </a:lnTo>
              <a:lnTo>
                <a:pt x="20" y="158"/>
              </a:lnTo>
              <a:lnTo>
                <a:pt x="20" y="162"/>
              </a:lnTo>
              <a:lnTo>
                <a:pt x="16" y="162"/>
              </a:lnTo>
              <a:lnTo>
                <a:pt x="12" y="162"/>
              </a:lnTo>
              <a:lnTo>
                <a:pt x="8" y="162"/>
              </a:lnTo>
              <a:lnTo>
                <a:pt x="8" y="158"/>
              </a:lnTo>
              <a:lnTo>
                <a:pt x="8" y="162"/>
              </a:lnTo>
              <a:lnTo>
                <a:pt x="12" y="162"/>
              </a:lnTo>
              <a:lnTo>
                <a:pt x="8" y="162"/>
              </a:lnTo>
              <a:lnTo>
                <a:pt x="8" y="166"/>
              </a:lnTo>
              <a:lnTo>
                <a:pt x="8" y="154"/>
              </a:lnTo>
              <a:lnTo>
                <a:pt x="4" y="146"/>
              </a:lnTo>
              <a:lnTo>
                <a:pt x="4" y="142"/>
              </a:lnTo>
              <a:close/>
            </a:path>
          </a:pathLst>
        </a:custGeom>
        <a:solidFill xmlns:a="http://schemas.openxmlformats.org/drawingml/2006/main">
          <a:schemeClr val="accent1"/>
        </a:solidFill>
        <a:ln xmlns:a="http://schemas.openxmlformats.org/drawingml/2006/main" w="6350">
          <a:solidFill>
            <a:srgbClr val="000000"/>
          </a:solidFill>
          <a:prstDash val="solid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0.84091</cdr:y>
    </cdr:from>
    <cdr:to>
      <cdr:x>0.05786</cdr:x>
      <cdr:y>0.96695</cdr:y>
    </cdr:to>
    <cdr:pic>
      <cdr:nvPicPr>
        <cdr:cNvPr id="2" name="8 Imagen"/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2664296"/>
          <a:ext cx="444200" cy="3993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0.85106</cdr:y>
    </cdr:from>
    <cdr:to>
      <cdr:x>0.05786</cdr:x>
      <cdr:y>0.96695</cdr:y>
    </cdr:to>
    <cdr:pic>
      <cdr:nvPicPr>
        <cdr:cNvPr id="2" name="8 Imagen"/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2880320"/>
          <a:ext cx="447085" cy="3922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0.82927</cdr:y>
    </cdr:from>
    <cdr:to>
      <cdr:x>0.05786</cdr:x>
      <cdr:y>0.96695</cdr:y>
    </cdr:to>
    <cdr:pic>
      <cdr:nvPicPr>
        <cdr:cNvPr id="2" name="8 Imagen"/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2448272"/>
          <a:ext cx="444200" cy="4064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0.83721</cdr:y>
    </cdr:from>
    <cdr:to>
      <cdr:x>0.05786</cdr:x>
      <cdr:y>0.96695</cdr:y>
    </cdr:to>
    <cdr:pic>
      <cdr:nvPicPr>
        <cdr:cNvPr id="2" name="8 Imagen"/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2592288"/>
          <a:ext cx="444200" cy="4017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648B7-3365-4E14-BE1E-632F8322854C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CDDEC-9D16-47ED-99DC-7883A77EEC2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75676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24C8-A5CC-40DE-87A6-5972EB514D9A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F250-F5F6-4313-9890-1E1802FF8BB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78857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24C8-A5CC-40DE-87A6-5972EB514D9A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F250-F5F6-4313-9890-1E1802FF8BB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69433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24C8-A5CC-40DE-87A6-5972EB514D9A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F250-F5F6-4313-9890-1E1802FF8BB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599385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ítulo, 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gráfico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8E5223-C9EB-4E0E-9C5B-4AC9B804D83A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xmlns="" val="320784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24C8-A5CC-40DE-87A6-5972EB514D9A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F250-F5F6-4313-9890-1E1802FF8BB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50844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24C8-A5CC-40DE-87A6-5972EB514D9A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F250-F5F6-4313-9890-1E1802FF8BB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693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24C8-A5CC-40DE-87A6-5972EB514D9A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F250-F5F6-4313-9890-1E1802FF8BB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05864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24C8-A5CC-40DE-87A6-5972EB514D9A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F250-F5F6-4313-9890-1E1802FF8BB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83943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24C8-A5CC-40DE-87A6-5972EB514D9A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F250-F5F6-4313-9890-1E1802FF8BB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28300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24C8-A5CC-40DE-87A6-5972EB514D9A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F250-F5F6-4313-9890-1E1802FF8BB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69942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24C8-A5CC-40DE-87A6-5972EB514D9A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F250-F5F6-4313-9890-1E1802FF8BB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88645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24C8-A5CC-40DE-87A6-5972EB514D9A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F250-F5F6-4313-9890-1E1802FF8BB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45218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424C8-A5CC-40DE-87A6-5972EB514D9A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1F250-F5F6-4313-9890-1E1802FF8BB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83017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86"/>
          <p:cNvSpPr>
            <a:spLocks/>
          </p:cNvSpPr>
          <p:nvPr/>
        </p:nvSpPr>
        <p:spPr bwMode="auto">
          <a:xfrm>
            <a:off x="4521902" y="2511590"/>
            <a:ext cx="572209" cy="573736"/>
          </a:xfrm>
          <a:custGeom>
            <a:avLst/>
            <a:gdLst>
              <a:gd name="T0" fmla="*/ 258 w 310"/>
              <a:gd name="T1" fmla="*/ 328 h 340"/>
              <a:gd name="T2" fmla="*/ 262 w 310"/>
              <a:gd name="T3" fmla="*/ 315 h 340"/>
              <a:gd name="T4" fmla="*/ 266 w 310"/>
              <a:gd name="T5" fmla="*/ 299 h 340"/>
              <a:gd name="T6" fmla="*/ 270 w 310"/>
              <a:gd name="T7" fmla="*/ 286 h 340"/>
              <a:gd name="T8" fmla="*/ 286 w 310"/>
              <a:gd name="T9" fmla="*/ 278 h 340"/>
              <a:gd name="T10" fmla="*/ 290 w 310"/>
              <a:gd name="T11" fmla="*/ 265 h 340"/>
              <a:gd name="T12" fmla="*/ 298 w 310"/>
              <a:gd name="T13" fmla="*/ 257 h 340"/>
              <a:gd name="T14" fmla="*/ 302 w 310"/>
              <a:gd name="T15" fmla="*/ 253 h 340"/>
              <a:gd name="T16" fmla="*/ 310 w 310"/>
              <a:gd name="T17" fmla="*/ 236 h 340"/>
              <a:gd name="T18" fmla="*/ 302 w 310"/>
              <a:gd name="T19" fmla="*/ 220 h 340"/>
              <a:gd name="T20" fmla="*/ 290 w 310"/>
              <a:gd name="T21" fmla="*/ 207 h 340"/>
              <a:gd name="T22" fmla="*/ 274 w 310"/>
              <a:gd name="T23" fmla="*/ 199 h 340"/>
              <a:gd name="T24" fmla="*/ 262 w 310"/>
              <a:gd name="T25" fmla="*/ 195 h 340"/>
              <a:gd name="T26" fmla="*/ 254 w 310"/>
              <a:gd name="T27" fmla="*/ 187 h 340"/>
              <a:gd name="T28" fmla="*/ 234 w 310"/>
              <a:gd name="T29" fmla="*/ 183 h 340"/>
              <a:gd name="T30" fmla="*/ 221 w 310"/>
              <a:gd name="T31" fmla="*/ 170 h 340"/>
              <a:gd name="T32" fmla="*/ 205 w 310"/>
              <a:gd name="T33" fmla="*/ 162 h 340"/>
              <a:gd name="T34" fmla="*/ 189 w 310"/>
              <a:gd name="T35" fmla="*/ 149 h 340"/>
              <a:gd name="T36" fmla="*/ 173 w 310"/>
              <a:gd name="T37" fmla="*/ 137 h 340"/>
              <a:gd name="T38" fmla="*/ 149 w 310"/>
              <a:gd name="T39" fmla="*/ 120 h 340"/>
              <a:gd name="T40" fmla="*/ 133 w 310"/>
              <a:gd name="T41" fmla="*/ 120 h 340"/>
              <a:gd name="T42" fmla="*/ 117 w 310"/>
              <a:gd name="T43" fmla="*/ 112 h 340"/>
              <a:gd name="T44" fmla="*/ 105 w 310"/>
              <a:gd name="T45" fmla="*/ 108 h 340"/>
              <a:gd name="T46" fmla="*/ 89 w 310"/>
              <a:gd name="T47" fmla="*/ 100 h 340"/>
              <a:gd name="T48" fmla="*/ 81 w 310"/>
              <a:gd name="T49" fmla="*/ 87 h 340"/>
              <a:gd name="T50" fmla="*/ 73 w 310"/>
              <a:gd name="T51" fmla="*/ 79 h 340"/>
              <a:gd name="T52" fmla="*/ 57 w 310"/>
              <a:gd name="T53" fmla="*/ 70 h 340"/>
              <a:gd name="T54" fmla="*/ 49 w 310"/>
              <a:gd name="T55" fmla="*/ 62 h 340"/>
              <a:gd name="T56" fmla="*/ 36 w 310"/>
              <a:gd name="T57" fmla="*/ 50 h 340"/>
              <a:gd name="T58" fmla="*/ 24 w 310"/>
              <a:gd name="T59" fmla="*/ 37 h 340"/>
              <a:gd name="T60" fmla="*/ 16 w 310"/>
              <a:gd name="T61" fmla="*/ 25 h 340"/>
              <a:gd name="T62" fmla="*/ 8 w 310"/>
              <a:gd name="T63" fmla="*/ 12 h 340"/>
              <a:gd name="T64" fmla="*/ 0 w 310"/>
              <a:gd name="T65" fmla="*/ 4 h 340"/>
              <a:gd name="T66" fmla="*/ 0 w 310"/>
              <a:gd name="T67" fmla="*/ 29 h 340"/>
              <a:gd name="T68" fmla="*/ 0 w 310"/>
              <a:gd name="T69" fmla="*/ 54 h 340"/>
              <a:gd name="T70" fmla="*/ 0 w 310"/>
              <a:gd name="T71" fmla="*/ 79 h 340"/>
              <a:gd name="T72" fmla="*/ 0 w 310"/>
              <a:gd name="T73" fmla="*/ 104 h 340"/>
              <a:gd name="T74" fmla="*/ 0 w 310"/>
              <a:gd name="T75" fmla="*/ 120 h 340"/>
              <a:gd name="T76" fmla="*/ 16 w 310"/>
              <a:gd name="T77" fmla="*/ 129 h 340"/>
              <a:gd name="T78" fmla="*/ 32 w 310"/>
              <a:gd name="T79" fmla="*/ 137 h 340"/>
              <a:gd name="T80" fmla="*/ 36 w 310"/>
              <a:gd name="T81" fmla="*/ 141 h 340"/>
              <a:gd name="T82" fmla="*/ 49 w 310"/>
              <a:gd name="T83" fmla="*/ 153 h 340"/>
              <a:gd name="T84" fmla="*/ 65 w 310"/>
              <a:gd name="T85" fmla="*/ 162 h 340"/>
              <a:gd name="T86" fmla="*/ 73 w 310"/>
              <a:gd name="T87" fmla="*/ 170 h 340"/>
              <a:gd name="T88" fmla="*/ 85 w 310"/>
              <a:gd name="T89" fmla="*/ 183 h 340"/>
              <a:gd name="T90" fmla="*/ 93 w 310"/>
              <a:gd name="T91" fmla="*/ 191 h 340"/>
              <a:gd name="T92" fmla="*/ 101 w 310"/>
              <a:gd name="T93" fmla="*/ 199 h 340"/>
              <a:gd name="T94" fmla="*/ 117 w 310"/>
              <a:gd name="T95" fmla="*/ 207 h 340"/>
              <a:gd name="T96" fmla="*/ 121 w 310"/>
              <a:gd name="T97" fmla="*/ 220 h 340"/>
              <a:gd name="T98" fmla="*/ 129 w 310"/>
              <a:gd name="T99" fmla="*/ 224 h 340"/>
              <a:gd name="T100" fmla="*/ 133 w 310"/>
              <a:gd name="T101" fmla="*/ 236 h 340"/>
              <a:gd name="T102" fmla="*/ 145 w 310"/>
              <a:gd name="T103" fmla="*/ 249 h 340"/>
              <a:gd name="T104" fmla="*/ 157 w 310"/>
              <a:gd name="T105" fmla="*/ 261 h 340"/>
              <a:gd name="T106" fmla="*/ 169 w 310"/>
              <a:gd name="T107" fmla="*/ 274 h 340"/>
              <a:gd name="T108" fmla="*/ 177 w 310"/>
              <a:gd name="T109" fmla="*/ 282 h 340"/>
              <a:gd name="T110" fmla="*/ 185 w 310"/>
              <a:gd name="T111" fmla="*/ 290 h 340"/>
              <a:gd name="T112" fmla="*/ 197 w 310"/>
              <a:gd name="T113" fmla="*/ 295 h 340"/>
              <a:gd name="T114" fmla="*/ 213 w 310"/>
              <a:gd name="T115" fmla="*/ 303 h 340"/>
              <a:gd name="T116" fmla="*/ 225 w 310"/>
              <a:gd name="T117" fmla="*/ 315 h 340"/>
              <a:gd name="T118" fmla="*/ 238 w 310"/>
              <a:gd name="T119" fmla="*/ 324 h 340"/>
              <a:gd name="T120" fmla="*/ 246 w 310"/>
              <a:gd name="T121" fmla="*/ 332 h 340"/>
              <a:gd name="T122" fmla="*/ 250 w 310"/>
              <a:gd name="T123" fmla="*/ 336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0" h="340">
                <a:moveTo>
                  <a:pt x="250" y="340"/>
                </a:moveTo>
                <a:lnTo>
                  <a:pt x="254" y="340"/>
                </a:lnTo>
                <a:lnTo>
                  <a:pt x="254" y="336"/>
                </a:lnTo>
                <a:lnTo>
                  <a:pt x="258" y="336"/>
                </a:lnTo>
                <a:lnTo>
                  <a:pt x="258" y="332"/>
                </a:lnTo>
                <a:lnTo>
                  <a:pt x="258" y="328"/>
                </a:lnTo>
                <a:lnTo>
                  <a:pt x="258" y="324"/>
                </a:lnTo>
                <a:lnTo>
                  <a:pt x="262" y="324"/>
                </a:lnTo>
                <a:lnTo>
                  <a:pt x="262" y="319"/>
                </a:lnTo>
                <a:lnTo>
                  <a:pt x="266" y="319"/>
                </a:lnTo>
                <a:lnTo>
                  <a:pt x="262" y="319"/>
                </a:lnTo>
                <a:lnTo>
                  <a:pt x="262" y="315"/>
                </a:lnTo>
                <a:lnTo>
                  <a:pt x="262" y="311"/>
                </a:lnTo>
                <a:lnTo>
                  <a:pt x="266" y="307"/>
                </a:lnTo>
                <a:lnTo>
                  <a:pt x="262" y="307"/>
                </a:lnTo>
                <a:lnTo>
                  <a:pt x="262" y="303"/>
                </a:lnTo>
                <a:lnTo>
                  <a:pt x="266" y="303"/>
                </a:lnTo>
                <a:lnTo>
                  <a:pt x="266" y="299"/>
                </a:lnTo>
                <a:lnTo>
                  <a:pt x="266" y="295"/>
                </a:lnTo>
                <a:lnTo>
                  <a:pt x="270" y="295"/>
                </a:lnTo>
                <a:lnTo>
                  <a:pt x="270" y="290"/>
                </a:lnTo>
                <a:lnTo>
                  <a:pt x="266" y="290"/>
                </a:lnTo>
                <a:lnTo>
                  <a:pt x="270" y="290"/>
                </a:lnTo>
                <a:lnTo>
                  <a:pt x="270" y="286"/>
                </a:lnTo>
                <a:lnTo>
                  <a:pt x="274" y="286"/>
                </a:lnTo>
                <a:lnTo>
                  <a:pt x="274" y="282"/>
                </a:lnTo>
                <a:lnTo>
                  <a:pt x="278" y="282"/>
                </a:lnTo>
                <a:lnTo>
                  <a:pt x="282" y="282"/>
                </a:lnTo>
                <a:lnTo>
                  <a:pt x="282" y="278"/>
                </a:lnTo>
                <a:lnTo>
                  <a:pt x="286" y="278"/>
                </a:lnTo>
                <a:lnTo>
                  <a:pt x="286" y="274"/>
                </a:lnTo>
                <a:lnTo>
                  <a:pt x="286" y="270"/>
                </a:lnTo>
                <a:lnTo>
                  <a:pt x="290" y="270"/>
                </a:lnTo>
                <a:lnTo>
                  <a:pt x="286" y="270"/>
                </a:lnTo>
                <a:lnTo>
                  <a:pt x="286" y="265"/>
                </a:lnTo>
                <a:lnTo>
                  <a:pt x="290" y="265"/>
                </a:lnTo>
                <a:lnTo>
                  <a:pt x="290" y="261"/>
                </a:lnTo>
                <a:lnTo>
                  <a:pt x="290" y="257"/>
                </a:lnTo>
                <a:lnTo>
                  <a:pt x="294" y="257"/>
                </a:lnTo>
                <a:lnTo>
                  <a:pt x="294" y="261"/>
                </a:lnTo>
                <a:lnTo>
                  <a:pt x="294" y="257"/>
                </a:lnTo>
                <a:lnTo>
                  <a:pt x="298" y="257"/>
                </a:lnTo>
                <a:lnTo>
                  <a:pt x="294" y="257"/>
                </a:lnTo>
                <a:lnTo>
                  <a:pt x="294" y="253"/>
                </a:lnTo>
                <a:lnTo>
                  <a:pt x="298" y="253"/>
                </a:lnTo>
                <a:lnTo>
                  <a:pt x="298" y="249"/>
                </a:lnTo>
                <a:lnTo>
                  <a:pt x="298" y="253"/>
                </a:lnTo>
                <a:lnTo>
                  <a:pt x="302" y="253"/>
                </a:lnTo>
                <a:lnTo>
                  <a:pt x="302" y="249"/>
                </a:lnTo>
                <a:lnTo>
                  <a:pt x="306" y="249"/>
                </a:lnTo>
                <a:lnTo>
                  <a:pt x="306" y="245"/>
                </a:lnTo>
                <a:lnTo>
                  <a:pt x="310" y="245"/>
                </a:lnTo>
                <a:lnTo>
                  <a:pt x="310" y="241"/>
                </a:lnTo>
                <a:lnTo>
                  <a:pt x="310" y="236"/>
                </a:lnTo>
                <a:lnTo>
                  <a:pt x="310" y="232"/>
                </a:lnTo>
                <a:lnTo>
                  <a:pt x="306" y="232"/>
                </a:lnTo>
                <a:lnTo>
                  <a:pt x="306" y="228"/>
                </a:lnTo>
                <a:lnTo>
                  <a:pt x="302" y="228"/>
                </a:lnTo>
                <a:lnTo>
                  <a:pt x="302" y="224"/>
                </a:lnTo>
                <a:lnTo>
                  <a:pt x="302" y="220"/>
                </a:lnTo>
                <a:lnTo>
                  <a:pt x="298" y="220"/>
                </a:lnTo>
                <a:lnTo>
                  <a:pt x="298" y="216"/>
                </a:lnTo>
                <a:lnTo>
                  <a:pt x="298" y="212"/>
                </a:lnTo>
                <a:lnTo>
                  <a:pt x="294" y="212"/>
                </a:lnTo>
                <a:lnTo>
                  <a:pt x="294" y="207"/>
                </a:lnTo>
                <a:lnTo>
                  <a:pt x="290" y="207"/>
                </a:lnTo>
                <a:lnTo>
                  <a:pt x="286" y="207"/>
                </a:lnTo>
                <a:lnTo>
                  <a:pt x="282" y="207"/>
                </a:lnTo>
                <a:lnTo>
                  <a:pt x="282" y="203"/>
                </a:lnTo>
                <a:lnTo>
                  <a:pt x="278" y="203"/>
                </a:lnTo>
                <a:lnTo>
                  <a:pt x="274" y="203"/>
                </a:lnTo>
                <a:lnTo>
                  <a:pt x="274" y="199"/>
                </a:lnTo>
                <a:lnTo>
                  <a:pt x="270" y="199"/>
                </a:lnTo>
                <a:lnTo>
                  <a:pt x="270" y="195"/>
                </a:lnTo>
                <a:lnTo>
                  <a:pt x="266" y="195"/>
                </a:lnTo>
                <a:lnTo>
                  <a:pt x="262" y="195"/>
                </a:lnTo>
                <a:lnTo>
                  <a:pt x="262" y="199"/>
                </a:lnTo>
                <a:lnTo>
                  <a:pt x="262" y="195"/>
                </a:lnTo>
                <a:lnTo>
                  <a:pt x="258" y="195"/>
                </a:lnTo>
                <a:lnTo>
                  <a:pt x="258" y="191"/>
                </a:lnTo>
                <a:lnTo>
                  <a:pt x="254" y="191"/>
                </a:lnTo>
                <a:lnTo>
                  <a:pt x="258" y="191"/>
                </a:lnTo>
                <a:lnTo>
                  <a:pt x="254" y="191"/>
                </a:lnTo>
                <a:lnTo>
                  <a:pt x="254" y="187"/>
                </a:lnTo>
                <a:lnTo>
                  <a:pt x="250" y="187"/>
                </a:lnTo>
                <a:lnTo>
                  <a:pt x="246" y="187"/>
                </a:lnTo>
                <a:lnTo>
                  <a:pt x="242" y="187"/>
                </a:lnTo>
                <a:lnTo>
                  <a:pt x="238" y="187"/>
                </a:lnTo>
                <a:lnTo>
                  <a:pt x="238" y="183"/>
                </a:lnTo>
                <a:lnTo>
                  <a:pt x="234" y="183"/>
                </a:lnTo>
                <a:lnTo>
                  <a:pt x="229" y="183"/>
                </a:lnTo>
                <a:lnTo>
                  <a:pt x="229" y="178"/>
                </a:lnTo>
                <a:lnTo>
                  <a:pt x="225" y="178"/>
                </a:lnTo>
                <a:lnTo>
                  <a:pt x="225" y="174"/>
                </a:lnTo>
                <a:lnTo>
                  <a:pt x="221" y="174"/>
                </a:lnTo>
                <a:lnTo>
                  <a:pt x="221" y="170"/>
                </a:lnTo>
                <a:lnTo>
                  <a:pt x="217" y="170"/>
                </a:lnTo>
                <a:lnTo>
                  <a:pt x="213" y="170"/>
                </a:lnTo>
                <a:lnTo>
                  <a:pt x="209" y="170"/>
                </a:lnTo>
                <a:lnTo>
                  <a:pt x="209" y="166"/>
                </a:lnTo>
                <a:lnTo>
                  <a:pt x="205" y="166"/>
                </a:lnTo>
                <a:lnTo>
                  <a:pt x="205" y="162"/>
                </a:lnTo>
                <a:lnTo>
                  <a:pt x="201" y="162"/>
                </a:lnTo>
                <a:lnTo>
                  <a:pt x="197" y="162"/>
                </a:lnTo>
                <a:lnTo>
                  <a:pt x="197" y="158"/>
                </a:lnTo>
                <a:lnTo>
                  <a:pt x="193" y="158"/>
                </a:lnTo>
                <a:lnTo>
                  <a:pt x="193" y="153"/>
                </a:lnTo>
                <a:lnTo>
                  <a:pt x="189" y="149"/>
                </a:lnTo>
                <a:lnTo>
                  <a:pt x="189" y="145"/>
                </a:lnTo>
                <a:lnTo>
                  <a:pt x="185" y="145"/>
                </a:lnTo>
                <a:lnTo>
                  <a:pt x="181" y="141"/>
                </a:lnTo>
                <a:lnTo>
                  <a:pt x="177" y="141"/>
                </a:lnTo>
                <a:lnTo>
                  <a:pt x="177" y="137"/>
                </a:lnTo>
                <a:lnTo>
                  <a:pt x="173" y="137"/>
                </a:lnTo>
                <a:lnTo>
                  <a:pt x="169" y="133"/>
                </a:lnTo>
                <a:lnTo>
                  <a:pt x="165" y="129"/>
                </a:lnTo>
                <a:lnTo>
                  <a:pt x="161" y="129"/>
                </a:lnTo>
                <a:lnTo>
                  <a:pt x="157" y="124"/>
                </a:lnTo>
                <a:lnTo>
                  <a:pt x="153" y="120"/>
                </a:lnTo>
                <a:lnTo>
                  <a:pt x="149" y="120"/>
                </a:lnTo>
                <a:lnTo>
                  <a:pt x="145" y="120"/>
                </a:lnTo>
                <a:lnTo>
                  <a:pt x="145" y="124"/>
                </a:lnTo>
                <a:lnTo>
                  <a:pt x="141" y="124"/>
                </a:lnTo>
                <a:lnTo>
                  <a:pt x="137" y="124"/>
                </a:lnTo>
                <a:lnTo>
                  <a:pt x="137" y="120"/>
                </a:lnTo>
                <a:lnTo>
                  <a:pt x="133" y="120"/>
                </a:lnTo>
                <a:lnTo>
                  <a:pt x="129" y="120"/>
                </a:lnTo>
                <a:lnTo>
                  <a:pt x="129" y="116"/>
                </a:lnTo>
                <a:lnTo>
                  <a:pt x="125" y="116"/>
                </a:lnTo>
                <a:lnTo>
                  <a:pt x="121" y="116"/>
                </a:lnTo>
                <a:lnTo>
                  <a:pt x="117" y="116"/>
                </a:lnTo>
                <a:lnTo>
                  <a:pt x="117" y="112"/>
                </a:lnTo>
                <a:lnTo>
                  <a:pt x="113" y="112"/>
                </a:lnTo>
                <a:lnTo>
                  <a:pt x="109" y="112"/>
                </a:lnTo>
                <a:lnTo>
                  <a:pt x="109" y="108"/>
                </a:lnTo>
                <a:lnTo>
                  <a:pt x="109" y="112"/>
                </a:lnTo>
                <a:lnTo>
                  <a:pt x="109" y="108"/>
                </a:lnTo>
                <a:lnTo>
                  <a:pt x="105" y="108"/>
                </a:lnTo>
                <a:lnTo>
                  <a:pt x="101" y="108"/>
                </a:lnTo>
                <a:lnTo>
                  <a:pt x="97" y="108"/>
                </a:lnTo>
                <a:lnTo>
                  <a:pt x="97" y="104"/>
                </a:lnTo>
                <a:lnTo>
                  <a:pt x="93" y="104"/>
                </a:lnTo>
                <a:lnTo>
                  <a:pt x="89" y="104"/>
                </a:lnTo>
                <a:lnTo>
                  <a:pt x="89" y="100"/>
                </a:lnTo>
                <a:lnTo>
                  <a:pt x="85" y="100"/>
                </a:lnTo>
                <a:lnTo>
                  <a:pt x="85" y="95"/>
                </a:lnTo>
                <a:lnTo>
                  <a:pt x="85" y="91"/>
                </a:lnTo>
                <a:lnTo>
                  <a:pt x="81" y="91"/>
                </a:lnTo>
                <a:lnTo>
                  <a:pt x="85" y="91"/>
                </a:lnTo>
                <a:lnTo>
                  <a:pt x="81" y="87"/>
                </a:lnTo>
                <a:lnTo>
                  <a:pt x="85" y="87"/>
                </a:lnTo>
                <a:lnTo>
                  <a:pt x="81" y="87"/>
                </a:lnTo>
                <a:lnTo>
                  <a:pt x="81" y="83"/>
                </a:lnTo>
                <a:lnTo>
                  <a:pt x="77" y="83"/>
                </a:lnTo>
                <a:lnTo>
                  <a:pt x="73" y="83"/>
                </a:lnTo>
                <a:lnTo>
                  <a:pt x="73" y="79"/>
                </a:lnTo>
                <a:lnTo>
                  <a:pt x="69" y="79"/>
                </a:lnTo>
                <a:lnTo>
                  <a:pt x="69" y="75"/>
                </a:lnTo>
                <a:lnTo>
                  <a:pt x="65" y="75"/>
                </a:lnTo>
                <a:lnTo>
                  <a:pt x="61" y="75"/>
                </a:lnTo>
                <a:lnTo>
                  <a:pt x="57" y="75"/>
                </a:lnTo>
                <a:lnTo>
                  <a:pt x="57" y="70"/>
                </a:lnTo>
                <a:lnTo>
                  <a:pt x="53" y="70"/>
                </a:lnTo>
                <a:lnTo>
                  <a:pt x="53" y="66"/>
                </a:lnTo>
                <a:lnTo>
                  <a:pt x="57" y="66"/>
                </a:lnTo>
                <a:lnTo>
                  <a:pt x="53" y="66"/>
                </a:lnTo>
                <a:lnTo>
                  <a:pt x="53" y="62"/>
                </a:lnTo>
                <a:lnTo>
                  <a:pt x="49" y="62"/>
                </a:lnTo>
                <a:lnTo>
                  <a:pt x="45" y="62"/>
                </a:lnTo>
                <a:lnTo>
                  <a:pt x="45" y="58"/>
                </a:lnTo>
                <a:lnTo>
                  <a:pt x="40" y="58"/>
                </a:lnTo>
                <a:lnTo>
                  <a:pt x="40" y="54"/>
                </a:lnTo>
                <a:lnTo>
                  <a:pt x="36" y="54"/>
                </a:lnTo>
                <a:lnTo>
                  <a:pt x="36" y="50"/>
                </a:lnTo>
                <a:lnTo>
                  <a:pt x="32" y="50"/>
                </a:lnTo>
                <a:lnTo>
                  <a:pt x="32" y="46"/>
                </a:lnTo>
                <a:lnTo>
                  <a:pt x="28" y="46"/>
                </a:lnTo>
                <a:lnTo>
                  <a:pt x="24" y="46"/>
                </a:lnTo>
                <a:lnTo>
                  <a:pt x="24" y="41"/>
                </a:lnTo>
                <a:lnTo>
                  <a:pt x="24" y="37"/>
                </a:lnTo>
                <a:lnTo>
                  <a:pt x="24" y="33"/>
                </a:lnTo>
                <a:lnTo>
                  <a:pt x="20" y="33"/>
                </a:lnTo>
                <a:lnTo>
                  <a:pt x="24" y="33"/>
                </a:lnTo>
                <a:lnTo>
                  <a:pt x="20" y="33"/>
                </a:lnTo>
                <a:lnTo>
                  <a:pt x="20" y="29"/>
                </a:lnTo>
                <a:lnTo>
                  <a:pt x="16" y="25"/>
                </a:lnTo>
                <a:lnTo>
                  <a:pt x="12" y="21"/>
                </a:lnTo>
                <a:lnTo>
                  <a:pt x="12" y="17"/>
                </a:lnTo>
                <a:lnTo>
                  <a:pt x="8" y="17"/>
                </a:lnTo>
                <a:lnTo>
                  <a:pt x="12" y="17"/>
                </a:lnTo>
                <a:lnTo>
                  <a:pt x="12" y="12"/>
                </a:lnTo>
                <a:lnTo>
                  <a:pt x="8" y="12"/>
                </a:lnTo>
                <a:lnTo>
                  <a:pt x="8" y="8"/>
                </a:lnTo>
                <a:lnTo>
                  <a:pt x="8" y="4"/>
                </a:ln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0" y="12"/>
                </a:lnTo>
                <a:lnTo>
                  <a:pt x="0" y="17"/>
                </a:lnTo>
                <a:lnTo>
                  <a:pt x="0" y="21"/>
                </a:lnTo>
                <a:lnTo>
                  <a:pt x="0" y="25"/>
                </a:lnTo>
                <a:lnTo>
                  <a:pt x="0" y="29"/>
                </a:lnTo>
                <a:lnTo>
                  <a:pt x="0" y="33"/>
                </a:lnTo>
                <a:lnTo>
                  <a:pt x="0" y="37"/>
                </a:lnTo>
                <a:lnTo>
                  <a:pt x="0" y="41"/>
                </a:lnTo>
                <a:lnTo>
                  <a:pt x="0" y="46"/>
                </a:lnTo>
                <a:lnTo>
                  <a:pt x="0" y="50"/>
                </a:lnTo>
                <a:lnTo>
                  <a:pt x="0" y="54"/>
                </a:lnTo>
                <a:lnTo>
                  <a:pt x="0" y="58"/>
                </a:lnTo>
                <a:lnTo>
                  <a:pt x="0" y="62"/>
                </a:lnTo>
                <a:lnTo>
                  <a:pt x="0" y="66"/>
                </a:lnTo>
                <a:lnTo>
                  <a:pt x="0" y="70"/>
                </a:lnTo>
                <a:lnTo>
                  <a:pt x="0" y="75"/>
                </a:lnTo>
                <a:lnTo>
                  <a:pt x="0" y="79"/>
                </a:lnTo>
                <a:lnTo>
                  <a:pt x="0" y="83"/>
                </a:lnTo>
                <a:lnTo>
                  <a:pt x="0" y="87"/>
                </a:lnTo>
                <a:lnTo>
                  <a:pt x="0" y="91"/>
                </a:lnTo>
                <a:lnTo>
                  <a:pt x="0" y="95"/>
                </a:lnTo>
                <a:lnTo>
                  <a:pt x="0" y="100"/>
                </a:lnTo>
                <a:lnTo>
                  <a:pt x="0" y="104"/>
                </a:lnTo>
                <a:lnTo>
                  <a:pt x="0" y="108"/>
                </a:lnTo>
                <a:lnTo>
                  <a:pt x="0" y="112"/>
                </a:lnTo>
                <a:lnTo>
                  <a:pt x="0" y="116"/>
                </a:lnTo>
                <a:lnTo>
                  <a:pt x="0" y="120"/>
                </a:lnTo>
                <a:lnTo>
                  <a:pt x="0" y="124"/>
                </a:lnTo>
                <a:lnTo>
                  <a:pt x="0" y="120"/>
                </a:lnTo>
                <a:lnTo>
                  <a:pt x="0" y="124"/>
                </a:lnTo>
                <a:lnTo>
                  <a:pt x="4" y="124"/>
                </a:lnTo>
                <a:lnTo>
                  <a:pt x="8" y="124"/>
                </a:lnTo>
                <a:lnTo>
                  <a:pt x="8" y="129"/>
                </a:lnTo>
                <a:lnTo>
                  <a:pt x="12" y="129"/>
                </a:lnTo>
                <a:lnTo>
                  <a:pt x="16" y="129"/>
                </a:lnTo>
                <a:lnTo>
                  <a:pt x="16" y="133"/>
                </a:lnTo>
                <a:lnTo>
                  <a:pt x="20" y="133"/>
                </a:lnTo>
                <a:lnTo>
                  <a:pt x="24" y="133"/>
                </a:lnTo>
                <a:lnTo>
                  <a:pt x="28" y="133"/>
                </a:lnTo>
                <a:lnTo>
                  <a:pt x="28" y="137"/>
                </a:lnTo>
                <a:lnTo>
                  <a:pt x="32" y="137"/>
                </a:lnTo>
                <a:lnTo>
                  <a:pt x="32" y="141"/>
                </a:lnTo>
                <a:lnTo>
                  <a:pt x="32" y="137"/>
                </a:lnTo>
                <a:lnTo>
                  <a:pt x="32" y="141"/>
                </a:lnTo>
                <a:lnTo>
                  <a:pt x="36" y="141"/>
                </a:lnTo>
                <a:lnTo>
                  <a:pt x="36" y="137"/>
                </a:lnTo>
                <a:lnTo>
                  <a:pt x="36" y="141"/>
                </a:lnTo>
                <a:lnTo>
                  <a:pt x="40" y="141"/>
                </a:lnTo>
                <a:lnTo>
                  <a:pt x="40" y="145"/>
                </a:lnTo>
                <a:lnTo>
                  <a:pt x="40" y="149"/>
                </a:lnTo>
                <a:lnTo>
                  <a:pt x="45" y="149"/>
                </a:lnTo>
                <a:lnTo>
                  <a:pt x="49" y="149"/>
                </a:lnTo>
                <a:lnTo>
                  <a:pt x="49" y="153"/>
                </a:lnTo>
                <a:lnTo>
                  <a:pt x="53" y="153"/>
                </a:lnTo>
                <a:lnTo>
                  <a:pt x="53" y="158"/>
                </a:lnTo>
                <a:lnTo>
                  <a:pt x="57" y="158"/>
                </a:lnTo>
                <a:lnTo>
                  <a:pt x="57" y="162"/>
                </a:lnTo>
                <a:lnTo>
                  <a:pt x="61" y="162"/>
                </a:lnTo>
                <a:lnTo>
                  <a:pt x="65" y="162"/>
                </a:lnTo>
                <a:lnTo>
                  <a:pt x="65" y="166"/>
                </a:lnTo>
                <a:lnTo>
                  <a:pt x="69" y="166"/>
                </a:lnTo>
                <a:lnTo>
                  <a:pt x="69" y="162"/>
                </a:lnTo>
                <a:lnTo>
                  <a:pt x="69" y="166"/>
                </a:lnTo>
                <a:lnTo>
                  <a:pt x="73" y="166"/>
                </a:lnTo>
                <a:lnTo>
                  <a:pt x="73" y="170"/>
                </a:lnTo>
                <a:lnTo>
                  <a:pt x="77" y="170"/>
                </a:lnTo>
                <a:lnTo>
                  <a:pt x="77" y="174"/>
                </a:lnTo>
                <a:lnTo>
                  <a:pt x="77" y="178"/>
                </a:lnTo>
                <a:lnTo>
                  <a:pt x="81" y="178"/>
                </a:lnTo>
                <a:lnTo>
                  <a:pt x="81" y="183"/>
                </a:lnTo>
                <a:lnTo>
                  <a:pt x="85" y="183"/>
                </a:lnTo>
                <a:lnTo>
                  <a:pt x="85" y="187"/>
                </a:lnTo>
                <a:lnTo>
                  <a:pt x="89" y="187"/>
                </a:lnTo>
                <a:lnTo>
                  <a:pt x="89" y="191"/>
                </a:lnTo>
                <a:lnTo>
                  <a:pt x="93" y="191"/>
                </a:lnTo>
                <a:lnTo>
                  <a:pt x="89" y="191"/>
                </a:lnTo>
                <a:lnTo>
                  <a:pt x="93" y="191"/>
                </a:lnTo>
                <a:lnTo>
                  <a:pt x="93" y="195"/>
                </a:lnTo>
                <a:lnTo>
                  <a:pt x="97" y="195"/>
                </a:lnTo>
                <a:lnTo>
                  <a:pt x="93" y="195"/>
                </a:lnTo>
                <a:lnTo>
                  <a:pt x="97" y="195"/>
                </a:lnTo>
                <a:lnTo>
                  <a:pt x="97" y="199"/>
                </a:lnTo>
                <a:lnTo>
                  <a:pt x="101" y="199"/>
                </a:lnTo>
                <a:lnTo>
                  <a:pt x="105" y="199"/>
                </a:lnTo>
                <a:lnTo>
                  <a:pt x="105" y="203"/>
                </a:lnTo>
                <a:lnTo>
                  <a:pt x="109" y="203"/>
                </a:lnTo>
                <a:lnTo>
                  <a:pt x="109" y="207"/>
                </a:lnTo>
                <a:lnTo>
                  <a:pt x="113" y="207"/>
                </a:lnTo>
                <a:lnTo>
                  <a:pt x="117" y="207"/>
                </a:lnTo>
                <a:lnTo>
                  <a:pt x="117" y="212"/>
                </a:lnTo>
                <a:lnTo>
                  <a:pt x="121" y="212"/>
                </a:lnTo>
                <a:lnTo>
                  <a:pt x="121" y="216"/>
                </a:lnTo>
                <a:lnTo>
                  <a:pt x="125" y="216"/>
                </a:lnTo>
                <a:lnTo>
                  <a:pt x="121" y="216"/>
                </a:lnTo>
                <a:lnTo>
                  <a:pt x="121" y="220"/>
                </a:lnTo>
                <a:lnTo>
                  <a:pt x="125" y="216"/>
                </a:lnTo>
                <a:lnTo>
                  <a:pt x="125" y="220"/>
                </a:lnTo>
                <a:lnTo>
                  <a:pt x="129" y="220"/>
                </a:lnTo>
                <a:lnTo>
                  <a:pt x="129" y="224"/>
                </a:lnTo>
                <a:lnTo>
                  <a:pt x="125" y="224"/>
                </a:lnTo>
                <a:lnTo>
                  <a:pt x="129" y="224"/>
                </a:lnTo>
                <a:lnTo>
                  <a:pt x="129" y="228"/>
                </a:lnTo>
                <a:lnTo>
                  <a:pt x="133" y="228"/>
                </a:lnTo>
                <a:lnTo>
                  <a:pt x="129" y="228"/>
                </a:lnTo>
                <a:lnTo>
                  <a:pt x="133" y="228"/>
                </a:lnTo>
                <a:lnTo>
                  <a:pt x="133" y="232"/>
                </a:lnTo>
                <a:lnTo>
                  <a:pt x="133" y="236"/>
                </a:lnTo>
                <a:lnTo>
                  <a:pt x="137" y="236"/>
                </a:lnTo>
                <a:lnTo>
                  <a:pt x="137" y="241"/>
                </a:lnTo>
                <a:lnTo>
                  <a:pt x="141" y="241"/>
                </a:lnTo>
                <a:lnTo>
                  <a:pt x="141" y="245"/>
                </a:lnTo>
                <a:lnTo>
                  <a:pt x="145" y="245"/>
                </a:lnTo>
                <a:lnTo>
                  <a:pt x="145" y="249"/>
                </a:lnTo>
                <a:lnTo>
                  <a:pt x="149" y="249"/>
                </a:lnTo>
                <a:lnTo>
                  <a:pt x="153" y="249"/>
                </a:lnTo>
                <a:lnTo>
                  <a:pt x="153" y="253"/>
                </a:lnTo>
                <a:lnTo>
                  <a:pt x="157" y="253"/>
                </a:lnTo>
                <a:lnTo>
                  <a:pt x="157" y="257"/>
                </a:lnTo>
                <a:lnTo>
                  <a:pt x="157" y="261"/>
                </a:lnTo>
                <a:lnTo>
                  <a:pt x="161" y="261"/>
                </a:lnTo>
                <a:lnTo>
                  <a:pt x="161" y="265"/>
                </a:lnTo>
                <a:lnTo>
                  <a:pt x="165" y="265"/>
                </a:lnTo>
                <a:lnTo>
                  <a:pt x="165" y="270"/>
                </a:lnTo>
                <a:lnTo>
                  <a:pt x="169" y="270"/>
                </a:lnTo>
                <a:lnTo>
                  <a:pt x="169" y="274"/>
                </a:lnTo>
                <a:lnTo>
                  <a:pt x="169" y="278"/>
                </a:lnTo>
                <a:lnTo>
                  <a:pt x="169" y="282"/>
                </a:lnTo>
                <a:lnTo>
                  <a:pt x="169" y="278"/>
                </a:lnTo>
                <a:lnTo>
                  <a:pt x="173" y="278"/>
                </a:lnTo>
                <a:lnTo>
                  <a:pt x="173" y="282"/>
                </a:lnTo>
                <a:lnTo>
                  <a:pt x="177" y="282"/>
                </a:lnTo>
                <a:lnTo>
                  <a:pt x="181" y="282"/>
                </a:lnTo>
                <a:lnTo>
                  <a:pt x="185" y="282"/>
                </a:lnTo>
                <a:lnTo>
                  <a:pt x="185" y="286"/>
                </a:lnTo>
                <a:lnTo>
                  <a:pt x="185" y="290"/>
                </a:lnTo>
                <a:lnTo>
                  <a:pt x="189" y="290"/>
                </a:lnTo>
                <a:lnTo>
                  <a:pt x="185" y="290"/>
                </a:lnTo>
                <a:lnTo>
                  <a:pt x="185" y="295"/>
                </a:lnTo>
                <a:lnTo>
                  <a:pt x="189" y="295"/>
                </a:lnTo>
                <a:lnTo>
                  <a:pt x="193" y="295"/>
                </a:lnTo>
                <a:lnTo>
                  <a:pt x="193" y="299"/>
                </a:lnTo>
                <a:lnTo>
                  <a:pt x="193" y="295"/>
                </a:lnTo>
                <a:lnTo>
                  <a:pt x="197" y="295"/>
                </a:lnTo>
                <a:lnTo>
                  <a:pt x="201" y="295"/>
                </a:lnTo>
                <a:lnTo>
                  <a:pt x="205" y="295"/>
                </a:lnTo>
                <a:lnTo>
                  <a:pt x="205" y="299"/>
                </a:lnTo>
                <a:lnTo>
                  <a:pt x="209" y="299"/>
                </a:lnTo>
                <a:lnTo>
                  <a:pt x="213" y="299"/>
                </a:lnTo>
                <a:lnTo>
                  <a:pt x="213" y="303"/>
                </a:lnTo>
                <a:lnTo>
                  <a:pt x="217" y="303"/>
                </a:lnTo>
                <a:lnTo>
                  <a:pt x="217" y="307"/>
                </a:lnTo>
                <a:lnTo>
                  <a:pt x="221" y="307"/>
                </a:lnTo>
                <a:lnTo>
                  <a:pt x="221" y="311"/>
                </a:lnTo>
                <a:lnTo>
                  <a:pt x="225" y="311"/>
                </a:lnTo>
                <a:lnTo>
                  <a:pt x="225" y="315"/>
                </a:lnTo>
                <a:lnTo>
                  <a:pt x="225" y="319"/>
                </a:lnTo>
                <a:lnTo>
                  <a:pt x="229" y="315"/>
                </a:lnTo>
                <a:lnTo>
                  <a:pt x="229" y="319"/>
                </a:lnTo>
                <a:lnTo>
                  <a:pt x="234" y="319"/>
                </a:lnTo>
                <a:lnTo>
                  <a:pt x="234" y="324"/>
                </a:lnTo>
                <a:lnTo>
                  <a:pt x="238" y="324"/>
                </a:lnTo>
                <a:lnTo>
                  <a:pt x="238" y="328"/>
                </a:lnTo>
                <a:lnTo>
                  <a:pt x="242" y="328"/>
                </a:lnTo>
                <a:lnTo>
                  <a:pt x="242" y="332"/>
                </a:lnTo>
                <a:lnTo>
                  <a:pt x="242" y="328"/>
                </a:lnTo>
                <a:lnTo>
                  <a:pt x="242" y="332"/>
                </a:lnTo>
                <a:lnTo>
                  <a:pt x="246" y="332"/>
                </a:lnTo>
                <a:lnTo>
                  <a:pt x="242" y="332"/>
                </a:lnTo>
                <a:lnTo>
                  <a:pt x="246" y="332"/>
                </a:lnTo>
                <a:lnTo>
                  <a:pt x="246" y="336"/>
                </a:lnTo>
                <a:lnTo>
                  <a:pt x="246" y="332"/>
                </a:lnTo>
                <a:lnTo>
                  <a:pt x="246" y="336"/>
                </a:lnTo>
                <a:lnTo>
                  <a:pt x="250" y="336"/>
                </a:lnTo>
                <a:lnTo>
                  <a:pt x="250" y="340"/>
                </a:lnTo>
                <a:lnTo>
                  <a:pt x="250" y="336"/>
                </a:lnTo>
                <a:lnTo>
                  <a:pt x="250" y="34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c="http://schemas.openxmlformats.org/drawingml/2006/chart" xmlns:cdr="http://schemas.openxmlformats.org/drawingml/2006/chartDrawing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9" name="Freeform 187"/>
          <p:cNvSpPr>
            <a:spLocks/>
          </p:cNvSpPr>
          <p:nvPr/>
        </p:nvSpPr>
        <p:spPr bwMode="auto">
          <a:xfrm>
            <a:off x="4804473" y="3135950"/>
            <a:ext cx="496856" cy="440849"/>
          </a:xfrm>
          <a:custGeom>
            <a:avLst/>
            <a:gdLst>
              <a:gd name="T0" fmla="*/ 52 w 270"/>
              <a:gd name="T1" fmla="*/ 62 h 262"/>
              <a:gd name="T2" fmla="*/ 44 w 270"/>
              <a:gd name="T3" fmla="*/ 75 h 262"/>
              <a:gd name="T4" fmla="*/ 44 w 270"/>
              <a:gd name="T5" fmla="*/ 87 h 262"/>
              <a:gd name="T6" fmla="*/ 40 w 270"/>
              <a:gd name="T7" fmla="*/ 104 h 262"/>
              <a:gd name="T8" fmla="*/ 36 w 270"/>
              <a:gd name="T9" fmla="*/ 121 h 262"/>
              <a:gd name="T10" fmla="*/ 28 w 270"/>
              <a:gd name="T11" fmla="*/ 133 h 262"/>
              <a:gd name="T12" fmla="*/ 16 w 270"/>
              <a:gd name="T13" fmla="*/ 141 h 262"/>
              <a:gd name="T14" fmla="*/ 8 w 270"/>
              <a:gd name="T15" fmla="*/ 154 h 262"/>
              <a:gd name="T16" fmla="*/ 8 w 270"/>
              <a:gd name="T17" fmla="*/ 174 h 262"/>
              <a:gd name="T18" fmla="*/ 0 w 270"/>
              <a:gd name="T19" fmla="*/ 187 h 262"/>
              <a:gd name="T20" fmla="*/ 8 w 270"/>
              <a:gd name="T21" fmla="*/ 199 h 262"/>
              <a:gd name="T22" fmla="*/ 4 w 270"/>
              <a:gd name="T23" fmla="*/ 216 h 262"/>
              <a:gd name="T24" fmla="*/ 4 w 270"/>
              <a:gd name="T25" fmla="*/ 228 h 262"/>
              <a:gd name="T26" fmla="*/ 20 w 270"/>
              <a:gd name="T27" fmla="*/ 224 h 262"/>
              <a:gd name="T28" fmla="*/ 32 w 270"/>
              <a:gd name="T29" fmla="*/ 224 h 262"/>
              <a:gd name="T30" fmla="*/ 44 w 270"/>
              <a:gd name="T31" fmla="*/ 216 h 262"/>
              <a:gd name="T32" fmla="*/ 56 w 270"/>
              <a:gd name="T33" fmla="*/ 216 h 262"/>
              <a:gd name="T34" fmla="*/ 68 w 270"/>
              <a:gd name="T35" fmla="*/ 216 h 262"/>
              <a:gd name="T36" fmla="*/ 81 w 270"/>
              <a:gd name="T37" fmla="*/ 224 h 262"/>
              <a:gd name="T38" fmla="*/ 93 w 270"/>
              <a:gd name="T39" fmla="*/ 233 h 262"/>
              <a:gd name="T40" fmla="*/ 101 w 270"/>
              <a:gd name="T41" fmla="*/ 245 h 262"/>
              <a:gd name="T42" fmla="*/ 109 w 270"/>
              <a:gd name="T43" fmla="*/ 257 h 262"/>
              <a:gd name="T44" fmla="*/ 113 w 270"/>
              <a:gd name="T45" fmla="*/ 249 h 262"/>
              <a:gd name="T46" fmla="*/ 117 w 270"/>
              <a:gd name="T47" fmla="*/ 241 h 262"/>
              <a:gd name="T48" fmla="*/ 129 w 270"/>
              <a:gd name="T49" fmla="*/ 233 h 262"/>
              <a:gd name="T50" fmla="*/ 137 w 270"/>
              <a:gd name="T51" fmla="*/ 220 h 262"/>
              <a:gd name="T52" fmla="*/ 145 w 270"/>
              <a:gd name="T53" fmla="*/ 208 h 262"/>
              <a:gd name="T54" fmla="*/ 153 w 270"/>
              <a:gd name="T55" fmla="*/ 195 h 262"/>
              <a:gd name="T56" fmla="*/ 165 w 270"/>
              <a:gd name="T57" fmla="*/ 187 h 262"/>
              <a:gd name="T58" fmla="*/ 177 w 270"/>
              <a:gd name="T59" fmla="*/ 179 h 262"/>
              <a:gd name="T60" fmla="*/ 185 w 270"/>
              <a:gd name="T61" fmla="*/ 166 h 262"/>
              <a:gd name="T62" fmla="*/ 197 w 270"/>
              <a:gd name="T63" fmla="*/ 158 h 262"/>
              <a:gd name="T64" fmla="*/ 205 w 270"/>
              <a:gd name="T65" fmla="*/ 145 h 262"/>
              <a:gd name="T66" fmla="*/ 217 w 270"/>
              <a:gd name="T67" fmla="*/ 133 h 262"/>
              <a:gd name="T68" fmla="*/ 229 w 270"/>
              <a:gd name="T69" fmla="*/ 121 h 262"/>
              <a:gd name="T70" fmla="*/ 241 w 270"/>
              <a:gd name="T71" fmla="*/ 112 h 262"/>
              <a:gd name="T72" fmla="*/ 249 w 270"/>
              <a:gd name="T73" fmla="*/ 100 h 262"/>
              <a:gd name="T74" fmla="*/ 257 w 270"/>
              <a:gd name="T75" fmla="*/ 96 h 262"/>
              <a:gd name="T76" fmla="*/ 265 w 270"/>
              <a:gd name="T77" fmla="*/ 91 h 262"/>
              <a:gd name="T78" fmla="*/ 261 w 270"/>
              <a:gd name="T79" fmla="*/ 83 h 262"/>
              <a:gd name="T80" fmla="*/ 265 w 270"/>
              <a:gd name="T81" fmla="*/ 75 h 262"/>
              <a:gd name="T82" fmla="*/ 257 w 270"/>
              <a:gd name="T83" fmla="*/ 62 h 262"/>
              <a:gd name="T84" fmla="*/ 253 w 270"/>
              <a:gd name="T85" fmla="*/ 42 h 262"/>
              <a:gd name="T86" fmla="*/ 245 w 270"/>
              <a:gd name="T87" fmla="*/ 25 h 262"/>
              <a:gd name="T88" fmla="*/ 241 w 270"/>
              <a:gd name="T89" fmla="*/ 17 h 262"/>
              <a:gd name="T90" fmla="*/ 229 w 270"/>
              <a:gd name="T91" fmla="*/ 25 h 262"/>
              <a:gd name="T92" fmla="*/ 217 w 270"/>
              <a:gd name="T93" fmla="*/ 33 h 262"/>
              <a:gd name="T94" fmla="*/ 209 w 270"/>
              <a:gd name="T95" fmla="*/ 21 h 262"/>
              <a:gd name="T96" fmla="*/ 197 w 270"/>
              <a:gd name="T97" fmla="*/ 21 h 262"/>
              <a:gd name="T98" fmla="*/ 185 w 270"/>
              <a:gd name="T99" fmla="*/ 21 h 262"/>
              <a:gd name="T100" fmla="*/ 165 w 270"/>
              <a:gd name="T101" fmla="*/ 17 h 262"/>
              <a:gd name="T102" fmla="*/ 149 w 270"/>
              <a:gd name="T103" fmla="*/ 13 h 262"/>
              <a:gd name="T104" fmla="*/ 133 w 270"/>
              <a:gd name="T105" fmla="*/ 9 h 262"/>
              <a:gd name="T106" fmla="*/ 121 w 270"/>
              <a:gd name="T107" fmla="*/ 0 h 262"/>
              <a:gd name="T108" fmla="*/ 101 w 270"/>
              <a:gd name="T109" fmla="*/ 0 h 262"/>
              <a:gd name="T110" fmla="*/ 81 w 270"/>
              <a:gd name="T111" fmla="*/ 0 h 262"/>
              <a:gd name="T112" fmla="*/ 68 w 270"/>
              <a:gd name="T113" fmla="*/ 9 h 262"/>
              <a:gd name="T114" fmla="*/ 60 w 270"/>
              <a:gd name="T115" fmla="*/ 21 h 262"/>
              <a:gd name="T116" fmla="*/ 64 w 270"/>
              <a:gd name="T117" fmla="*/ 38 h 262"/>
              <a:gd name="T118" fmla="*/ 60 w 270"/>
              <a:gd name="T119" fmla="*/ 5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0" h="262">
                <a:moveTo>
                  <a:pt x="60" y="54"/>
                </a:moveTo>
                <a:lnTo>
                  <a:pt x="60" y="58"/>
                </a:lnTo>
                <a:lnTo>
                  <a:pt x="56" y="58"/>
                </a:lnTo>
                <a:lnTo>
                  <a:pt x="56" y="62"/>
                </a:lnTo>
                <a:lnTo>
                  <a:pt x="52" y="62"/>
                </a:lnTo>
                <a:lnTo>
                  <a:pt x="48" y="62"/>
                </a:lnTo>
                <a:lnTo>
                  <a:pt x="48" y="67"/>
                </a:lnTo>
                <a:lnTo>
                  <a:pt x="44" y="67"/>
                </a:lnTo>
                <a:lnTo>
                  <a:pt x="44" y="71"/>
                </a:lnTo>
                <a:lnTo>
                  <a:pt x="44" y="75"/>
                </a:lnTo>
                <a:lnTo>
                  <a:pt x="44" y="79"/>
                </a:lnTo>
                <a:lnTo>
                  <a:pt x="44" y="83"/>
                </a:lnTo>
                <a:lnTo>
                  <a:pt x="44" y="87"/>
                </a:lnTo>
                <a:lnTo>
                  <a:pt x="48" y="87"/>
                </a:lnTo>
                <a:lnTo>
                  <a:pt x="44" y="87"/>
                </a:lnTo>
                <a:lnTo>
                  <a:pt x="44" y="91"/>
                </a:lnTo>
                <a:lnTo>
                  <a:pt x="44" y="96"/>
                </a:lnTo>
                <a:lnTo>
                  <a:pt x="44" y="100"/>
                </a:lnTo>
                <a:lnTo>
                  <a:pt x="44" y="104"/>
                </a:lnTo>
                <a:lnTo>
                  <a:pt x="40" y="104"/>
                </a:lnTo>
                <a:lnTo>
                  <a:pt x="40" y="108"/>
                </a:lnTo>
                <a:lnTo>
                  <a:pt x="40" y="112"/>
                </a:lnTo>
                <a:lnTo>
                  <a:pt x="36" y="112"/>
                </a:lnTo>
                <a:lnTo>
                  <a:pt x="36" y="116"/>
                </a:lnTo>
                <a:lnTo>
                  <a:pt x="36" y="121"/>
                </a:lnTo>
                <a:lnTo>
                  <a:pt x="36" y="125"/>
                </a:lnTo>
                <a:lnTo>
                  <a:pt x="36" y="129"/>
                </a:lnTo>
                <a:lnTo>
                  <a:pt x="32" y="129"/>
                </a:lnTo>
                <a:lnTo>
                  <a:pt x="32" y="133"/>
                </a:lnTo>
                <a:lnTo>
                  <a:pt x="28" y="133"/>
                </a:lnTo>
                <a:lnTo>
                  <a:pt x="24" y="133"/>
                </a:lnTo>
                <a:lnTo>
                  <a:pt x="24" y="137"/>
                </a:lnTo>
                <a:lnTo>
                  <a:pt x="24" y="141"/>
                </a:lnTo>
                <a:lnTo>
                  <a:pt x="20" y="141"/>
                </a:lnTo>
                <a:lnTo>
                  <a:pt x="16" y="141"/>
                </a:lnTo>
                <a:lnTo>
                  <a:pt x="16" y="145"/>
                </a:lnTo>
                <a:lnTo>
                  <a:pt x="12" y="145"/>
                </a:lnTo>
                <a:lnTo>
                  <a:pt x="12" y="150"/>
                </a:lnTo>
                <a:lnTo>
                  <a:pt x="8" y="150"/>
                </a:lnTo>
                <a:lnTo>
                  <a:pt x="8" y="154"/>
                </a:lnTo>
                <a:lnTo>
                  <a:pt x="8" y="158"/>
                </a:lnTo>
                <a:lnTo>
                  <a:pt x="8" y="162"/>
                </a:lnTo>
                <a:lnTo>
                  <a:pt x="8" y="166"/>
                </a:lnTo>
                <a:lnTo>
                  <a:pt x="8" y="170"/>
                </a:lnTo>
                <a:lnTo>
                  <a:pt x="8" y="174"/>
                </a:lnTo>
                <a:lnTo>
                  <a:pt x="4" y="174"/>
                </a:lnTo>
                <a:lnTo>
                  <a:pt x="4" y="179"/>
                </a:lnTo>
                <a:lnTo>
                  <a:pt x="4" y="183"/>
                </a:lnTo>
                <a:lnTo>
                  <a:pt x="0" y="183"/>
                </a:lnTo>
                <a:lnTo>
                  <a:pt x="0" y="187"/>
                </a:lnTo>
                <a:lnTo>
                  <a:pt x="4" y="187"/>
                </a:lnTo>
                <a:lnTo>
                  <a:pt x="4" y="191"/>
                </a:lnTo>
                <a:lnTo>
                  <a:pt x="4" y="195"/>
                </a:lnTo>
                <a:lnTo>
                  <a:pt x="8" y="195"/>
                </a:lnTo>
                <a:lnTo>
                  <a:pt x="8" y="199"/>
                </a:lnTo>
                <a:lnTo>
                  <a:pt x="8" y="203"/>
                </a:lnTo>
                <a:lnTo>
                  <a:pt x="4" y="203"/>
                </a:lnTo>
                <a:lnTo>
                  <a:pt x="4" y="208"/>
                </a:lnTo>
                <a:lnTo>
                  <a:pt x="4" y="212"/>
                </a:lnTo>
                <a:lnTo>
                  <a:pt x="4" y="216"/>
                </a:lnTo>
                <a:lnTo>
                  <a:pt x="0" y="216"/>
                </a:lnTo>
                <a:lnTo>
                  <a:pt x="0" y="220"/>
                </a:lnTo>
                <a:lnTo>
                  <a:pt x="0" y="224"/>
                </a:lnTo>
                <a:lnTo>
                  <a:pt x="4" y="224"/>
                </a:lnTo>
                <a:lnTo>
                  <a:pt x="4" y="228"/>
                </a:lnTo>
                <a:lnTo>
                  <a:pt x="8" y="228"/>
                </a:lnTo>
                <a:lnTo>
                  <a:pt x="8" y="224"/>
                </a:lnTo>
                <a:lnTo>
                  <a:pt x="12" y="224"/>
                </a:lnTo>
                <a:lnTo>
                  <a:pt x="16" y="224"/>
                </a:lnTo>
                <a:lnTo>
                  <a:pt x="20" y="224"/>
                </a:lnTo>
                <a:lnTo>
                  <a:pt x="24" y="224"/>
                </a:lnTo>
                <a:lnTo>
                  <a:pt x="24" y="228"/>
                </a:lnTo>
                <a:lnTo>
                  <a:pt x="28" y="228"/>
                </a:lnTo>
                <a:lnTo>
                  <a:pt x="28" y="224"/>
                </a:lnTo>
                <a:lnTo>
                  <a:pt x="32" y="224"/>
                </a:lnTo>
                <a:lnTo>
                  <a:pt x="36" y="224"/>
                </a:lnTo>
                <a:lnTo>
                  <a:pt x="36" y="220"/>
                </a:lnTo>
                <a:lnTo>
                  <a:pt x="40" y="220"/>
                </a:lnTo>
                <a:lnTo>
                  <a:pt x="40" y="216"/>
                </a:lnTo>
                <a:lnTo>
                  <a:pt x="44" y="216"/>
                </a:lnTo>
                <a:lnTo>
                  <a:pt x="44" y="220"/>
                </a:lnTo>
                <a:lnTo>
                  <a:pt x="48" y="220"/>
                </a:lnTo>
                <a:lnTo>
                  <a:pt x="52" y="220"/>
                </a:lnTo>
                <a:lnTo>
                  <a:pt x="52" y="216"/>
                </a:lnTo>
                <a:lnTo>
                  <a:pt x="56" y="216"/>
                </a:lnTo>
                <a:lnTo>
                  <a:pt x="60" y="216"/>
                </a:lnTo>
                <a:lnTo>
                  <a:pt x="64" y="216"/>
                </a:lnTo>
                <a:lnTo>
                  <a:pt x="60" y="216"/>
                </a:lnTo>
                <a:lnTo>
                  <a:pt x="64" y="216"/>
                </a:lnTo>
                <a:lnTo>
                  <a:pt x="68" y="216"/>
                </a:lnTo>
                <a:lnTo>
                  <a:pt x="72" y="216"/>
                </a:lnTo>
                <a:lnTo>
                  <a:pt x="72" y="220"/>
                </a:lnTo>
                <a:lnTo>
                  <a:pt x="76" y="220"/>
                </a:lnTo>
                <a:lnTo>
                  <a:pt x="81" y="220"/>
                </a:lnTo>
                <a:lnTo>
                  <a:pt x="81" y="224"/>
                </a:lnTo>
                <a:lnTo>
                  <a:pt x="85" y="224"/>
                </a:lnTo>
                <a:lnTo>
                  <a:pt x="89" y="224"/>
                </a:lnTo>
                <a:lnTo>
                  <a:pt x="93" y="224"/>
                </a:lnTo>
                <a:lnTo>
                  <a:pt x="93" y="228"/>
                </a:lnTo>
                <a:lnTo>
                  <a:pt x="93" y="233"/>
                </a:lnTo>
                <a:lnTo>
                  <a:pt x="97" y="233"/>
                </a:lnTo>
                <a:lnTo>
                  <a:pt x="97" y="237"/>
                </a:lnTo>
                <a:lnTo>
                  <a:pt x="101" y="237"/>
                </a:lnTo>
                <a:lnTo>
                  <a:pt x="101" y="241"/>
                </a:lnTo>
                <a:lnTo>
                  <a:pt x="101" y="245"/>
                </a:lnTo>
                <a:lnTo>
                  <a:pt x="101" y="249"/>
                </a:lnTo>
                <a:lnTo>
                  <a:pt x="105" y="249"/>
                </a:lnTo>
                <a:lnTo>
                  <a:pt x="105" y="253"/>
                </a:lnTo>
                <a:lnTo>
                  <a:pt x="109" y="253"/>
                </a:lnTo>
                <a:lnTo>
                  <a:pt x="109" y="257"/>
                </a:lnTo>
                <a:lnTo>
                  <a:pt x="113" y="257"/>
                </a:lnTo>
                <a:lnTo>
                  <a:pt x="113" y="262"/>
                </a:lnTo>
                <a:lnTo>
                  <a:pt x="113" y="257"/>
                </a:lnTo>
                <a:lnTo>
                  <a:pt x="113" y="253"/>
                </a:lnTo>
                <a:lnTo>
                  <a:pt x="113" y="249"/>
                </a:lnTo>
                <a:lnTo>
                  <a:pt x="109" y="249"/>
                </a:lnTo>
                <a:lnTo>
                  <a:pt x="109" y="245"/>
                </a:lnTo>
                <a:lnTo>
                  <a:pt x="113" y="245"/>
                </a:lnTo>
                <a:lnTo>
                  <a:pt x="113" y="241"/>
                </a:lnTo>
                <a:lnTo>
                  <a:pt x="117" y="241"/>
                </a:lnTo>
                <a:lnTo>
                  <a:pt x="117" y="237"/>
                </a:lnTo>
                <a:lnTo>
                  <a:pt x="121" y="237"/>
                </a:lnTo>
                <a:lnTo>
                  <a:pt x="125" y="237"/>
                </a:lnTo>
                <a:lnTo>
                  <a:pt x="125" y="233"/>
                </a:lnTo>
                <a:lnTo>
                  <a:pt x="129" y="233"/>
                </a:lnTo>
                <a:lnTo>
                  <a:pt x="129" y="228"/>
                </a:lnTo>
                <a:lnTo>
                  <a:pt x="129" y="224"/>
                </a:lnTo>
                <a:lnTo>
                  <a:pt x="129" y="220"/>
                </a:lnTo>
                <a:lnTo>
                  <a:pt x="133" y="220"/>
                </a:lnTo>
                <a:lnTo>
                  <a:pt x="137" y="220"/>
                </a:lnTo>
                <a:lnTo>
                  <a:pt x="137" y="216"/>
                </a:lnTo>
                <a:lnTo>
                  <a:pt x="141" y="216"/>
                </a:lnTo>
                <a:lnTo>
                  <a:pt x="141" y="212"/>
                </a:lnTo>
                <a:lnTo>
                  <a:pt x="145" y="212"/>
                </a:lnTo>
                <a:lnTo>
                  <a:pt x="145" y="208"/>
                </a:lnTo>
                <a:lnTo>
                  <a:pt x="149" y="208"/>
                </a:lnTo>
                <a:lnTo>
                  <a:pt x="149" y="203"/>
                </a:lnTo>
                <a:lnTo>
                  <a:pt x="149" y="199"/>
                </a:lnTo>
                <a:lnTo>
                  <a:pt x="149" y="195"/>
                </a:lnTo>
                <a:lnTo>
                  <a:pt x="153" y="195"/>
                </a:lnTo>
                <a:lnTo>
                  <a:pt x="153" y="191"/>
                </a:lnTo>
                <a:lnTo>
                  <a:pt x="157" y="191"/>
                </a:lnTo>
                <a:lnTo>
                  <a:pt x="161" y="191"/>
                </a:lnTo>
                <a:lnTo>
                  <a:pt x="165" y="191"/>
                </a:lnTo>
                <a:lnTo>
                  <a:pt x="165" y="187"/>
                </a:lnTo>
                <a:lnTo>
                  <a:pt x="169" y="187"/>
                </a:lnTo>
                <a:lnTo>
                  <a:pt x="169" y="183"/>
                </a:lnTo>
                <a:lnTo>
                  <a:pt x="173" y="183"/>
                </a:lnTo>
                <a:lnTo>
                  <a:pt x="173" y="179"/>
                </a:lnTo>
                <a:lnTo>
                  <a:pt x="177" y="179"/>
                </a:lnTo>
                <a:lnTo>
                  <a:pt x="177" y="174"/>
                </a:lnTo>
                <a:lnTo>
                  <a:pt x="181" y="174"/>
                </a:lnTo>
                <a:lnTo>
                  <a:pt x="185" y="174"/>
                </a:lnTo>
                <a:lnTo>
                  <a:pt x="185" y="170"/>
                </a:lnTo>
                <a:lnTo>
                  <a:pt x="185" y="166"/>
                </a:lnTo>
                <a:lnTo>
                  <a:pt x="189" y="166"/>
                </a:lnTo>
                <a:lnTo>
                  <a:pt x="189" y="162"/>
                </a:lnTo>
                <a:lnTo>
                  <a:pt x="193" y="162"/>
                </a:lnTo>
                <a:lnTo>
                  <a:pt x="193" y="158"/>
                </a:lnTo>
                <a:lnTo>
                  <a:pt x="197" y="158"/>
                </a:lnTo>
                <a:lnTo>
                  <a:pt x="197" y="154"/>
                </a:lnTo>
                <a:lnTo>
                  <a:pt x="197" y="150"/>
                </a:lnTo>
                <a:lnTo>
                  <a:pt x="201" y="150"/>
                </a:lnTo>
                <a:lnTo>
                  <a:pt x="201" y="145"/>
                </a:lnTo>
                <a:lnTo>
                  <a:pt x="205" y="145"/>
                </a:lnTo>
                <a:lnTo>
                  <a:pt x="209" y="145"/>
                </a:lnTo>
                <a:lnTo>
                  <a:pt x="213" y="141"/>
                </a:lnTo>
                <a:lnTo>
                  <a:pt x="213" y="137"/>
                </a:lnTo>
                <a:lnTo>
                  <a:pt x="213" y="133"/>
                </a:lnTo>
                <a:lnTo>
                  <a:pt x="217" y="133"/>
                </a:lnTo>
                <a:lnTo>
                  <a:pt x="221" y="129"/>
                </a:lnTo>
                <a:lnTo>
                  <a:pt x="221" y="125"/>
                </a:lnTo>
                <a:lnTo>
                  <a:pt x="221" y="121"/>
                </a:lnTo>
                <a:lnTo>
                  <a:pt x="225" y="121"/>
                </a:lnTo>
                <a:lnTo>
                  <a:pt x="229" y="121"/>
                </a:lnTo>
                <a:lnTo>
                  <a:pt x="229" y="116"/>
                </a:lnTo>
                <a:lnTo>
                  <a:pt x="233" y="116"/>
                </a:lnTo>
                <a:lnTo>
                  <a:pt x="233" y="112"/>
                </a:lnTo>
                <a:lnTo>
                  <a:pt x="237" y="112"/>
                </a:lnTo>
                <a:lnTo>
                  <a:pt x="241" y="112"/>
                </a:lnTo>
                <a:lnTo>
                  <a:pt x="241" y="108"/>
                </a:lnTo>
                <a:lnTo>
                  <a:pt x="241" y="104"/>
                </a:lnTo>
                <a:lnTo>
                  <a:pt x="245" y="104"/>
                </a:lnTo>
                <a:lnTo>
                  <a:pt x="249" y="104"/>
                </a:lnTo>
                <a:lnTo>
                  <a:pt x="249" y="100"/>
                </a:lnTo>
                <a:lnTo>
                  <a:pt x="249" y="96"/>
                </a:lnTo>
                <a:lnTo>
                  <a:pt x="249" y="91"/>
                </a:lnTo>
                <a:lnTo>
                  <a:pt x="253" y="91"/>
                </a:lnTo>
                <a:lnTo>
                  <a:pt x="253" y="96"/>
                </a:lnTo>
                <a:lnTo>
                  <a:pt x="257" y="96"/>
                </a:lnTo>
                <a:lnTo>
                  <a:pt x="257" y="100"/>
                </a:lnTo>
                <a:lnTo>
                  <a:pt x="261" y="100"/>
                </a:lnTo>
                <a:lnTo>
                  <a:pt x="261" y="96"/>
                </a:lnTo>
                <a:lnTo>
                  <a:pt x="265" y="96"/>
                </a:lnTo>
                <a:lnTo>
                  <a:pt x="265" y="91"/>
                </a:lnTo>
                <a:lnTo>
                  <a:pt x="261" y="91"/>
                </a:lnTo>
                <a:lnTo>
                  <a:pt x="261" y="87"/>
                </a:lnTo>
                <a:lnTo>
                  <a:pt x="257" y="87"/>
                </a:lnTo>
                <a:lnTo>
                  <a:pt x="257" y="83"/>
                </a:lnTo>
                <a:lnTo>
                  <a:pt x="261" y="83"/>
                </a:lnTo>
                <a:lnTo>
                  <a:pt x="265" y="83"/>
                </a:lnTo>
                <a:lnTo>
                  <a:pt x="265" y="79"/>
                </a:lnTo>
                <a:lnTo>
                  <a:pt x="270" y="79"/>
                </a:lnTo>
                <a:lnTo>
                  <a:pt x="265" y="79"/>
                </a:lnTo>
                <a:lnTo>
                  <a:pt x="265" y="75"/>
                </a:lnTo>
                <a:lnTo>
                  <a:pt x="261" y="75"/>
                </a:lnTo>
                <a:lnTo>
                  <a:pt x="261" y="71"/>
                </a:lnTo>
                <a:lnTo>
                  <a:pt x="261" y="67"/>
                </a:lnTo>
                <a:lnTo>
                  <a:pt x="257" y="67"/>
                </a:lnTo>
                <a:lnTo>
                  <a:pt x="257" y="62"/>
                </a:lnTo>
                <a:lnTo>
                  <a:pt x="257" y="58"/>
                </a:lnTo>
                <a:lnTo>
                  <a:pt x="257" y="54"/>
                </a:lnTo>
                <a:lnTo>
                  <a:pt x="257" y="50"/>
                </a:lnTo>
                <a:lnTo>
                  <a:pt x="253" y="46"/>
                </a:lnTo>
                <a:lnTo>
                  <a:pt x="253" y="42"/>
                </a:lnTo>
                <a:lnTo>
                  <a:pt x="249" y="38"/>
                </a:lnTo>
                <a:lnTo>
                  <a:pt x="249" y="33"/>
                </a:lnTo>
                <a:lnTo>
                  <a:pt x="249" y="29"/>
                </a:lnTo>
                <a:lnTo>
                  <a:pt x="245" y="29"/>
                </a:lnTo>
                <a:lnTo>
                  <a:pt x="245" y="25"/>
                </a:lnTo>
                <a:lnTo>
                  <a:pt x="245" y="21"/>
                </a:lnTo>
                <a:lnTo>
                  <a:pt x="245" y="17"/>
                </a:lnTo>
                <a:lnTo>
                  <a:pt x="245" y="13"/>
                </a:lnTo>
                <a:lnTo>
                  <a:pt x="241" y="13"/>
                </a:lnTo>
                <a:lnTo>
                  <a:pt x="241" y="17"/>
                </a:lnTo>
                <a:lnTo>
                  <a:pt x="237" y="17"/>
                </a:lnTo>
                <a:lnTo>
                  <a:pt x="233" y="17"/>
                </a:lnTo>
                <a:lnTo>
                  <a:pt x="233" y="21"/>
                </a:lnTo>
                <a:lnTo>
                  <a:pt x="229" y="21"/>
                </a:lnTo>
                <a:lnTo>
                  <a:pt x="229" y="25"/>
                </a:lnTo>
                <a:lnTo>
                  <a:pt x="229" y="29"/>
                </a:lnTo>
                <a:lnTo>
                  <a:pt x="225" y="29"/>
                </a:lnTo>
                <a:lnTo>
                  <a:pt x="225" y="33"/>
                </a:lnTo>
                <a:lnTo>
                  <a:pt x="221" y="33"/>
                </a:lnTo>
                <a:lnTo>
                  <a:pt x="217" y="33"/>
                </a:lnTo>
                <a:lnTo>
                  <a:pt x="217" y="29"/>
                </a:lnTo>
                <a:lnTo>
                  <a:pt x="213" y="29"/>
                </a:lnTo>
                <a:lnTo>
                  <a:pt x="213" y="25"/>
                </a:lnTo>
                <a:lnTo>
                  <a:pt x="213" y="21"/>
                </a:lnTo>
                <a:lnTo>
                  <a:pt x="209" y="21"/>
                </a:lnTo>
                <a:lnTo>
                  <a:pt x="205" y="21"/>
                </a:lnTo>
                <a:lnTo>
                  <a:pt x="201" y="21"/>
                </a:lnTo>
                <a:lnTo>
                  <a:pt x="201" y="25"/>
                </a:lnTo>
                <a:lnTo>
                  <a:pt x="197" y="25"/>
                </a:lnTo>
                <a:lnTo>
                  <a:pt x="197" y="21"/>
                </a:lnTo>
                <a:lnTo>
                  <a:pt x="193" y="21"/>
                </a:lnTo>
                <a:lnTo>
                  <a:pt x="189" y="21"/>
                </a:lnTo>
                <a:lnTo>
                  <a:pt x="189" y="17"/>
                </a:lnTo>
                <a:lnTo>
                  <a:pt x="189" y="21"/>
                </a:lnTo>
                <a:lnTo>
                  <a:pt x="185" y="21"/>
                </a:lnTo>
                <a:lnTo>
                  <a:pt x="181" y="21"/>
                </a:lnTo>
                <a:lnTo>
                  <a:pt x="177" y="21"/>
                </a:lnTo>
                <a:lnTo>
                  <a:pt x="173" y="21"/>
                </a:lnTo>
                <a:lnTo>
                  <a:pt x="169" y="21"/>
                </a:lnTo>
                <a:lnTo>
                  <a:pt x="165" y="17"/>
                </a:lnTo>
                <a:lnTo>
                  <a:pt x="161" y="17"/>
                </a:lnTo>
                <a:lnTo>
                  <a:pt x="157" y="17"/>
                </a:lnTo>
                <a:lnTo>
                  <a:pt x="157" y="13"/>
                </a:lnTo>
                <a:lnTo>
                  <a:pt x="153" y="13"/>
                </a:lnTo>
                <a:lnTo>
                  <a:pt x="149" y="13"/>
                </a:lnTo>
                <a:lnTo>
                  <a:pt x="145" y="13"/>
                </a:lnTo>
                <a:lnTo>
                  <a:pt x="145" y="9"/>
                </a:lnTo>
                <a:lnTo>
                  <a:pt x="141" y="9"/>
                </a:lnTo>
                <a:lnTo>
                  <a:pt x="137" y="9"/>
                </a:lnTo>
                <a:lnTo>
                  <a:pt x="133" y="9"/>
                </a:lnTo>
                <a:lnTo>
                  <a:pt x="133" y="4"/>
                </a:lnTo>
                <a:lnTo>
                  <a:pt x="129" y="4"/>
                </a:lnTo>
                <a:lnTo>
                  <a:pt x="125" y="4"/>
                </a:lnTo>
                <a:lnTo>
                  <a:pt x="125" y="0"/>
                </a:lnTo>
                <a:lnTo>
                  <a:pt x="121" y="0"/>
                </a:lnTo>
                <a:lnTo>
                  <a:pt x="117" y="0"/>
                </a:lnTo>
                <a:lnTo>
                  <a:pt x="113" y="0"/>
                </a:lnTo>
                <a:lnTo>
                  <a:pt x="109" y="0"/>
                </a:lnTo>
                <a:lnTo>
                  <a:pt x="105" y="0"/>
                </a:lnTo>
                <a:lnTo>
                  <a:pt x="101" y="0"/>
                </a:lnTo>
                <a:lnTo>
                  <a:pt x="97" y="0"/>
                </a:lnTo>
                <a:lnTo>
                  <a:pt x="93" y="0"/>
                </a:lnTo>
                <a:lnTo>
                  <a:pt x="89" y="0"/>
                </a:lnTo>
                <a:lnTo>
                  <a:pt x="85" y="0"/>
                </a:lnTo>
                <a:lnTo>
                  <a:pt x="81" y="0"/>
                </a:lnTo>
                <a:lnTo>
                  <a:pt x="81" y="4"/>
                </a:lnTo>
                <a:lnTo>
                  <a:pt x="76" y="4"/>
                </a:lnTo>
                <a:lnTo>
                  <a:pt x="72" y="4"/>
                </a:lnTo>
                <a:lnTo>
                  <a:pt x="72" y="9"/>
                </a:lnTo>
                <a:lnTo>
                  <a:pt x="68" y="9"/>
                </a:lnTo>
                <a:lnTo>
                  <a:pt x="64" y="9"/>
                </a:lnTo>
                <a:lnTo>
                  <a:pt x="64" y="13"/>
                </a:lnTo>
                <a:lnTo>
                  <a:pt x="60" y="13"/>
                </a:lnTo>
                <a:lnTo>
                  <a:pt x="60" y="17"/>
                </a:lnTo>
                <a:lnTo>
                  <a:pt x="60" y="21"/>
                </a:lnTo>
                <a:lnTo>
                  <a:pt x="60" y="25"/>
                </a:lnTo>
                <a:lnTo>
                  <a:pt x="64" y="25"/>
                </a:lnTo>
                <a:lnTo>
                  <a:pt x="64" y="29"/>
                </a:lnTo>
                <a:lnTo>
                  <a:pt x="64" y="33"/>
                </a:lnTo>
                <a:lnTo>
                  <a:pt x="64" y="38"/>
                </a:lnTo>
                <a:lnTo>
                  <a:pt x="64" y="42"/>
                </a:lnTo>
                <a:lnTo>
                  <a:pt x="60" y="42"/>
                </a:lnTo>
                <a:lnTo>
                  <a:pt x="60" y="46"/>
                </a:lnTo>
                <a:lnTo>
                  <a:pt x="60" y="50"/>
                </a:lnTo>
                <a:lnTo>
                  <a:pt x="60" y="5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c="http://schemas.openxmlformats.org/drawingml/2006/chart" xmlns:cdr="http://schemas.openxmlformats.org/drawingml/2006/chartDrawing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10" name="Freeform 188"/>
          <p:cNvSpPr>
            <a:spLocks/>
          </p:cNvSpPr>
          <p:nvPr/>
        </p:nvSpPr>
        <p:spPr bwMode="auto">
          <a:xfrm>
            <a:off x="3768377" y="2450419"/>
            <a:ext cx="753524" cy="550535"/>
          </a:xfrm>
          <a:custGeom>
            <a:avLst/>
            <a:gdLst>
              <a:gd name="T0" fmla="*/ 278 w 410"/>
              <a:gd name="T1" fmla="*/ 286 h 327"/>
              <a:gd name="T2" fmla="*/ 298 w 410"/>
              <a:gd name="T3" fmla="*/ 278 h 327"/>
              <a:gd name="T4" fmla="*/ 322 w 410"/>
              <a:gd name="T5" fmla="*/ 273 h 327"/>
              <a:gd name="T6" fmla="*/ 346 w 410"/>
              <a:gd name="T7" fmla="*/ 257 h 327"/>
              <a:gd name="T8" fmla="*/ 366 w 410"/>
              <a:gd name="T9" fmla="*/ 232 h 327"/>
              <a:gd name="T10" fmla="*/ 386 w 410"/>
              <a:gd name="T11" fmla="*/ 211 h 327"/>
              <a:gd name="T12" fmla="*/ 406 w 410"/>
              <a:gd name="T13" fmla="*/ 186 h 327"/>
              <a:gd name="T14" fmla="*/ 410 w 410"/>
              <a:gd name="T15" fmla="*/ 149 h 327"/>
              <a:gd name="T16" fmla="*/ 410 w 410"/>
              <a:gd name="T17" fmla="*/ 112 h 327"/>
              <a:gd name="T18" fmla="*/ 410 w 410"/>
              <a:gd name="T19" fmla="*/ 74 h 327"/>
              <a:gd name="T20" fmla="*/ 410 w 410"/>
              <a:gd name="T21" fmla="*/ 37 h 327"/>
              <a:gd name="T22" fmla="*/ 394 w 410"/>
              <a:gd name="T23" fmla="*/ 20 h 327"/>
              <a:gd name="T24" fmla="*/ 374 w 410"/>
              <a:gd name="T25" fmla="*/ 4 h 327"/>
              <a:gd name="T26" fmla="*/ 330 w 410"/>
              <a:gd name="T27" fmla="*/ 0 h 327"/>
              <a:gd name="T28" fmla="*/ 302 w 410"/>
              <a:gd name="T29" fmla="*/ 4 h 327"/>
              <a:gd name="T30" fmla="*/ 294 w 410"/>
              <a:gd name="T31" fmla="*/ 33 h 327"/>
              <a:gd name="T32" fmla="*/ 282 w 410"/>
              <a:gd name="T33" fmla="*/ 58 h 327"/>
              <a:gd name="T34" fmla="*/ 274 w 410"/>
              <a:gd name="T35" fmla="*/ 45 h 327"/>
              <a:gd name="T36" fmla="*/ 261 w 410"/>
              <a:gd name="T37" fmla="*/ 20 h 327"/>
              <a:gd name="T38" fmla="*/ 245 w 410"/>
              <a:gd name="T39" fmla="*/ 8 h 327"/>
              <a:gd name="T40" fmla="*/ 221 w 410"/>
              <a:gd name="T41" fmla="*/ 12 h 327"/>
              <a:gd name="T42" fmla="*/ 213 w 410"/>
              <a:gd name="T43" fmla="*/ 45 h 327"/>
              <a:gd name="T44" fmla="*/ 217 w 410"/>
              <a:gd name="T45" fmla="*/ 70 h 327"/>
              <a:gd name="T46" fmla="*/ 233 w 410"/>
              <a:gd name="T47" fmla="*/ 91 h 327"/>
              <a:gd name="T48" fmla="*/ 249 w 410"/>
              <a:gd name="T49" fmla="*/ 112 h 327"/>
              <a:gd name="T50" fmla="*/ 270 w 410"/>
              <a:gd name="T51" fmla="*/ 120 h 327"/>
              <a:gd name="T52" fmla="*/ 290 w 410"/>
              <a:gd name="T53" fmla="*/ 112 h 327"/>
              <a:gd name="T54" fmla="*/ 290 w 410"/>
              <a:gd name="T55" fmla="*/ 149 h 327"/>
              <a:gd name="T56" fmla="*/ 282 w 410"/>
              <a:gd name="T57" fmla="*/ 178 h 327"/>
              <a:gd name="T58" fmla="*/ 257 w 410"/>
              <a:gd name="T59" fmla="*/ 190 h 327"/>
              <a:gd name="T60" fmla="*/ 241 w 410"/>
              <a:gd name="T61" fmla="*/ 186 h 327"/>
              <a:gd name="T62" fmla="*/ 225 w 410"/>
              <a:gd name="T63" fmla="*/ 182 h 327"/>
              <a:gd name="T64" fmla="*/ 201 w 410"/>
              <a:gd name="T65" fmla="*/ 178 h 327"/>
              <a:gd name="T66" fmla="*/ 185 w 410"/>
              <a:gd name="T67" fmla="*/ 166 h 327"/>
              <a:gd name="T68" fmla="*/ 177 w 410"/>
              <a:gd name="T69" fmla="*/ 145 h 327"/>
              <a:gd name="T70" fmla="*/ 169 w 410"/>
              <a:gd name="T71" fmla="*/ 128 h 327"/>
              <a:gd name="T72" fmla="*/ 153 w 410"/>
              <a:gd name="T73" fmla="*/ 103 h 327"/>
              <a:gd name="T74" fmla="*/ 141 w 410"/>
              <a:gd name="T75" fmla="*/ 112 h 327"/>
              <a:gd name="T76" fmla="*/ 145 w 410"/>
              <a:gd name="T77" fmla="*/ 149 h 327"/>
              <a:gd name="T78" fmla="*/ 133 w 410"/>
              <a:gd name="T79" fmla="*/ 161 h 327"/>
              <a:gd name="T80" fmla="*/ 105 w 410"/>
              <a:gd name="T81" fmla="*/ 145 h 327"/>
              <a:gd name="T82" fmla="*/ 89 w 410"/>
              <a:gd name="T83" fmla="*/ 124 h 327"/>
              <a:gd name="T84" fmla="*/ 72 w 410"/>
              <a:gd name="T85" fmla="*/ 153 h 327"/>
              <a:gd name="T86" fmla="*/ 44 w 410"/>
              <a:gd name="T87" fmla="*/ 166 h 327"/>
              <a:gd name="T88" fmla="*/ 16 w 410"/>
              <a:gd name="T89" fmla="*/ 182 h 327"/>
              <a:gd name="T90" fmla="*/ 8 w 410"/>
              <a:gd name="T91" fmla="*/ 195 h 327"/>
              <a:gd name="T92" fmla="*/ 4 w 410"/>
              <a:gd name="T93" fmla="*/ 215 h 327"/>
              <a:gd name="T94" fmla="*/ 8 w 410"/>
              <a:gd name="T95" fmla="*/ 232 h 327"/>
              <a:gd name="T96" fmla="*/ 40 w 410"/>
              <a:gd name="T97" fmla="*/ 240 h 327"/>
              <a:gd name="T98" fmla="*/ 76 w 410"/>
              <a:gd name="T99" fmla="*/ 244 h 327"/>
              <a:gd name="T100" fmla="*/ 117 w 410"/>
              <a:gd name="T101" fmla="*/ 244 h 327"/>
              <a:gd name="T102" fmla="*/ 133 w 410"/>
              <a:gd name="T103" fmla="*/ 265 h 327"/>
              <a:gd name="T104" fmla="*/ 113 w 410"/>
              <a:gd name="T105" fmla="*/ 282 h 327"/>
              <a:gd name="T106" fmla="*/ 129 w 410"/>
              <a:gd name="T107" fmla="*/ 302 h 327"/>
              <a:gd name="T108" fmla="*/ 141 w 410"/>
              <a:gd name="T109" fmla="*/ 327 h 327"/>
              <a:gd name="T110" fmla="*/ 157 w 410"/>
              <a:gd name="T111" fmla="*/ 307 h 327"/>
              <a:gd name="T112" fmla="*/ 177 w 410"/>
              <a:gd name="T113" fmla="*/ 319 h 327"/>
              <a:gd name="T114" fmla="*/ 193 w 410"/>
              <a:gd name="T115" fmla="*/ 307 h 327"/>
              <a:gd name="T116" fmla="*/ 213 w 410"/>
              <a:gd name="T117" fmla="*/ 311 h 327"/>
              <a:gd name="T118" fmla="*/ 241 w 410"/>
              <a:gd name="T119" fmla="*/ 315 h 327"/>
              <a:gd name="T120" fmla="*/ 261 w 410"/>
              <a:gd name="T121" fmla="*/ 31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0" h="327">
                <a:moveTo>
                  <a:pt x="266" y="315"/>
                </a:moveTo>
                <a:lnTo>
                  <a:pt x="266" y="311"/>
                </a:lnTo>
                <a:lnTo>
                  <a:pt x="270" y="307"/>
                </a:lnTo>
                <a:lnTo>
                  <a:pt x="270" y="302"/>
                </a:lnTo>
                <a:lnTo>
                  <a:pt x="270" y="298"/>
                </a:lnTo>
                <a:lnTo>
                  <a:pt x="274" y="294"/>
                </a:lnTo>
                <a:lnTo>
                  <a:pt x="274" y="290"/>
                </a:lnTo>
                <a:lnTo>
                  <a:pt x="274" y="286"/>
                </a:lnTo>
                <a:lnTo>
                  <a:pt x="278" y="286"/>
                </a:lnTo>
                <a:lnTo>
                  <a:pt x="278" y="282"/>
                </a:lnTo>
                <a:lnTo>
                  <a:pt x="278" y="278"/>
                </a:lnTo>
                <a:lnTo>
                  <a:pt x="282" y="278"/>
                </a:lnTo>
                <a:lnTo>
                  <a:pt x="286" y="278"/>
                </a:lnTo>
                <a:lnTo>
                  <a:pt x="290" y="278"/>
                </a:lnTo>
                <a:lnTo>
                  <a:pt x="294" y="278"/>
                </a:lnTo>
                <a:lnTo>
                  <a:pt x="294" y="282"/>
                </a:lnTo>
                <a:lnTo>
                  <a:pt x="294" y="278"/>
                </a:lnTo>
                <a:lnTo>
                  <a:pt x="298" y="278"/>
                </a:lnTo>
                <a:lnTo>
                  <a:pt x="298" y="273"/>
                </a:lnTo>
                <a:lnTo>
                  <a:pt x="298" y="278"/>
                </a:lnTo>
                <a:lnTo>
                  <a:pt x="302" y="278"/>
                </a:lnTo>
                <a:lnTo>
                  <a:pt x="306" y="278"/>
                </a:lnTo>
                <a:lnTo>
                  <a:pt x="310" y="278"/>
                </a:lnTo>
                <a:lnTo>
                  <a:pt x="310" y="273"/>
                </a:lnTo>
                <a:lnTo>
                  <a:pt x="314" y="273"/>
                </a:lnTo>
                <a:lnTo>
                  <a:pt x="318" y="273"/>
                </a:lnTo>
                <a:lnTo>
                  <a:pt x="322" y="273"/>
                </a:lnTo>
                <a:lnTo>
                  <a:pt x="322" y="278"/>
                </a:lnTo>
                <a:lnTo>
                  <a:pt x="326" y="278"/>
                </a:lnTo>
                <a:lnTo>
                  <a:pt x="330" y="278"/>
                </a:lnTo>
                <a:lnTo>
                  <a:pt x="334" y="278"/>
                </a:lnTo>
                <a:lnTo>
                  <a:pt x="334" y="273"/>
                </a:lnTo>
                <a:lnTo>
                  <a:pt x="338" y="269"/>
                </a:lnTo>
                <a:lnTo>
                  <a:pt x="342" y="265"/>
                </a:lnTo>
                <a:lnTo>
                  <a:pt x="346" y="261"/>
                </a:lnTo>
                <a:lnTo>
                  <a:pt x="346" y="257"/>
                </a:lnTo>
                <a:lnTo>
                  <a:pt x="350" y="257"/>
                </a:lnTo>
                <a:lnTo>
                  <a:pt x="350" y="253"/>
                </a:lnTo>
                <a:lnTo>
                  <a:pt x="354" y="249"/>
                </a:lnTo>
                <a:lnTo>
                  <a:pt x="358" y="244"/>
                </a:lnTo>
                <a:lnTo>
                  <a:pt x="358" y="240"/>
                </a:lnTo>
                <a:lnTo>
                  <a:pt x="362" y="240"/>
                </a:lnTo>
                <a:lnTo>
                  <a:pt x="362" y="236"/>
                </a:lnTo>
                <a:lnTo>
                  <a:pt x="366" y="236"/>
                </a:lnTo>
                <a:lnTo>
                  <a:pt x="366" y="232"/>
                </a:lnTo>
                <a:lnTo>
                  <a:pt x="370" y="232"/>
                </a:lnTo>
                <a:lnTo>
                  <a:pt x="370" y="228"/>
                </a:lnTo>
                <a:lnTo>
                  <a:pt x="374" y="224"/>
                </a:lnTo>
                <a:lnTo>
                  <a:pt x="374" y="220"/>
                </a:lnTo>
                <a:lnTo>
                  <a:pt x="378" y="220"/>
                </a:lnTo>
                <a:lnTo>
                  <a:pt x="378" y="215"/>
                </a:lnTo>
                <a:lnTo>
                  <a:pt x="382" y="215"/>
                </a:lnTo>
                <a:lnTo>
                  <a:pt x="382" y="211"/>
                </a:lnTo>
                <a:lnTo>
                  <a:pt x="386" y="211"/>
                </a:lnTo>
                <a:lnTo>
                  <a:pt x="386" y="207"/>
                </a:lnTo>
                <a:lnTo>
                  <a:pt x="390" y="203"/>
                </a:lnTo>
                <a:lnTo>
                  <a:pt x="394" y="199"/>
                </a:lnTo>
                <a:lnTo>
                  <a:pt x="394" y="195"/>
                </a:lnTo>
                <a:lnTo>
                  <a:pt x="398" y="195"/>
                </a:lnTo>
                <a:lnTo>
                  <a:pt x="398" y="190"/>
                </a:lnTo>
                <a:lnTo>
                  <a:pt x="402" y="190"/>
                </a:lnTo>
                <a:lnTo>
                  <a:pt x="402" y="186"/>
                </a:lnTo>
                <a:lnTo>
                  <a:pt x="406" y="186"/>
                </a:lnTo>
                <a:lnTo>
                  <a:pt x="406" y="182"/>
                </a:lnTo>
                <a:lnTo>
                  <a:pt x="406" y="178"/>
                </a:lnTo>
                <a:lnTo>
                  <a:pt x="410" y="174"/>
                </a:lnTo>
                <a:lnTo>
                  <a:pt x="410" y="170"/>
                </a:lnTo>
                <a:lnTo>
                  <a:pt x="410" y="166"/>
                </a:lnTo>
                <a:lnTo>
                  <a:pt x="410" y="161"/>
                </a:lnTo>
                <a:lnTo>
                  <a:pt x="410" y="157"/>
                </a:lnTo>
                <a:lnTo>
                  <a:pt x="410" y="153"/>
                </a:lnTo>
                <a:lnTo>
                  <a:pt x="410" y="149"/>
                </a:lnTo>
                <a:lnTo>
                  <a:pt x="410" y="145"/>
                </a:lnTo>
                <a:lnTo>
                  <a:pt x="410" y="141"/>
                </a:lnTo>
                <a:lnTo>
                  <a:pt x="410" y="137"/>
                </a:lnTo>
                <a:lnTo>
                  <a:pt x="410" y="132"/>
                </a:lnTo>
                <a:lnTo>
                  <a:pt x="410" y="128"/>
                </a:lnTo>
                <a:lnTo>
                  <a:pt x="410" y="124"/>
                </a:lnTo>
                <a:lnTo>
                  <a:pt x="410" y="120"/>
                </a:lnTo>
                <a:lnTo>
                  <a:pt x="410" y="116"/>
                </a:lnTo>
                <a:lnTo>
                  <a:pt x="410" y="112"/>
                </a:lnTo>
                <a:lnTo>
                  <a:pt x="410" y="107"/>
                </a:lnTo>
                <a:lnTo>
                  <a:pt x="410" y="103"/>
                </a:lnTo>
                <a:lnTo>
                  <a:pt x="410" y="99"/>
                </a:lnTo>
                <a:lnTo>
                  <a:pt x="410" y="95"/>
                </a:lnTo>
                <a:lnTo>
                  <a:pt x="410" y="91"/>
                </a:lnTo>
                <a:lnTo>
                  <a:pt x="410" y="87"/>
                </a:lnTo>
                <a:lnTo>
                  <a:pt x="410" y="83"/>
                </a:lnTo>
                <a:lnTo>
                  <a:pt x="410" y="78"/>
                </a:lnTo>
                <a:lnTo>
                  <a:pt x="410" y="74"/>
                </a:lnTo>
                <a:lnTo>
                  <a:pt x="410" y="70"/>
                </a:lnTo>
                <a:lnTo>
                  <a:pt x="410" y="66"/>
                </a:lnTo>
                <a:lnTo>
                  <a:pt x="410" y="62"/>
                </a:lnTo>
                <a:lnTo>
                  <a:pt x="410" y="58"/>
                </a:lnTo>
                <a:lnTo>
                  <a:pt x="410" y="54"/>
                </a:lnTo>
                <a:lnTo>
                  <a:pt x="410" y="49"/>
                </a:lnTo>
                <a:lnTo>
                  <a:pt x="410" y="45"/>
                </a:lnTo>
                <a:lnTo>
                  <a:pt x="410" y="41"/>
                </a:lnTo>
                <a:lnTo>
                  <a:pt x="410" y="37"/>
                </a:lnTo>
                <a:lnTo>
                  <a:pt x="406" y="37"/>
                </a:lnTo>
                <a:lnTo>
                  <a:pt x="406" y="33"/>
                </a:lnTo>
                <a:lnTo>
                  <a:pt x="402" y="33"/>
                </a:lnTo>
                <a:lnTo>
                  <a:pt x="402" y="29"/>
                </a:lnTo>
                <a:lnTo>
                  <a:pt x="398" y="29"/>
                </a:lnTo>
                <a:lnTo>
                  <a:pt x="394" y="25"/>
                </a:lnTo>
                <a:lnTo>
                  <a:pt x="398" y="25"/>
                </a:lnTo>
                <a:lnTo>
                  <a:pt x="394" y="25"/>
                </a:lnTo>
                <a:lnTo>
                  <a:pt x="394" y="20"/>
                </a:lnTo>
                <a:lnTo>
                  <a:pt x="390" y="20"/>
                </a:lnTo>
                <a:lnTo>
                  <a:pt x="390" y="16"/>
                </a:lnTo>
                <a:lnTo>
                  <a:pt x="386" y="16"/>
                </a:lnTo>
                <a:lnTo>
                  <a:pt x="382" y="12"/>
                </a:lnTo>
                <a:lnTo>
                  <a:pt x="382" y="16"/>
                </a:lnTo>
                <a:lnTo>
                  <a:pt x="382" y="12"/>
                </a:lnTo>
                <a:lnTo>
                  <a:pt x="382" y="8"/>
                </a:lnTo>
                <a:lnTo>
                  <a:pt x="382" y="4"/>
                </a:lnTo>
                <a:lnTo>
                  <a:pt x="374" y="4"/>
                </a:lnTo>
                <a:lnTo>
                  <a:pt x="370" y="0"/>
                </a:lnTo>
                <a:lnTo>
                  <a:pt x="366" y="0"/>
                </a:lnTo>
                <a:lnTo>
                  <a:pt x="362" y="0"/>
                </a:lnTo>
                <a:lnTo>
                  <a:pt x="358" y="0"/>
                </a:lnTo>
                <a:lnTo>
                  <a:pt x="354" y="0"/>
                </a:lnTo>
                <a:lnTo>
                  <a:pt x="346" y="0"/>
                </a:lnTo>
                <a:lnTo>
                  <a:pt x="342" y="0"/>
                </a:lnTo>
                <a:lnTo>
                  <a:pt x="338" y="0"/>
                </a:lnTo>
                <a:lnTo>
                  <a:pt x="330" y="0"/>
                </a:lnTo>
                <a:lnTo>
                  <a:pt x="322" y="0"/>
                </a:lnTo>
                <a:lnTo>
                  <a:pt x="322" y="4"/>
                </a:lnTo>
                <a:lnTo>
                  <a:pt x="318" y="4"/>
                </a:lnTo>
                <a:lnTo>
                  <a:pt x="318" y="0"/>
                </a:lnTo>
                <a:lnTo>
                  <a:pt x="314" y="0"/>
                </a:lnTo>
                <a:lnTo>
                  <a:pt x="310" y="0"/>
                </a:lnTo>
                <a:lnTo>
                  <a:pt x="306" y="0"/>
                </a:lnTo>
                <a:lnTo>
                  <a:pt x="302" y="0"/>
                </a:lnTo>
                <a:lnTo>
                  <a:pt x="302" y="4"/>
                </a:lnTo>
                <a:lnTo>
                  <a:pt x="302" y="8"/>
                </a:lnTo>
                <a:lnTo>
                  <a:pt x="302" y="12"/>
                </a:lnTo>
                <a:lnTo>
                  <a:pt x="298" y="12"/>
                </a:lnTo>
                <a:lnTo>
                  <a:pt x="298" y="16"/>
                </a:lnTo>
                <a:lnTo>
                  <a:pt x="298" y="20"/>
                </a:lnTo>
                <a:lnTo>
                  <a:pt x="294" y="20"/>
                </a:lnTo>
                <a:lnTo>
                  <a:pt x="294" y="25"/>
                </a:lnTo>
                <a:lnTo>
                  <a:pt x="294" y="29"/>
                </a:lnTo>
                <a:lnTo>
                  <a:pt x="294" y="33"/>
                </a:lnTo>
                <a:lnTo>
                  <a:pt x="290" y="33"/>
                </a:lnTo>
                <a:lnTo>
                  <a:pt x="290" y="37"/>
                </a:lnTo>
                <a:lnTo>
                  <a:pt x="286" y="37"/>
                </a:lnTo>
                <a:lnTo>
                  <a:pt x="286" y="41"/>
                </a:lnTo>
                <a:lnTo>
                  <a:pt x="286" y="45"/>
                </a:lnTo>
                <a:lnTo>
                  <a:pt x="286" y="49"/>
                </a:lnTo>
                <a:lnTo>
                  <a:pt x="282" y="49"/>
                </a:lnTo>
                <a:lnTo>
                  <a:pt x="282" y="54"/>
                </a:lnTo>
                <a:lnTo>
                  <a:pt x="282" y="58"/>
                </a:lnTo>
                <a:lnTo>
                  <a:pt x="282" y="62"/>
                </a:lnTo>
                <a:lnTo>
                  <a:pt x="282" y="66"/>
                </a:lnTo>
                <a:lnTo>
                  <a:pt x="278" y="66"/>
                </a:lnTo>
                <a:lnTo>
                  <a:pt x="278" y="62"/>
                </a:lnTo>
                <a:lnTo>
                  <a:pt x="278" y="58"/>
                </a:lnTo>
                <a:lnTo>
                  <a:pt x="278" y="54"/>
                </a:lnTo>
                <a:lnTo>
                  <a:pt x="274" y="54"/>
                </a:lnTo>
                <a:lnTo>
                  <a:pt x="274" y="49"/>
                </a:lnTo>
                <a:lnTo>
                  <a:pt x="274" y="45"/>
                </a:lnTo>
                <a:lnTo>
                  <a:pt x="274" y="41"/>
                </a:lnTo>
                <a:lnTo>
                  <a:pt x="274" y="37"/>
                </a:lnTo>
                <a:lnTo>
                  <a:pt x="270" y="37"/>
                </a:lnTo>
                <a:lnTo>
                  <a:pt x="270" y="33"/>
                </a:lnTo>
                <a:lnTo>
                  <a:pt x="266" y="33"/>
                </a:lnTo>
                <a:lnTo>
                  <a:pt x="266" y="29"/>
                </a:lnTo>
                <a:lnTo>
                  <a:pt x="266" y="25"/>
                </a:lnTo>
                <a:lnTo>
                  <a:pt x="266" y="20"/>
                </a:lnTo>
                <a:lnTo>
                  <a:pt x="261" y="20"/>
                </a:lnTo>
                <a:lnTo>
                  <a:pt x="261" y="16"/>
                </a:lnTo>
                <a:lnTo>
                  <a:pt x="257" y="16"/>
                </a:lnTo>
                <a:lnTo>
                  <a:pt x="257" y="12"/>
                </a:lnTo>
                <a:lnTo>
                  <a:pt x="253" y="12"/>
                </a:lnTo>
                <a:lnTo>
                  <a:pt x="253" y="16"/>
                </a:lnTo>
                <a:lnTo>
                  <a:pt x="253" y="12"/>
                </a:lnTo>
                <a:lnTo>
                  <a:pt x="249" y="12"/>
                </a:lnTo>
                <a:lnTo>
                  <a:pt x="245" y="12"/>
                </a:lnTo>
                <a:lnTo>
                  <a:pt x="245" y="8"/>
                </a:lnTo>
                <a:lnTo>
                  <a:pt x="241" y="8"/>
                </a:lnTo>
                <a:lnTo>
                  <a:pt x="237" y="8"/>
                </a:lnTo>
                <a:lnTo>
                  <a:pt x="233" y="8"/>
                </a:lnTo>
                <a:lnTo>
                  <a:pt x="233" y="4"/>
                </a:lnTo>
                <a:lnTo>
                  <a:pt x="233" y="8"/>
                </a:lnTo>
                <a:lnTo>
                  <a:pt x="229" y="8"/>
                </a:lnTo>
                <a:lnTo>
                  <a:pt x="225" y="8"/>
                </a:lnTo>
                <a:lnTo>
                  <a:pt x="221" y="8"/>
                </a:lnTo>
                <a:lnTo>
                  <a:pt x="221" y="12"/>
                </a:lnTo>
                <a:lnTo>
                  <a:pt x="217" y="16"/>
                </a:lnTo>
                <a:lnTo>
                  <a:pt x="217" y="20"/>
                </a:lnTo>
                <a:lnTo>
                  <a:pt x="217" y="25"/>
                </a:lnTo>
                <a:lnTo>
                  <a:pt x="217" y="29"/>
                </a:lnTo>
                <a:lnTo>
                  <a:pt x="213" y="29"/>
                </a:lnTo>
                <a:lnTo>
                  <a:pt x="213" y="33"/>
                </a:lnTo>
                <a:lnTo>
                  <a:pt x="213" y="37"/>
                </a:lnTo>
                <a:lnTo>
                  <a:pt x="213" y="41"/>
                </a:lnTo>
                <a:lnTo>
                  <a:pt x="213" y="45"/>
                </a:lnTo>
                <a:lnTo>
                  <a:pt x="217" y="45"/>
                </a:lnTo>
                <a:lnTo>
                  <a:pt x="217" y="49"/>
                </a:lnTo>
                <a:lnTo>
                  <a:pt x="213" y="49"/>
                </a:lnTo>
                <a:lnTo>
                  <a:pt x="213" y="54"/>
                </a:lnTo>
                <a:lnTo>
                  <a:pt x="217" y="54"/>
                </a:lnTo>
                <a:lnTo>
                  <a:pt x="217" y="58"/>
                </a:lnTo>
                <a:lnTo>
                  <a:pt x="217" y="62"/>
                </a:lnTo>
                <a:lnTo>
                  <a:pt x="217" y="66"/>
                </a:lnTo>
                <a:lnTo>
                  <a:pt x="217" y="70"/>
                </a:lnTo>
                <a:lnTo>
                  <a:pt x="221" y="70"/>
                </a:lnTo>
                <a:lnTo>
                  <a:pt x="221" y="74"/>
                </a:lnTo>
                <a:lnTo>
                  <a:pt x="225" y="74"/>
                </a:lnTo>
                <a:lnTo>
                  <a:pt x="229" y="74"/>
                </a:lnTo>
                <a:lnTo>
                  <a:pt x="233" y="74"/>
                </a:lnTo>
                <a:lnTo>
                  <a:pt x="233" y="78"/>
                </a:lnTo>
                <a:lnTo>
                  <a:pt x="233" y="83"/>
                </a:lnTo>
                <a:lnTo>
                  <a:pt x="233" y="87"/>
                </a:lnTo>
                <a:lnTo>
                  <a:pt x="233" y="91"/>
                </a:lnTo>
                <a:lnTo>
                  <a:pt x="233" y="95"/>
                </a:lnTo>
                <a:lnTo>
                  <a:pt x="237" y="95"/>
                </a:lnTo>
                <a:lnTo>
                  <a:pt x="237" y="99"/>
                </a:lnTo>
                <a:lnTo>
                  <a:pt x="237" y="103"/>
                </a:lnTo>
                <a:lnTo>
                  <a:pt x="241" y="103"/>
                </a:lnTo>
                <a:lnTo>
                  <a:pt x="241" y="107"/>
                </a:lnTo>
                <a:lnTo>
                  <a:pt x="241" y="112"/>
                </a:lnTo>
                <a:lnTo>
                  <a:pt x="245" y="112"/>
                </a:lnTo>
                <a:lnTo>
                  <a:pt x="249" y="112"/>
                </a:lnTo>
                <a:lnTo>
                  <a:pt x="249" y="107"/>
                </a:lnTo>
                <a:lnTo>
                  <a:pt x="253" y="107"/>
                </a:lnTo>
                <a:lnTo>
                  <a:pt x="257" y="107"/>
                </a:lnTo>
                <a:lnTo>
                  <a:pt x="257" y="112"/>
                </a:lnTo>
                <a:lnTo>
                  <a:pt x="261" y="112"/>
                </a:lnTo>
                <a:lnTo>
                  <a:pt x="266" y="112"/>
                </a:lnTo>
                <a:lnTo>
                  <a:pt x="266" y="116"/>
                </a:lnTo>
                <a:lnTo>
                  <a:pt x="270" y="116"/>
                </a:lnTo>
                <a:lnTo>
                  <a:pt x="270" y="120"/>
                </a:lnTo>
                <a:lnTo>
                  <a:pt x="270" y="116"/>
                </a:lnTo>
                <a:lnTo>
                  <a:pt x="270" y="120"/>
                </a:lnTo>
                <a:lnTo>
                  <a:pt x="274" y="120"/>
                </a:lnTo>
                <a:lnTo>
                  <a:pt x="274" y="116"/>
                </a:lnTo>
                <a:lnTo>
                  <a:pt x="274" y="112"/>
                </a:lnTo>
                <a:lnTo>
                  <a:pt x="278" y="112"/>
                </a:lnTo>
                <a:lnTo>
                  <a:pt x="282" y="112"/>
                </a:lnTo>
                <a:lnTo>
                  <a:pt x="286" y="112"/>
                </a:lnTo>
                <a:lnTo>
                  <a:pt x="290" y="112"/>
                </a:lnTo>
                <a:lnTo>
                  <a:pt x="290" y="116"/>
                </a:lnTo>
                <a:lnTo>
                  <a:pt x="290" y="120"/>
                </a:lnTo>
                <a:lnTo>
                  <a:pt x="290" y="124"/>
                </a:lnTo>
                <a:lnTo>
                  <a:pt x="290" y="128"/>
                </a:lnTo>
                <a:lnTo>
                  <a:pt x="290" y="132"/>
                </a:lnTo>
                <a:lnTo>
                  <a:pt x="290" y="137"/>
                </a:lnTo>
                <a:lnTo>
                  <a:pt x="290" y="141"/>
                </a:lnTo>
                <a:lnTo>
                  <a:pt x="290" y="145"/>
                </a:lnTo>
                <a:lnTo>
                  <a:pt x="290" y="149"/>
                </a:lnTo>
                <a:lnTo>
                  <a:pt x="290" y="153"/>
                </a:lnTo>
                <a:lnTo>
                  <a:pt x="290" y="157"/>
                </a:lnTo>
                <a:lnTo>
                  <a:pt x="290" y="161"/>
                </a:lnTo>
                <a:lnTo>
                  <a:pt x="290" y="166"/>
                </a:lnTo>
                <a:lnTo>
                  <a:pt x="290" y="170"/>
                </a:lnTo>
                <a:lnTo>
                  <a:pt x="286" y="170"/>
                </a:lnTo>
                <a:lnTo>
                  <a:pt x="286" y="174"/>
                </a:lnTo>
                <a:lnTo>
                  <a:pt x="282" y="174"/>
                </a:lnTo>
                <a:lnTo>
                  <a:pt x="282" y="178"/>
                </a:lnTo>
                <a:lnTo>
                  <a:pt x="278" y="178"/>
                </a:lnTo>
                <a:lnTo>
                  <a:pt x="278" y="182"/>
                </a:lnTo>
                <a:lnTo>
                  <a:pt x="274" y="182"/>
                </a:lnTo>
                <a:lnTo>
                  <a:pt x="270" y="182"/>
                </a:lnTo>
                <a:lnTo>
                  <a:pt x="270" y="186"/>
                </a:lnTo>
                <a:lnTo>
                  <a:pt x="266" y="186"/>
                </a:lnTo>
                <a:lnTo>
                  <a:pt x="261" y="186"/>
                </a:lnTo>
                <a:lnTo>
                  <a:pt x="261" y="190"/>
                </a:lnTo>
                <a:lnTo>
                  <a:pt x="257" y="190"/>
                </a:lnTo>
                <a:lnTo>
                  <a:pt x="257" y="195"/>
                </a:lnTo>
                <a:lnTo>
                  <a:pt x="253" y="195"/>
                </a:lnTo>
                <a:lnTo>
                  <a:pt x="253" y="190"/>
                </a:lnTo>
                <a:lnTo>
                  <a:pt x="249" y="190"/>
                </a:lnTo>
                <a:lnTo>
                  <a:pt x="249" y="186"/>
                </a:lnTo>
                <a:lnTo>
                  <a:pt x="245" y="186"/>
                </a:lnTo>
                <a:lnTo>
                  <a:pt x="245" y="182"/>
                </a:lnTo>
                <a:lnTo>
                  <a:pt x="245" y="186"/>
                </a:lnTo>
                <a:lnTo>
                  <a:pt x="241" y="186"/>
                </a:lnTo>
                <a:lnTo>
                  <a:pt x="241" y="190"/>
                </a:lnTo>
                <a:lnTo>
                  <a:pt x="241" y="195"/>
                </a:lnTo>
                <a:lnTo>
                  <a:pt x="237" y="195"/>
                </a:lnTo>
                <a:lnTo>
                  <a:pt x="237" y="190"/>
                </a:lnTo>
                <a:lnTo>
                  <a:pt x="233" y="190"/>
                </a:lnTo>
                <a:lnTo>
                  <a:pt x="229" y="190"/>
                </a:lnTo>
                <a:lnTo>
                  <a:pt x="229" y="186"/>
                </a:lnTo>
                <a:lnTo>
                  <a:pt x="225" y="186"/>
                </a:lnTo>
                <a:lnTo>
                  <a:pt x="225" y="182"/>
                </a:lnTo>
                <a:lnTo>
                  <a:pt x="221" y="182"/>
                </a:lnTo>
                <a:lnTo>
                  <a:pt x="217" y="182"/>
                </a:lnTo>
                <a:lnTo>
                  <a:pt x="217" y="186"/>
                </a:lnTo>
                <a:lnTo>
                  <a:pt x="213" y="186"/>
                </a:lnTo>
                <a:lnTo>
                  <a:pt x="209" y="186"/>
                </a:lnTo>
                <a:lnTo>
                  <a:pt x="209" y="182"/>
                </a:lnTo>
                <a:lnTo>
                  <a:pt x="205" y="182"/>
                </a:lnTo>
                <a:lnTo>
                  <a:pt x="201" y="182"/>
                </a:lnTo>
                <a:lnTo>
                  <a:pt x="201" y="178"/>
                </a:lnTo>
                <a:lnTo>
                  <a:pt x="201" y="182"/>
                </a:lnTo>
                <a:lnTo>
                  <a:pt x="197" y="182"/>
                </a:lnTo>
                <a:lnTo>
                  <a:pt x="197" y="178"/>
                </a:lnTo>
                <a:lnTo>
                  <a:pt x="193" y="178"/>
                </a:lnTo>
                <a:lnTo>
                  <a:pt x="193" y="174"/>
                </a:lnTo>
                <a:lnTo>
                  <a:pt x="189" y="174"/>
                </a:lnTo>
                <a:lnTo>
                  <a:pt x="189" y="170"/>
                </a:lnTo>
                <a:lnTo>
                  <a:pt x="189" y="166"/>
                </a:lnTo>
                <a:lnTo>
                  <a:pt x="185" y="166"/>
                </a:lnTo>
                <a:lnTo>
                  <a:pt x="189" y="166"/>
                </a:lnTo>
                <a:lnTo>
                  <a:pt x="185" y="166"/>
                </a:lnTo>
                <a:lnTo>
                  <a:pt x="185" y="161"/>
                </a:lnTo>
                <a:lnTo>
                  <a:pt x="185" y="157"/>
                </a:lnTo>
                <a:lnTo>
                  <a:pt x="181" y="157"/>
                </a:lnTo>
                <a:lnTo>
                  <a:pt x="181" y="153"/>
                </a:lnTo>
                <a:lnTo>
                  <a:pt x="181" y="149"/>
                </a:lnTo>
                <a:lnTo>
                  <a:pt x="177" y="149"/>
                </a:lnTo>
                <a:lnTo>
                  <a:pt x="177" y="145"/>
                </a:lnTo>
                <a:lnTo>
                  <a:pt x="173" y="145"/>
                </a:lnTo>
                <a:lnTo>
                  <a:pt x="173" y="149"/>
                </a:lnTo>
                <a:lnTo>
                  <a:pt x="173" y="145"/>
                </a:lnTo>
                <a:lnTo>
                  <a:pt x="169" y="145"/>
                </a:lnTo>
                <a:lnTo>
                  <a:pt x="169" y="141"/>
                </a:lnTo>
                <a:lnTo>
                  <a:pt x="165" y="137"/>
                </a:lnTo>
                <a:lnTo>
                  <a:pt x="165" y="132"/>
                </a:lnTo>
                <a:lnTo>
                  <a:pt x="169" y="132"/>
                </a:lnTo>
                <a:lnTo>
                  <a:pt x="169" y="128"/>
                </a:lnTo>
                <a:lnTo>
                  <a:pt x="169" y="124"/>
                </a:lnTo>
                <a:lnTo>
                  <a:pt x="169" y="120"/>
                </a:lnTo>
                <a:lnTo>
                  <a:pt x="169" y="116"/>
                </a:lnTo>
                <a:lnTo>
                  <a:pt x="169" y="112"/>
                </a:lnTo>
                <a:lnTo>
                  <a:pt x="165" y="112"/>
                </a:lnTo>
                <a:lnTo>
                  <a:pt x="161" y="107"/>
                </a:lnTo>
                <a:lnTo>
                  <a:pt x="157" y="107"/>
                </a:lnTo>
                <a:lnTo>
                  <a:pt x="157" y="103"/>
                </a:lnTo>
                <a:lnTo>
                  <a:pt x="153" y="103"/>
                </a:lnTo>
                <a:lnTo>
                  <a:pt x="153" y="107"/>
                </a:lnTo>
                <a:lnTo>
                  <a:pt x="153" y="103"/>
                </a:lnTo>
                <a:lnTo>
                  <a:pt x="149" y="103"/>
                </a:lnTo>
                <a:lnTo>
                  <a:pt x="145" y="103"/>
                </a:lnTo>
                <a:lnTo>
                  <a:pt x="145" y="99"/>
                </a:lnTo>
                <a:lnTo>
                  <a:pt x="145" y="103"/>
                </a:lnTo>
                <a:lnTo>
                  <a:pt x="145" y="107"/>
                </a:lnTo>
                <a:lnTo>
                  <a:pt x="141" y="107"/>
                </a:lnTo>
                <a:lnTo>
                  <a:pt x="141" y="112"/>
                </a:lnTo>
                <a:lnTo>
                  <a:pt x="141" y="116"/>
                </a:lnTo>
                <a:lnTo>
                  <a:pt x="145" y="120"/>
                </a:lnTo>
                <a:lnTo>
                  <a:pt x="145" y="124"/>
                </a:lnTo>
                <a:lnTo>
                  <a:pt x="145" y="128"/>
                </a:lnTo>
                <a:lnTo>
                  <a:pt x="145" y="132"/>
                </a:lnTo>
                <a:lnTo>
                  <a:pt x="145" y="137"/>
                </a:lnTo>
                <a:lnTo>
                  <a:pt x="145" y="141"/>
                </a:lnTo>
                <a:lnTo>
                  <a:pt x="145" y="145"/>
                </a:lnTo>
                <a:lnTo>
                  <a:pt x="145" y="149"/>
                </a:lnTo>
                <a:lnTo>
                  <a:pt x="145" y="153"/>
                </a:lnTo>
                <a:lnTo>
                  <a:pt x="141" y="153"/>
                </a:lnTo>
                <a:lnTo>
                  <a:pt x="145" y="153"/>
                </a:lnTo>
                <a:lnTo>
                  <a:pt x="141" y="157"/>
                </a:lnTo>
                <a:lnTo>
                  <a:pt x="141" y="161"/>
                </a:lnTo>
                <a:lnTo>
                  <a:pt x="137" y="161"/>
                </a:lnTo>
                <a:lnTo>
                  <a:pt x="137" y="166"/>
                </a:lnTo>
                <a:lnTo>
                  <a:pt x="137" y="161"/>
                </a:lnTo>
                <a:lnTo>
                  <a:pt x="133" y="161"/>
                </a:lnTo>
                <a:lnTo>
                  <a:pt x="129" y="161"/>
                </a:lnTo>
                <a:lnTo>
                  <a:pt x="125" y="161"/>
                </a:lnTo>
                <a:lnTo>
                  <a:pt x="121" y="157"/>
                </a:lnTo>
                <a:lnTo>
                  <a:pt x="117" y="153"/>
                </a:lnTo>
                <a:lnTo>
                  <a:pt x="113" y="153"/>
                </a:lnTo>
                <a:lnTo>
                  <a:pt x="113" y="149"/>
                </a:lnTo>
                <a:lnTo>
                  <a:pt x="109" y="149"/>
                </a:lnTo>
                <a:lnTo>
                  <a:pt x="105" y="149"/>
                </a:lnTo>
                <a:lnTo>
                  <a:pt x="105" y="145"/>
                </a:lnTo>
                <a:lnTo>
                  <a:pt x="101" y="145"/>
                </a:lnTo>
                <a:lnTo>
                  <a:pt x="101" y="141"/>
                </a:lnTo>
                <a:lnTo>
                  <a:pt x="101" y="137"/>
                </a:lnTo>
                <a:lnTo>
                  <a:pt x="97" y="137"/>
                </a:lnTo>
                <a:lnTo>
                  <a:pt x="97" y="132"/>
                </a:lnTo>
                <a:lnTo>
                  <a:pt x="93" y="132"/>
                </a:lnTo>
                <a:lnTo>
                  <a:pt x="93" y="128"/>
                </a:lnTo>
                <a:lnTo>
                  <a:pt x="89" y="128"/>
                </a:lnTo>
                <a:lnTo>
                  <a:pt x="89" y="124"/>
                </a:lnTo>
                <a:lnTo>
                  <a:pt x="85" y="124"/>
                </a:lnTo>
                <a:lnTo>
                  <a:pt x="85" y="132"/>
                </a:lnTo>
                <a:lnTo>
                  <a:pt x="85" y="137"/>
                </a:lnTo>
                <a:lnTo>
                  <a:pt x="81" y="141"/>
                </a:lnTo>
                <a:lnTo>
                  <a:pt x="81" y="145"/>
                </a:lnTo>
                <a:lnTo>
                  <a:pt x="81" y="149"/>
                </a:lnTo>
                <a:lnTo>
                  <a:pt x="81" y="153"/>
                </a:lnTo>
                <a:lnTo>
                  <a:pt x="76" y="153"/>
                </a:lnTo>
                <a:lnTo>
                  <a:pt x="72" y="153"/>
                </a:lnTo>
                <a:lnTo>
                  <a:pt x="68" y="157"/>
                </a:lnTo>
                <a:lnTo>
                  <a:pt x="64" y="157"/>
                </a:lnTo>
                <a:lnTo>
                  <a:pt x="60" y="157"/>
                </a:lnTo>
                <a:lnTo>
                  <a:pt x="60" y="161"/>
                </a:lnTo>
                <a:lnTo>
                  <a:pt x="56" y="161"/>
                </a:lnTo>
                <a:lnTo>
                  <a:pt x="52" y="161"/>
                </a:lnTo>
                <a:lnTo>
                  <a:pt x="52" y="166"/>
                </a:lnTo>
                <a:lnTo>
                  <a:pt x="48" y="166"/>
                </a:lnTo>
                <a:lnTo>
                  <a:pt x="44" y="166"/>
                </a:lnTo>
                <a:lnTo>
                  <a:pt x="40" y="170"/>
                </a:lnTo>
                <a:lnTo>
                  <a:pt x="36" y="170"/>
                </a:lnTo>
                <a:lnTo>
                  <a:pt x="32" y="174"/>
                </a:lnTo>
                <a:lnTo>
                  <a:pt x="28" y="174"/>
                </a:lnTo>
                <a:lnTo>
                  <a:pt x="24" y="174"/>
                </a:lnTo>
                <a:lnTo>
                  <a:pt x="24" y="178"/>
                </a:lnTo>
                <a:lnTo>
                  <a:pt x="20" y="178"/>
                </a:lnTo>
                <a:lnTo>
                  <a:pt x="16" y="178"/>
                </a:lnTo>
                <a:lnTo>
                  <a:pt x="16" y="182"/>
                </a:lnTo>
                <a:lnTo>
                  <a:pt x="16" y="186"/>
                </a:lnTo>
                <a:lnTo>
                  <a:pt x="12" y="186"/>
                </a:lnTo>
                <a:lnTo>
                  <a:pt x="12" y="182"/>
                </a:lnTo>
                <a:lnTo>
                  <a:pt x="12" y="186"/>
                </a:lnTo>
                <a:lnTo>
                  <a:pt x="8" y="186"/>
                </a:lnTo>
                <a:lnTo>
                  <a:pt x="12" y="186"/>
                </a:lnTo>
                <a:lnTo>
                  <a:pt x="12" y="190"/>
                </a:lnTo>
                <a:lnTo>
                  <a:pt x="8" y="190"/>
                </a:lnTo>
                <a:lnTo>
                  <a:pt x="8" y="195"/>
                </a:lnTo>
                <a:lnTo>
                  <a:pt x="4" y="195"/>
                </a:lnTo>
                <a:lnTo>
                  <a:pt x="4" y="199"/>
                </a:lnTo>
                <a:lnTo>
                  <a:pt x="4" y="195"/>
                </a:lnTo>
                <a:lnTo>
                  <a:pt x="4" y="199"/>
                </a:lnTo>
                <a:lnTo>
                  <a:pt x="0" y="199"/>
                </a:lnTo>
                <a:lnTo>
                  <a:pt x="0" y="203"/>
                </a:lnTo>
                <a:lnTo>
                  <a:pt x="0" y="207"/>
                </a:lnTo>
                <a:lnTo>
                  <a:pt x="0" y="211"/>
                </a:lnTo>
                <a:lnTo>
                  <a:pt x="4" y="215"/>
                </a:lnTo>
                <a:lnTo>
                  <a:pt x="4" y="220"/>
                </a:lnTo>
                <a:lnTo>
                  <a:pt x="8" y="220"/>
                </a:lnTo>
                <a:lnTo>
                  <a:pt x="8" y="224"/>
                </a:lnTo>
                <a:lnTo>
                  <a:pt x="12" y="224"/>
                </a:lnTo>
                <a:lnTo>
                  <a:pt x="12" y="228"/>
                </a:lnTo>
                <a:lnTo>
                  <a:pt x="12" y="232"/>
                </a:lnTo>
                <a:lnTo>
                  <a:pt x="16" y="232"/>
                </a:lnTo>
                <a:lnTo>
                  <a:pt x="12" y="232"/>
                </a:lnTo>
                <a:lnTo>
                  <a:pt x="8" y="232"/>
                </a:lnTo>
                <a:lnTo>
                  <a:pt x="4" y="232"/>
                </a:lnTo>
                <a:lnTo>
                  <a:pt x="4" y="236"/>
                </a:lnTo>
                <a:lnTo>
                  <a:pt x="8" y="236"/>
                </a:lnTo>
                <a:lnTo>
                  <a:pt x="12" y="236"/>
                </a:lnTo>
                <a:lnTo>
                  <a:pt x="20" y="236"/>
                </a:lnTo>
                <a:lnTo>
                  <a:pt x="24" y="240"/>
                </a:lnTo>
                <a:lnTo>
                  <a:pt x="28" y="240"/>
                </a:lnTo>
                <a:lnTo>
                  <a:pt x="36" y="240"/>
                </a:lnTo>
                <a:lnTo>
                  <a:pt x="40" y="240"/>
                </a:lnTo>
                <a:lnTo>
                  <a:pt x="44" y="240"/>
                </a:lnTo>
                <a:lnTo>
                  <a:pt x="48" y="240"/>
                </a:lnTo>
                <a:lnTo>
                  <a:pt x="56" y="240"/>
                </a:lnTo>
                <a:lnTo>
                  <a:pt x="60" y="240"/>
                </a:lnTo>
                <a:lnTo>
                  <a:pt x="64" y="240"/>
                </a:lnTo>
                <a:lnTo>
                  <a:pt x="68" y="240"/>
                </a:lnTo>
                <a:lnTo>
                  <a:pt x="72" y="240"/>
                </a:lnTo>
                <a:lnTo>
                  <a:pt x="76" y="240"/>
                </a:lnTo>
                <a:lnTo>
                  <a:pt x="76" y="244"/>
                </a:lnTo>
                <a:lnTo>
                  <a:pt x="81" y="244"/>
                </a:lnTo>
                <a:lnTo>
                  <a:pt x="85" y="244"/>
                </a:lnTo>
                <a:lnTo>
                  <a:pt x="89" y="244"/>
                </a:lnTo>
                <a:lnTo>
                  <a:pt x="93" y="244"/>
                </a:lnTo>
                <a:lnTo>
                  <a:pt x="97" y="244"/>
                </a:lnTo>
                <a:lnTo>
                  <a:pt x="101" y="244"/>
                </a:lnTo>
                <a:lnTo>
                  <a:pt x="105" y="244"/>
                </a:lnTo>
                <a:lnTo>
                  <a:pt x="113" y="244"/>
                </a:lnTo>
                <a:lnTo>
                  <a:pt x="117" y="244"/>
                </a:lnTo>
                <a:lnTo>
                  <a:pt x="121" y="244"/>
                </a:lnTo>
                <a:lnTo>
                  <a:pt x="125" y="244"/>
                </a:lnTo>
                <a:lnTo>
                  <a:pt x="129" y="244"/>
                </a:lnTo>
                <a:lnTo>
                  <a:pt x="133" y="244"/>
                </a:lnTo>
                <a:lnTo>
                  <a:pt x="133" y="249"/>
                </a:lnTo>
                <a:lnTo>
                  <a:pt x="133" y="253"/>
                </a:lnTo>
                <a:lnTo>
                  <a:pt x="133" y="257"/>
                </a:lnTo>
                <a:lnTo>
                  <a:pt x="133" y="261"/>
                </a:lnTo>
                <a:lnTo>
                  <a:pt x="133" y="265"/>
                </a:lnTo>
                <a:lnTo>
                  <a:pt x="133" y="269"/>
                </a:lnTo>
                <a:lnTo>
                  <a:pt x="129" y="269"/>
                </a:lnTo>
                <a:lnTo>
                  <a:pt x="129" y="273"/>
                </a:lnTo>
                <a:lnTo>
                  <a:pt x="125" y="273"/>
                </a:lnTo>
                <a:lnTo>
                  <a:pt x="121" y="273"/>
                </a:lnTo>
                <a:lnTo>
                  <a:pt x="117" y="273"/>
                </a:lnTo>
                <a:lnTo>
                  <a:pt x="117" y="278"/>
                </a:lnTo>
                <a:lnTo>
                  <a:pt x="113" y="278"/>
                </a:lnTo>
                <a:lnTo>
                  <a:pt x="113" y="282"/>
                </a:lnTo>
                <a:lnTo>
                  <a:pt x="117" y="282"/>
                </a:lnTo>
                <a:lnTo>
                  <a:pt x="117" y="286"/>
                </a:lnTo>
                <a:lnTo>
                  <a:pt x="117" y="290"/>
                </a:lnTo>
                <a:lnTo>
                  <a:pt x="117" y="294"/>
                </a:lnTo>
                <a:lnTo>
                  <a:pt x="121" y="294"/>
                </a:lnTo>
                <a:lnTo>
                  <a:pt x="121" y="298"/>
                </a:lnTo>
                <a:lnTo>
                  <a:pt x="125" y="298"/>
                </a:lnTo>
                <a:lnTo>
                  <a:pt x="125" y="302"/>
                </a:lnTo>
                <a:lnTo>
                  <a:pt x="129" y="302"/>
                </a:lnTo>
                <a:lnTo>
                  <a:pt x="129" y="307"/>
                </a:lnTo>
                <a:lnTo>
                  <a:pt x="129" y="311"/>
                </a:lnTo>
                <a:lnTo>
                  <a:pt x="133" y="311"/>
                </a:lnTo>
                <a:lnTo>
                  <a:pt x="133" y="315"/>
                </a:lnTo>
                <a:lnTo>
                  <a:pt x="133" y="319"/>
                </a:lnTo>
                <a:lnTo>
                  <a:pt x="137" y="319"/>
                </a:lnTo>
                <a:lnTo>
                  <a:pt x="137" y="323"/>
                </a:lnTo>
                <a:lnTo>
                  <a:pt x="141" y="323"/>
                </a:lnTo>
                <a:lnTo>
                  <a:pt x="141" y="327"/>
                </a:lnTo>
                <a:lnTo>
                  <a:pt x="145" y="327"/>
                </a:lnTo>
                <a:lnTo>
                  <a:pt x="145" y="323"/>
                </a:lnTo>
                <a:lnTo>
                  <a:pt x="145" y="319"/>
                </a:lnTo>
                <a:lnTo>
                  <a:pt x="145" y="315"/>
                </a:lnTo>
                <a:lnTo>
                  <a:pt x="149" y="315"/>
                </a:lnTo>
                <a:lnTo>
                  <a:pt x="149" y="311"/>
                </a:lnTo>
                <a:lnTo>
                  <a:pt x="153" y="311"/>
                </a:lnTo>
                <a:lnTo>
                  <a:pt x="153" y="307"/>
                </a:lnTo>
                <a:lnTo>
                  <a:pt x="157" y="307"/>
                </a:lnTo>
                <a:lnTo>
                  <a:pt x="161" y="307"/>
                </a:lnTo>
                <a:lnTo>
                  <a:pt x="157" y="307"/>
                </a:lnTo>
                <a:lnTo>
                  <a:pt x="161" y="311"/>
                </a:lnTo>
                <a:lnTo>
                  <a:pt x="161" y="315"/>
                </a:lnTo>
                <a:lnTo>
                  <a:pt x="165" y="315"/>
                </a:lnTo>
                <a:lnTo>
                  <a:pt x="169" y="315"/>
                </a:lnTo>
                <a:lnTo>
                  <a:pt x="173" y="315"/>
                </a:lnTo>
                <a:lnTo>
                  <a:pt x="173" y="319"/>
                </a:lnTo>
                <a:lnTo>
                  <a:pt x="177" y="319"/>
                </a:lnTo>
                <a:lnTo>
                  <a:pt x="181" y="319"/>
                </a:lnTo>
                <a:lnTo>
                  <a:pt x="181" y="323"/>
                </a:lnTo>
                <a:lnTo>
                  <a:pt x="185" y="323"/>
                </a:lnTo>
                <a:lnTo>
                  <a:pt x="185" y="319"/>
                </a:lnTo>
                <a:lnTo>
                  <a:pt x="185" y="315"/>
                </a:lnTo>
                <a:lnTo>
                  <a:pt x="189" y="315"/>
                </a:lnTo>
                <a:lnTo>
                  <a:pt x="189" y="311"/>
                </a:lnTo>
                <a:lnTo>
                  <a:pt x="189" y="307"/>
                </a:lnTo>
                <a:lnTo>
                  <a:pt x="193" y="307"/>
                </a:lnTo>
                <a:lnTo>
                  <a:pt x="193" y="302"/>
                </a:lnTo>
                <a:lnTo>
                  <a:pt x="197" y="302"/>
                </a:lnTo>
                <a:lnTo>
                  <a:pt x="201" y="302"/>
                </a:lnTo>
                <a:lnTo>
                  <a:pt x="205" y="307"/>
                </a:lnTo>
                <a:lnTo>
                  <a:pt x="205" y="302"/>
                </a:lnTo>
                <a:lnTo>
                  <a:pt x="209" y="302"/>
                </a:lnTo>
                <a:lnTo>
                  <a:pt x="213" y="302"/>
                </a:lnTo>
                <a:lnTo>
                  <a:pt x="213" y="307"/>
                </a:lnTo>
                <a:lnTo>
                  <a:pt x="213" y="311"/>
                </a:lnTo>
                <a:lnTo>
                  <a:pt x="217" y="311"/>
                </a:lnTo>
                <a:lnTo>
                  <a:pt x="221" y="311"/>
                </a:lnTo>
                <a:lnTo>
                  <a:pt x="225" y="315"/>
                </a:lnTo>
                <a:lnTo>
                  <a:pt x="229" y="315"/>
                </a:lnTo>
                <a:lnTo>
                  <a:pt x="233" y="315"/>
                </a:lnTo>
                <a:lnTo>
                  <a:pt x="233" y="319"/>
                </a:lnTo>
                <a:lnTo>
                  <a:pt x="237" y="319"/>
                </a:lnTo>
                <a:lnTo>
                  <a:pt x="237" y="315"/>
                </a:lnTo>
                <a:lnTo>
                  <a:pt x="241" y="315"/>
                </a:lnTo>
                <a:lnTo>
                  <a:pt x="241" y="311"/>
                </a:lnTo>
                <a:lnTo>
                  <a:pt x="245" y="311"/>
                </a:lnTo>
                <a:lnTo>
                  <a:pt x="249" y="311"/>
                </a:lnTo>
                <a:lnTo>
                  <a:pt x="249" y="315"/>
                </a:lnTo>
                <a:lnTo>
                  <a:pt x="253" y="315"/>
                </a:lnTo>
                <a:lnTo>
                  <a:pt x="257" y="315"/>
                </a:lnTo>
                <a:lnTo>
                  <a:pt x="257" y="311"/>
                </a:lnTo>
                <a:lnTo>
                  <a:pt x="257" y="315"/>
                </a:lnTo>
                <a:lnTo>
                  <a:pt x="261" y="315"/>
                </a:lnTo>
                <a:lnTo>
                  <a:pt x="266" y="31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11" name="Freeform 189"/>
          <p:cNvSpPr>
            <a:spLocks/>
          </p:cNvSpPr>
          <p:nvPr/>
        </p:nvSpPr>
        <p:spPr bwMode="auto">
          <a:xfrm>
            <a:off x="4382971" y="2714085"/>
            <a:ext cx="600464" cy="512565"/>
          </a:xfrm>
          <a:custGeom>
            <a:avLst/>
            <a:gdLst>
              <a:gd name="T0" fmla="*/ 133 w 326"/>
              <a:gd name="T1" fmla="*/ 295 h 303"/>
              <a:gd name="T2" fmla="*/ 161 w 326"/>
              <a:gd name="T3" fmla="*/ 295 h 303"/>
              <a:gd name="T4" fmla="*/ 189 w 326"/>
              <a:gd name="T5" fmla="*/ 295 h 303"/>
              <a:gd name="T6" fmla="*/ 217 w 326"/>
              <a:gd name="T7" fmla="*/ 299 h 303"/>
              <a:gd name="T8" fmla="*/ 245 w 326"/>
              <a:gd name="T9" fmla="*/ 299 h 303"/>
              <a:gd name="T10" fmla="*/ 269 w 326"/>
              <a:gd name="T11" fmla="*/ 299 h 303"/>
              <a:gd name="T12" fmla="*/ 289 w 326"/>
              <a:gd name="T13" fmla="*/ 299 h 303"/>
              <a:gd name="T14" fmla="*/ 293 w 326"/>
              <a:gd name="T15" fmla="*/ 278 h 303"/>
              <a:gd name="T16" fmla="*/ 293 w 326"/>
              <a:gd name="T17" fmla="*/ 262 h 303"/>
              <a:gd name="T18" fmla="*/ 310 w 326"/>
              <a:gd name="T19" fmla="*/ 253 h 303"/>
              <a:gd name="T20" fmla="*/ 310 w 326"/>
              <a:gd name="T21" fmla="*/ 237 h 303"/>
              <a:gd name="T22" fmla="*/ 318 w 326"/>
              <a:gd name="T23" fmla="*/ 228 h 303"/>
              <a:gd name="T24" fmla="*/ 326 w 326"/>
              <a:gd name="T25" fmla="*/ 216 h 303"/>
              <a:gd name="T26" fmla="*/ 322 w 326"/>
              <a:gd name="T27" fmla="*/ 212 h 303"/>
              <a:gd name="T28" fmla="*/ 314 w 326"/>
              <a:gd name="T29" fmla="*/ 204 h 303"/>
              <a:gd name="T30" fmla="*/ 301 w 326"/>
              <a:gd name="T31" fmla="*/ 195 h 303"/>
              <a:gd name="T32" fmla="*/ 289 w 326"/>
              <a:gd name="T33" fmla="*/ 183 h 303"/>
              <a:gd name="T34" fmla="*/ 273 w 326"/>
              <a:gd name="T35" fmla="*/ 175 h 303"/>
              <a:gd name="T36" fmla="*/ 261 w 326"/>
              <a:gd name="T37" fmla="*/ 170 h 303"/>
              <a:gd name="T38" fmla="*/ 253 w 326"/>
              <a:gd name="T39" fmla="*/ 162 h 303"/>
              <a:gd name="T40" fmla="*/ 245 w 326"/>
              <a:gd name="T41" fmla="*/ 154 h 303"/>
              <a:gd name="T42" fmla="*/ 233 w 326"/>
              <a:gd name="T43" fmla="*/ 141 h 303"/>
              <a:gd name="T44" fmla="*/ 221 w 326"/>
              <a:gd name="T45" fmla="*/ 129 h 303"/>
              <a:gd name="T46" fmla="*/ 209 w 326"/>
              <a:gd name="T47" fmla="*/ 116 h 303"/>
              <a:gd name="T48" fmla="*/ 205 w 326"/>
              <a:gd name="T49" fmla="*/ 104 h 303"/>
              <a:gd name="T50" fmla="*/ 197 w 326"/>
              <a:gd name="T51" fmla="*/ 100 h 303"/>
              <a:gd name="T52" fmla="*/ 193 w 326"/>
              <a:gd name="T53" fmla="*/ 87 h 303"/>
              <a:gd name="T54" fmla="*/ 177 w 326"/>
              <a:gd name="T55" fmla="*/ 79 h 303"/>
              <a:gd name="T56" fmla="*/ 169 w 326"/>
              <a:gd name="T57" fmla="*/ 71 h 303"/>
              <a:gd name="T58" fmla="*/ 161 w 326"/>
              <a:gd name="T59" fmla="*/ 63 h 303"/>
              <a:gd name="T60" fmla="*/ 149 w 326"/>
              <a:gd name="T61" fmla="*/ 50 h 303"/>
              <a:gd name="T62" fmla="*/ 141 w 326"/>
              <a:gd name="T63" fmla="*/ 42 h 303"/>
              <a:gd name="T64" fmla="*/ 125 w 326"/>
              <a:gd name="T65" fmla="*/ 33 h 303"/>
              <a:gd name="T66" fmla="*/ 112 w 326"/>
              <a:gd name="T67" fmla="*/ 21 h 303"/>
              <a:gd name="T68" fmla="*/ 108 w 326"/>
              <a:gd name="T69" fmla="*/ 17 h 303"/>
              <a:gd name="T70" fmla="*/ 92 w 326"/>
              <a:gd name="T71" fmla="*/ 9 h 303"/>
              <a:gd name="T72" fmla="*/ 76 w 326"/>
              <a:gd name="T73" fmla="*/ 0 h 303"/>
              <a:gd name="T74" fmla="*/ 72 w 326"/>
              <a:gd name="T75" fmla="*/ 25 h 303"/>
              <a:gd name="T76" fmla="*/ 60 w 326"/>
              <a:gd name="T77" fmla="*/ 38 h 303"/>
              <a:gd name="T78" fmla="*/ 48 w 326"/>
              <a:gd name="T79" fmla="*/ 58 h 303"/>
              <a:gd name="T80" fmla="*/ 36 w 326"/>
              <a:gd name="T81" fmla="*/ 75 h 303"/>
              <a:gd name="T82" fmla="*/ 24 w 326"/>
              <a:gd name="T83" fmla="*/ 87 h 303"/>
              <a:gd name="T84" fmla="*/ 8 w 326"/>
              <a:gd name="T85" fmla="*/ 108 h 303"/>
              <a:gd name="T86" fmla="*/ 24 w 326"/>
              <a:gd name="T87" fmla="*/ 116 h 303"/>
              <a:gd name="T88" fmla="*/ 52 w 326"/>
              <a:gd name="T89" fmla="*/ 116 h 303"/>
              <a:gd name="T90" fmla="*/ 80 w 326"/>
              <a:gd name="T91" fmla="*/ 116 h 303"/>
              <a:gd name="T92" fmla="*/ 108 w 326"/>
              <a:gd name="T93" fmla="*/ 116 h 303"/>
              <a:gd name="T94" fmla="*/ 112 w 326"/>
              <a:gd name="T95" fmla="*/ 137 h 303"/>
              <a:gd name="T96" fmla="*/ 112 w 326"/>
              <a:gd name="T97" fmla="*/ 162 h 303"/>
              <a:gd name="T98" fmla="*/ 112 w 326"/>
              <a:gd name="T99" fmla="*/ 187 h 303"/>
              <a:gd name="T100" fmla="*/ 108 w 326"/>
              <a:gd name="T101" fmla="*/ 212 h 303"/>
              <a:gd name="T102" fmla="*/ 108 w 326"/>
              <a:gd name="T103" fmla="*/ 245 h 303"/>
              <a:gd name="T104" fmla="*/ 108 w 326"/>
              <a:gd name="T105" fmla="*/ 27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" h="303">
                <a:moveTo>
                  <a:pt x="108" y="291"/>
                </a:moveTo>
                <a:lnTo>
                  <a:pt x="112" y="291"/>
                </a:lnTo>
                <a:lnTo>
                  <a:pt x="116" y="295"/>
                </a:lnTo>
                <a:lnTo>
                  <a:pt x="121" y="295"/>
                </a:lnTo>
                <a:lnTo>
                  <a:pt x="125" y="295"/>
                </a:lnTo>
                <a:lnTo>
                  <a:pt x="133" y="295"/>
                </a:lnTo>
                <a:lnTo>
                  <a:pt x="137" y="295"/>
                </a:lnTo>
                <a:lnTo>
                  <a:pt x="141" y="295"/>
                </a:lnTo>
                <a:lnTo>
                  <a:pt x="149" y="295"/>
                </a:lnTo>
                <a:lnTo>
                  <a:pt x="153" y="295"/>
                </a:lnTo>
                <a:lnTo>
                  <a:pt x="157" y="295"/>
                </a:lnTo>
                <a:lnTo>
                  <a:pt x="161" y="295"/>
                </a:lnTo>
                <a:lnTo>
                  <a:pt x="165" y="295"/>
                </a:lnTo>
                <a:lnTo>
                  <a:pt x="169" y="295"/>
                </a:lnTo>
                <a:lnTo>
                  <a:pt x="173" y="295"/>
                </a:lnTo>
                <a:lnTo>
                  <a:pt x="177" y="295"/>
                </a:lnTo>
                <a:lnTo>
                  <a:pt x="185" y="295"/>
                </a:lnTo>
                <a:lnTo>
                  <a:pt x="189" y="295"/>
                </a:lnTo>
                <a:lnTo>
                  <a:pt x="193" y="295"/>
                </a:lnTo>
                <a:lnTo>
                  <a:pt x="201" y="295"/>
                </a:lnTo>
                <a:lnTo>
                  <a:pt x="205" y="295"/>
                </a:lnTo>
                <a:lnTo>
                  <a:pt x="209" y="299"/>
                </a:lnTo>
                <a:lnTo>
                  <a:pt x="213" y="299"/>
                </a:lnTo>
                <a:lnTo>
                  <a:pt x="217" y="299"/>
                </a:lnTo>
                <a:lnTo>
                  <a:pt x="221" y="299"/>
                </a:lnTo>
                <a:lnTo>
                  <a:pt x="225" y="299"/>
                </a:lnTo>
                <a:lnTo>
                  <a:pt x="229" y="299"/>
                </a:lnTo>
                <a:lnTo>
                  <a:pt x="237" y="299"/>
                </a:lnTo>
                <a:lnTo>
                  <a:pt x="241" y="299"/>
                </a:lnTo>
                <a:lnTo>
                  <a:pt x="245" y="299"/>
                </a:lnTo>
                <a:lnTo>
                  <a:pt x="249" y="299"/>
                </a:lnTo>
                <a:lnTo>
                  <a:pt x="253" y="299"/>
                </a:lnTo>
                <a:lnTo>
                  <a:pt x="257" y="299"/>
                </a:lnTo>
                <a:lnTo>
                  <a:pt x="261" y="299"/>
                </a:lnTo>
                <a:lnTo>
                  <a:pt x="265" y="299"/>
                </a:lnTo>
                <a:lnTo>
                  <a:pt x="269" y="299"/>
                </a:lnTo>
                <a:lnTo>
                  <a:pt x="273" y="299"/>
                </a:lnTo>
                <a:lnTo>
                  <a:pt x="277" y="299"/>
                </a:lnTo>
                <a:lnTo>
                  <a:pt x="281" y="299"/>
                </a:lnTo>
                <a:lnTo>
                  <a:pt x="285" y="303"/>
                </a:lnTo>
                <a:lnTo>
                  <a:pt x="289" y="303"/>
                </a:lnTo>
                <a:lnTo>
                  <a:pt x="289" y="299"/>
                </a:lnTo>
                <a:lnTo>
                  <a:pt x="289" y="295"/>
                </a:lnTo>
                <a:lnTo>
                  <a:pt x="289" y="291"/>
                </a:lnTo>
                <a:lnTo>
                  <a:pt x="293" y="291"/>
                </a:lnTo>
                <a:lnTo>
                  <a:pt x="293" y="287"/>
                </a:lnTo>
                <a:lnTo>
                  <a:pt x="293" y="282"/>
                </a:lnTo>
                <a:lnTo>
                  <a:pt x="293" y="278"/>
                </a:lnTo>
                <a:lnTo>
                  <a:pt x="293" y="274"/>
                </a:lnTo>
                <a:lnTo>
                  <a:pt x="289" y="274"/>
                </a:lnTo>
                <a:lnTo>
                  <a:pt x="289" y="270"/>
                </a:lnTo>
                <a:lnTo>
                  <a:pt x="289" y="266"/>
                </a:lnTo>
                <a:lnTo>
                  <a:pt x="289" y="262"/>
                </a:lnTo>
                <a:lnTo>
                  <a:pt x="293" y="262"/>
                </a:lnTo>
                <a:lnTo>
                  <a:pt x="293" y="258"/>
                </a:lnTo>
                <a:lnTo>
                  <a:pt x="297" y="258"/>
                </a:lnTo>
                <a:lnTo>
                  <a:pt x="301" y="258"/>
                </a:lnTo>
                <a:lnTo>
                  <a:pt x="301" y="253"/>
                </a:lnTo>
                <a:lnTo>
                  <a:pt x="305" y="253"/>
                </a:lnTo>
                <a:lnTo>
                  <a:pt x="310" y="253"/>
                </a:lnTo>
                <a:lnTo>
                  <a:pt x="310" y="249"/>
                </a:lnTo>
                <a:lnTo>
                  <a:pt x="310" y="245"/>
                </a:lnTo>
                <a:lnTo>
                  <a:pt x="305" y="245"/>
                </a:lnTo>
                <a:lnTo>
                  <a:pt x="305" y="241"/>
                </a:lnTo>
                <a:lnTo>
                  <a:pt x="305" y="237"/>
                </a:lnTo>
                <a:lnTo>
                  <a:pt x="310" y="237"/>
                </a:lnTo>
                <a:lnTo>
                  <a:pt x="314" y="237"/>
                </a:lnTo>
                <a:lnTo>
                  <a:pt x="314" y="233"/>
                </a:lnTo>
                <a:lnTo>
                  <a:pt x="318" y="233"/>
                </a:lnTo>
                <a:lnTo>
                  <a:pt x="318" y="237"/>
                </a:lnTo>
                <a:lnTo>
                  <a:pt x="318" y="233"/>
                </a:lnTo>
                <a:lnTo>
                  <a:pt x="318" y="228"/>
                </a:lnTo>
                <a:lnTo>
                  <a:pt x="318" y="224"/>
                </a:lnTo>
                <a:lnTo>
                  <a:pt x="322" y="224"/>
                </a:lnTo>
                <a:lnTo>
                  <a:pt x="326" y="220"/>
                </a:lnTo>
                <a:lnTo>
                  <a:pt x="326" y="216"/>
                </a:lnTo>
                <a:lnTo>
                  <a:pt x="326" y="220"/>
                </a:lnTo>
                <a:lnTo>
                  <a:pt x="326" y="216"/>
                </a:lnTo>
                <a:lnTo>
                  <a:pt x="322" y="216"/>
                </a:lnTo>
                <a:lnTo>
                  <a:pt x="322" y="212"/>
                </a:lnTo>
                <a:lnTo>
                  <a:pt x="322" y="216"/>
                </a:lnTo>
                <a:lnTo>
                  <a:pt x="322" y="212"/>
                </a:lnTo>
                <a:lnTo>
                  <a:pt x="318" y="212"/>
                </a:lnTo>
                <a:lnTo>
                  <a:pt x="322" y="212"/>
                </a:lnTo>
                <a:lnTo>
                  <a:pt x="318" y="212"/>
                </a:lnTo>
                <a:lnTo>
                  <a:pt x="318" y="208"/>
                </a:lnTo>
                <a:lnTo>
                  <a:pt x="318" y="212"/>
                </a:lnTo>
                <a:lnTo>
                  <a:pt x="318" y="208"/>
                </a:lnTo>
                <a:lnTo>
                  <a:pt x="314" y="208"/>
                </a:lnTo>
                <a:lnTo>
                  <a:pt x="314" y="204"/>
                </a:lnTo>
                <a:lnTo>
                  <a:pt x="310" y="204"/>
                </a:lnTo>
                <a:lnTo>
                  <a:pt x="310" y="199"/>
                </a:lnTo>
                <a:lnTo>
                  <a:pt x="305" y="199"/>
                </a:lnTo>
                <a:lnTo>
                  <a:pt x="305" y="195"/>
                </a:lnTo>
                <a:lnTo>
                  <a:pt x="301" y="199"/>
                </a:lnTo>
                <a:lnTo>
                  <a:pt x="301" y="195"/>
                </a:lnTo>
                <a:lnTo>
                  <a:pt x="301" y="191"/>
                </a:lnTo>
                <a:lnTo>
                  <a:pt x="297" y="191"/>
                </a:lnTo>
                <a:lnTo>
                  <a:pt x="297" y="187"/>
                </a:lnTo>
                <a:lnTo>
                  <a:pt x="293" y="187"/>
                </a:lnTo>
                <a:lnTo>
                  <a:pt x="293" y="183"/>
                </a:lnTo>
                <a:lnTo>
                  <a:pt x="289" y="183"/>
                </a:lnTo>
                <a:lnTo>
                  <a:pt x="289" y="179"/>
                </a:lnTo>
                <a:lnTo>
                  <a:pt x="285" y="179"/>
                </a:lnTo>
                <a:lnTo>
                  <a:pt x="281" y="179"/>
                </a:lnTo>
                <a:lnTo>
                  <a:pt x="281" y="175"/>
                </a:lnTo>
                <a:lnTo>
                  <a:pt x="277" y="175"/>
                </a:lnTo>
                <a:lnTo>
                  <a:pt x="273" y="175"/>
                </a:lnTo>
                <a:lnTo>
                  <a:pt x="269" y="175"/>
                </a:lnTo>
                <a:lnTo>
                  <a:pt x="269" y="179"/>
                </a:lnTo>
                <a:lnTo>
                  <a:pt x="269" y="175"/>
                </a:lnTo>
                <a:lnTo>
                  <a:pt x="265" y="175"/>
                </a:lnTo>
                <a:lnTo>
                  <a:pt x="261" y="175"/>
                </a:lnTo>
                <a:lnTo>
                  <a:pt x="261" y="170"/>
                </a:lnTo>
                <a:lnTo>
                  <a:pt x="265" y="170"/>
                </a:lnTo>
                <a:lnTo>
                  <a:pt x="261" y="170"/>
                </a:lnTo>
                <a:lnTo>
                  <a:pt x="261" y="166"/>
                </a:lnTo>
                <a:lnTo>
                  <a:pt x="261" y="162"/>
                </a:lnTo>
                <a:lnTo>
                  <a:pt x="257" y="162"/>
                </a:lnTo>
                <a:lnTo>
                  <a:pt x="253" y="162"/>
                </a:lnTo>
                <a:lnTo>
                  <a:pt x="249" y="162"/>
                </a:lnTo>
                <a:lnTo>
                  <a:pt x="249" y="158"/>
                </a:lnTo>
                <a:lnTo>
                  <a:pt x="245" y="158"/>
                </a:lnTo>
                <a:lnTo>
                  <a:pt x="245" y="162"/>
                </a:lnTo>
                <a:lnTo>
                  <a:pt x="245" y="158"/>
                </a:lnTo>
                <a:lnTo>
                  <a:pt x="245" y="154"/>
                </a:lnTo>
                <a:lnTo>
                  <a:pt x="245" y="150"/>
                </a:lnTo>
                <a:lnTo>
                  <a:pt x="241" y="150"/>
                </a:lnTo>
                <a:lnTo>
                  <a:pt x="241" y="145"/>
                </a:lnTo>
                <a:lnTo>
                  <a:pt x="237" y="145"/>
                </a:lnTo>
                <a:lnTo>
                  <a:pt x="237" y="141"/>
                </a:lnTo>
                <a:lnTo>
                  <a:pt x="233" y="141"/>
                </a:lnTo>
                <a:lnTo>
                  <a:pt x="233" y="137"/>
                </a:lnTo>
                <a:lnTo>
                  <a:pt x="233" y="133"/>
                </a:lnTo>
                <a:lnTo>
                  <a:pt x="229" y="133"/>
                </a:lnTo>
                <a:lnTo>
                  <a:pt x="229" y="129"/>
                </a:lnTo>
                <a:lnTo>
                  <a:pt x="225" y="129"/>
                </a:lnTo>
                <a:lnTo>
                  <a:pt x="221" y="129"/>
                </a:lnTo>
                <a:lnTo>
                  <a:pt x="221" y="125"/>
                </a:lnTo>
                <a:lnTo>
                  <a:pt x="217" y="125"/>
                </a:lnTo>
                <a:lnTo>
                  <a:pt x="217" y="121"/>
                </a:lnTo>
                <a:lnTo>
                  <a:pt x="213" y="121"/>
                </a:lnTo>
                <a:lnTo>
                  <a:pt x="213" y="116"/>
                </a:lnTo>
                <a:lnTo>
                  <a:pt x="209" y="116"/>
                </a:lnTo>
                <a:lnTo>
                  <a:pt x="209" y="112"/>
                </a:lnTo>
                <a:lnTo>
                  <a:pt x="209" y="108"/>
                </a:lnTo>
                <a:lnTo>
                  <a:pt x="205" y="108"/>
                </a:lnTo>
                <a:lnTo>
                  <a:pt x="209" y="108"/>
                </a:lnTo>
                <a:lnTo>
                  <a:pt x="205" y="108"/>
                </a:lnTo>
                <a:lnTo>
                  <a:pt x="205" y="104"/>
                </a:lnTo>
                <a:lnTo>
                  <a:pt x="201" y="104"/>
                </a:lnTo>
                <a:lnTo>
                  <a:pt x="205" y="104"/>
                </a:lnTo>
                <a:lnTo>
                  <a:pt x="205" y="100"/>
                </a:lnTo>
                <a:lnTo>
                  <a:pt x="201" y="100"/>
                </a:lnTo>
                <a:lnTo>
                  <a:pt x="201" y="96"/>
                </a:lnTo>
                <a:lnTo>
                  <a:pt x="197" y="100"/>
                </a:lnTo>
                <a:lnTo>
                  <a:pt x="197" y="96"/>
                </a:lnTo>
                <a:lnTo>
                  <a:pt x="201" y="96"/>
                </a:lnTo>
                <a:lnTo>
                  <a:pt x="197" y="96"/>
                </a:lnTo>
                <a:lnTo>
                  <a:pt x="197" y="92"/>
                </a:lnTo>
                <a:lnTo>
                  <a:pt x="193" y="92"/>
                </a:lnTo>
                <a:lnTo>
                  <a:pt x="193" y="87"/>
                </a:lnTo>
                <a:lnTo>
                  <a:pt x="189" y="87"/>
                </a:lnTo>
                <a:lnTo>
                  <a:pt x="185" y="87"/>
                </a:lnTo>
                <a:lnTo>
                  <a:pt x="185" y="83"/>
                </a:lnTo>
                <a:lnTo>
                  <a:pt x="181" y="83"/>
                </a:lnTo>
                <a:lnTo>
                  <a:pt x="181" y="79"/>
                </a:lnTo>
                <a:lnTo>
                  <a:pt x="177" y="79"/>
                </a:lnTo>
                <a:lnTo>
                  <a:pt x="173" y="79"/>
                </a:lnTo>
                <a:lnTo>
                  <a:pt x="173" y="75"/>
                </a:lnTo>
                <a:lnTo>
                  <a:pt x="169" y="75"/>
                </a:lnTo>
                <a:lnTo>
                  <a:pt x="173" y="75"/>
                </a:lnTo>
                <a:lnTo>
                  <a:pt x="169" y="75"/>
                </a:lnTo>
                <a:lnTo>
                  <a:pt x="169" y="71"/>
                </a:lnTo>
                <a:lnTo>
                  <a:pt x="165" y="71"/>
                </a:lnTo>
                <a:lnTo>
                  <a:pt x="169" y="71"/>
                </a:lnTo>
                <a:lnTo>
                  <a:pt x="165" y="71"/>
                </a:lnTo>
                <a:lnTo>
                  <a:pt x="165" y="67"/>
                </a:lnTo>
                <a:lnTo>
                  <a:pt x="161" y="67"/>
                </a:lnTo>
                <a:lnTo>
                  <a:pt x="161" y="63"/>
                </a:lnTo>
                <a:lnTo>
                  <a:pt x="157" y="63"/>
                </a:lnTo>
                <a:lnTo>
                  <a:pt x="157" y="58"/>
                </a:lnTo>
                <a:lnTo>
                  <a:pt x="153" y="58"/>
                </a:lnTo>
                <a:lnTo>
                  <a:pt x="153" y="54"/>
                </a:lnTo>
                <a:lnTo>
                  <a:pt x="153" y="50"/>
                </a:lnTo>
                <a:lnTo>
                  <a:pt x="149" y="50"/>
                </a:lnTo>
                <a:lnTo>
                  <a:pt x="149" y="46"/>
                </a:lnTo>
                <a:lnTo>
                  <a:pt x="145" y="46"/>
                </a:lnTo>
                <a:lnTo>
                  <a:pt x="145" y="42"/>
                </a:lnTo>
                <a:lnTo>
                  <a:pt x="145" y="46"/>
                </a:lnTo>
                <a:lnTo>
                  <a:pt x="141" y="46"/>
                </a:lnTo>
                <a:lnTo>
                  <a:pt x="141" y="42"/>
                </a:lnTo>
                <a:lnTo>
                  <a:pt x="137" y="42"/>
                </a:lnTo>
                <a:lnTo>
                  <a:pt x="133" y="42"/>
                </a:lnTo>
                <a:lnTo>
                  <a:pt x="133" y="38"/>
                </a:lnTo>
                <a:lnTo>
                  <a:pt x="129" y="38"/>
                </a:lnTo>
                <a:lnTo>
                  <a:pt x="129" y="33"/>
                </a:lnTo>
                <a:lnTo>
                  <a:pt x="125" y="33"/>
                </a:lnTo>
                <a:lnTo>
                  <a:pt x="125" y="29"/>
                </a:lnTo>
                <a:lnTo>
                  <a:pt x="121" y="29"/>
                </a:lnTo>
                <a:lnTo>
                  <a:pt x="116" y="29"/>
                </a:lnTo>
                <a:lnTo>
                  <a:pt x="116" y="25"/>
                </a:lnTo>
                <a:lnTo>
                  <a:pt x="116" y="21"/>
                </a:lnTo>
                <a:lnTo>
                  <a:pt x="112" y="21"/>
                </a:lnTo>
                <a:lnTo>
                  <a:pt x="112" y="17"/>
                </a:lnTo>
                <a:lnTo>
                  <a:pt x="112" y="21"/>
                </a:lnTo>
                <a:lnTo>
                  <a:pt x="108" y="21"/>
                </a:lnTo>
                <a:lnTo>
                  <a:pt x="108" y="17"/>
                </a:lnTo>
                <a:lnTo>
                  <a:pt x="108" y="21"/>
                </a:lnTo>
                <a:lnTo>
                  <a:pt x="108" y="17"/>
                </a:lnTo>
                <a:lnTo>
                  <a:pt x="104" y="17"/>
                </a:lnTo>
                <a:lnTo>
                  <a:pt x="104" y="13"/>
                </a:lnTo>
                <a:lnTo>
                  <a:pt x="100" y="13"/>
                </a:lnTo>
                <a:lnTo>
                  <a:pt x="96" y="13"/>
                </a:lnTo>
                <a:lnTo>
                  <a:pt x="92" y="13"/>
                </a:lnTo>
                <a:lnTo>
                  <a:pt x="92" y="9"/>
                </a:lnTo>
                <a:lnTo>
                  <a:pt x="88" y="9"/>
                </a:lnTo>
                <a:lnTo>
                  <a:pt x="84" y="9"/>
                </a:lnTo>
                <a:lnTo>
                  <a:pt x="84" y="4"/>
                </a:lnTo>
                <a:lnTo>
                  <a:pt x="80" y="4"/>
                </a:lnTo>
                <a:lnTo>
                  <a:pt x="76" y="4"/>
                </a:lnTo>
                <a:lnTo>
                  <a:pt x="76" y="0"/>
                </a:lnTo>
                <a:lnTo>
                  <a:pt x="76" y="4"/>
                </a:lnTo>
                <a:lnTo>
                  <a:pt x="76" y="9"/>
                </a:lnTo>
                <a:lnTo>
                  <a:pt x="76" y="13"/>
                </a:lnTo>
                <a:lnTo>
                  <a:pt x="76" y="17"/>
                </a:lnTo>
                <a:lnTo>
                  <a:pt x="72" y="21"/>
                </a:lnTo>
                <a:lnTo>
                  <a:pt x="72" y="25"/>
                </a:lnTo>
                <a:lnTo>
                  <a:pt x="72" y="29"/>
                </a:lnTo>
                <a:lnTo>
                  <a:pt x="68" y="29"/>
                </a:lnTo>
                <a:lnTo>
                  <a:pt x="68" y="33"/>
                </a:lnTo>
                <a:lnTo>
                  <a:pt x="64" y="33"/>
                </a:lnTo>
                <a:lnTo>
                  <a:pt x="64" y="38"/>
                </a:lnTo>
                <a:lnTo>
                  <a:pt x="60" y="38"/>
                </a:lnTo>
                <a:lnTo>
                  <a:pt x="60" y="42"/>
                </a:lnTo>
                <a:lnTo>
                  <a:pt x="56" y="46"/>
                </a:lnTo>
                <a:lnTo>
                  <a:pt x="52" y="50"/>
                </a:lnTo>
                <a:lnTo>
                  <a:pt x="52" y="54"/>
                </a:lnTo>
                <a:lnTo>
                  <a:pt x="48" y="54"/>
                </a:lnTo>
                <a:lnTo>
                  <a:pt x="48" y="58"/>
                </a:lnTo>
                <a:lnTo>
                  <a:pt x="44" y="58"/>
                </a:lnTo>
                <a:lnTo>
                  <a:pt x="44" y="63"/>
                </a:lnTo>
                <a:lnTo>
                  <a:pt x="40" y="63"/>
                </a:lnTo>
                <a:lnTo>
                  <a:pt x="40" y="67"/>
                </a:lnTo>
                <a:lnTo>
                  <a:pt x="36" y="71"/>
                </a:lnTo>
                <a:lnTo>
                  <a:pt x="36" y="75"/>
                </a:lnTo>
                <a:lnTo>
                  <a:pt x="32" y="75"/>
                </a:lnTo>
                <a:lnTo>
                  <a:pt x="32" y="79"/>
                </a:lnTo>
                <a:lnTo>
                  <a:pt x="28" y="79"/>
                </a:lnTo>
                <a:lnTo>
                  <a:pt x="28" y="83"/>
                </a:lnTo>
                <a:lnTo>
                  <a:pt x="24" y="83"/>
                </a:lnTo>
                <a:lnTo>
                  <a:pt x="24" y="87"/>
                </a:lnTo>
                <a:lnTo>
                  <a:pt x="20" y="92"/>
                </a:lnTo>
                <a:lnTo>
                  <a:pt x="16" y="96"/>
                </a:lnTo>
                <a:lnTo>
                  <a:pt x="16" y="100"/>
                </a:lnTo>
                <a:lnTo>
                  <a:pt x="12" y="100"/>
                </a:lnTo>
                <a:lnTo>
                  <a:pt x="12" y="104"/>
                </a:lnTo>
                <a:lnTo>
                  <a:pt x="8" y="108"/>
                </a:lnTo>
                <a:lnTo>
                  <a:pt x="4" y="112"/>
                </a:lnTo>
                <a:lnTo>
                  <a:pt x="0" y="116"/>
                </a:lnTo>
                <a:lnTo>
                  <a:pt x="8" y="116"/>
                </a:lnTo>
                <a:lnTo>
                  <a:pt x="12" y="116"/>
                </a:lnTo>
                <a:lnTo>
                  <a:pt x="16" y="116"/>
                </a:lnTo>
                <a:lnTo>
                  <a:pt x="24" y="116"/>
                </a:lnTo>
                <a:lnTo>
                  <a:pt x="28" y="116"/>
                </a:lnTo>
                <a:lnTo>
                  <a:pt x="32" y="116"/>
                </a:lnTo>
                <a:lnTo>
                  <a:pt x="36" y="116"/>
                </a:lnTo>
                <a:lnTo>
                  <a:pt x="44" y="116"/>
                </a:lnTo>
                <a:lnTo>
                  <a:pt x="48" y="116"/>
                </a:lnTo>
                <a:lnTo>
                  <a:pt x="52" y="116"/>
                </a:lnTo>
                <a:lnTo>
                  <a:pt x="56" y="116"/>
                </a:lnTo>
                <a:lnTo>
                  <a:pt x="60" y="116"/>
                </a:lnTo>
                <a:lnTo>
                  <a:pt x="64" y="116"/>
                </a:lnTo>
                <a:lnTo>
                  <a:pt x="68" y="116"/>
                </a:lnTo>
                <a:lnTo>
                  <a:pt x="72" y="116"/>
                </a:lnTo>
                <a:lnTo>
                  <a:pt x="80" y="116"/>
                </a:lnTo>
                <a:lnTo>
                  <a:pt x="84" y="116"/>
                </a:lnTo>
                <a:lnTo>
                  <a:pt x="88" y="116"/>
                </a:lnTo>
                <a:lnTo>
                  <a:pt x="96" y="116"/>
                </a:lnTo>
                <a:lnTo>
                  <a:pt x="100" y="116"/>
                </a:lnTo>
                <a:lnTo>
                  <a:pt x="104" y="116"/>
                </a:lnTo>
                <a:lnTo>
                  <a:pt x="108" y="116"/>
                </a:lnTo>
                <a:lnTo>
                  <a:pt x="112" y="116"/>
                </a:lnTo>
                <a:lnTo>
                  <a:pt x="112" y="121"/>
                </a:lnTo>
                <a:lnTo>
                  <a:pt x="112" y="125"/>
                </a:lnTo>
                <a:lnTo>
                  <a:pt x="112" y="129"/>
                </a:lnTo>
                <a:lnTo>
                  <a:pt x="112" y="133"/>
                </a:lnTo>
                <a:lnTo>
                  <a:pt x="112" y="137"/>
                </a:lnTo>
                <a:lnTo>
                  <a:pt x="112" y="141"/>
                </a:lnTo>
                <a:lnTo>
                  <a:pt x="112" y="145"/>
                </a:lnTo>
                <a:lnTo>
                  <a:pt x="112" y="150"/>
                </a:lnTo>
                <a:lnTo>
                  <a:pt x="112" y="154"/>
                </a:lnTo>
                <a:lnTo>
                  <a:pt x="112" y="158"/>
                </a:lnTo>
                <a:lnTo>
                  <a:pt x="112" y="162"/>
                </a:lnTo>
                <a:lnTo>
                  <a:pt x="112" y="166"/>
                </a:lnTo>
                <a:lnTo>
                  <a:pt x="112" y="170"/>
                </a:lnTo>
                <a:lnTo>
                  <a:pt x="112" y="175"/>
                </a:lnTo>
                <a:lnTo>
                  <a:pt x="112" y="179"/>
                </a:lnTo>
                <a:lnTo>
                  <a:pt x="112" y="183"/>
                </a:lnTo>
                <a:lnTo>
                  <a:pt x="112" y="187"/>
                </a:lnTo>
                <a:lnTo>
                  <a:pt x="112" y="191"/>
                </a:lnTo>
                <a:lnTo>
                  <a:pt x="112" y="199"/>
                </a:lnTo>
                <a:lnTo>
                  <a:pt x="108" y="199"/>
                </a:lnTo>
                <a:lnTo>
                  <a:pt x="108" y="204"/>
                </a:lnTo>
                <a:lnTo>
                  <a:pt x="108" y="208"/>
                </a:lnTo>
                <a:lnTo>
                  <a:pt x="108" y="212"/>
                </a:lnTo>
                <a:lnTo>
                  <a:pt x="108" y="220"/>
                </a:lnTo>
                <a:lnTo>
                  <a:pt x="108" y="224"/>
                </a:lnTo>
                <a:lnTo>
                  <a:pt x="108" y="228"/>
                </a:lnTo>
                <a:lnTo>
                  <a:pt x="108" y="237"/>
                </a:lnTo>
                <a:lnTo>
                  <a:pt x="108" y="241"/>
                </a:lnTo>
                <a:lnTo>
                  <a:pt x="108" y="245"/>
                </a:lnTo>
                <a:lnTo>
                  <a:pt x="108" y="249"/>
                </a:lnTo>
                <a:lnTo>
                  <a:pt x="108" y="253"/>
                </a:lnTo>
                <a:lnTo>
                  <a:pt x="108" y="258"/>
                </a:lnTo>
                <a:lnTo>
                  <a:pt x="108" y="262"/>
                </a:lnTo>
                <a:lnTo>
                  <a:pt x="108" y="266"/>
                </a:lnTo>
                <a:lnTo>
                  <a:pt x="108" y="270"/>
                </a:lnTo>
                <a:lnTo>
                  <a:pt x="108" y="274"/>
                </a:lnTo>
                <a:lnTo>
                  <a:pt x="108" y="278"/>
                </a:lnTo>
                <a:lnTo>
                  <a:pt x="108" y="282"/>
                </a:lnTo>
                <a:lnTo>
                  <a:pt x="108" y="29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12" name="Freeform 190"/>
          <p:cNvSpPr>
            <a:spLocks/>
          </p:cNvSpPr>
          <p:nvPr/>
        </p:nvSpPr>
        <p:spPr bwMode="auto">
          <a:xfrm>
            <a:off x="3930857" y="2420888"/>
            <a:ext cx="372053" cy="358586"/>
          </a:xfrm>
          <a:custGeom>
            <a:avLst/>
            <a:gdLst>
              <a:gd name="T0" fmla="*/ 8 w 201"/>
              <a:gd name="T1" fmla="*/ 149 h 212"/>
              <a:gd name="T2" fmla="*/ 16 w 201"/>
              <a:gd name="T3" fmla="*/ 162 h 212"/>
              <a:gd name="T4" fmla="*/ 28 w 201"/>
              <a:gd name="T5" fmla="*/ 170 h 212"/>
              <a:gd name="T6" fmla="*/ 48 w 201"/>
              <a:gd name="T7" fmla="*/ 178 h 212"/>
              <a:gd name="T8" fmla="*/ 56 w 201"/>
              <a:gd name="T9" fmla="*/ 170 h 212"/>
              <a:gd name="T10" fmla="*/ 56 w 201"/>
              <a:gd name="T11" fmla="*/ 158 h 212"/>
              <a:gd name="T12" fmla="*/ 56 w 201"/>
              <a:gd name="T13" fmla="*/ 137 h 212"/>
              <a:gd name="T14" fmla="*/ 56 w 201"/>
              <a:gd name="T15" fmla="*/ 120 h 212"/>
              <a:gd name="T16" fmla="*/ 64 w 201"/>
              <a:gd name="T17" fmla="*/ 124 h 212"/>
              <a:gd name="T18" fmla="*/ 76 w 201"/>
              <a:gd name="T19" fmla="*/ 129 h 212"/>
              <a:gd name="T20" fmla="*/ 80 w 201"/>
              <a:gd name="T21" fmla="*/ 145 h 212"/>
              <a:gd name="T22" fmla="*/ 80 w 201"/>
              <a:gd name="T23" fmla="*/ 162 h 212"/>
              <a:gd name="T24" fmla="*/ 88 w 201"/>
              <a:gd name="T25" fmla="*/ 166 h 212"/>
              <a:gd name="T26" fmla="*/ 96 w 201"/>
              <a:gd name="T27" fmla="*/ 178 h 212"/>
              <a:gd name="T28" fmla="*/ 100 w 201"/>
              <a:gd name="T29" fmla="*/ 187 h 212"/>
              <a:gd name="T30" fmla="*/ 108 w 201"/>
              <a:gd name="T31" fmla="*/ 199 h 212"/>
              <a:gd name="T32" fmla="*/ 120 w 201"/>
              <a:gd name="T33" fmla="*/ 199 h 212"/>
              <a:gd name="T34" fmla="*/ 132 w 201"/>
              <a:gd name="T35" fmla="*/ 199 h 212"/>
              <a:gd name="T36" fmla="*/ 144 w 201"/>
              <a:gd name="T37" fmla="*/ 207 h 212"/>
              <a:gd name="T38" fmla="*/ 152 w 201"/>
              <a:gd name="T39" fmla="*/ 203 h 212"/>
              <a:gd name="T40" fmla="*/ 160 w 201"/>
              <a:gd name="T41" fmla="*/ 207 h 212"/>
              <a:gd name="T42" fmla="*/ 172 w 201"/>
              <a:gd name="T43" fmla="*/ 207 h 212"/>
              <a:gd name="T44" fmla="*/ 185 w 201"/>
              <a:gd name="T45" fmla="*/ 199 h 212"/>
              <a:gd name="T46" fmla="*/ 197 w 201"/>
              <a:gd name="T47" fmla="*/ 191 h 212"/>
              <a:gd name="T48" fmla="*/ 201 w 201"/>
              <a:gd name="T49" fmla="*/ 174 h 212"/>
              <a:gd name="T50" fmla="*/ 201 w 201"/>
              <a:gd name="T51" fmla="*/ 154 h 212"/>
              <a:gd name="T52" fmla="*/ 201 w 201"/>
              <a:gd name="T53" fmla="*/ 133 h 212"/>
              <a:gd name="T54" fmla="*/ 185 w 201"/>
              <a:gd name="T55" fmla="*/ 129 h 212"/>
              <a:gd name="T56" fmla="*/ 181 w 201"/>
              <a:gd name="T57" fmla="*/ 137 h 212"/>
              <a:gd name="T58" fmla="*/ 168 w 201"/>
              <a:gd name="T59" fmla="*/ 129 h 212"/>
              <a:gd name="T60" fmla="*/ 156 w 201"/>
              <a:gd name="T61" fmla="*/ 129 h 212"/>
              <a:gd name="T62" fmla="*/ 148 w 201"/>
              <a:gd name="T63" fmla="*/ 116 h 212"/>
              <a:gd name="T64" fmla="*/ 144 w 201"/>
              <a:gd name="T65" fmla="*/ 100 h 212"/>
              <a:gd name="T66" fmla="*/ 132 w 201"/>
              <a:gd name="T67" fmla="*/ 91 h 212"/>
              <a:gd name="T68" fmla="*/ 128 w 201"/>
              <a:gd name="T69" fmla="*/ 75 h 212"/>
              <a:gd name="T70" fmla="*/ 128 w 201"/>
              <a:gd name="T71" fmla="*/ 62 h 212"/>
              <a:gd name="T72" fmla="*/ 124 w 201"/>
              <a:gd name="T73" fmla="*/ 46 h 212"/>
              <a:gd name="T74" fmla="*/ 132 w 201"/>
              <a:gd name="T75" fmla="*/ 29 h 212"/>
              <a:gd name="T76" fmla="*/ 116 w 201"/>
              <a:gd name="T77" fmla="*/ 25 h 212"/>
              <a:gd name="T78" fmla="*/ 100 w 201"/>
              <a:gd name="T79" fmla="*/ 25 h 212"/>
              <a:gd name="T80" fmla="*/ 88 w 201"/>
              <a:gd name="T81" fmla="*/ 17 h 212"/>
              <a:gd name="T82" fmla="*/ 76 w 201"/>
              <a:gd name="T83" fmla="*/ 4 h 212"/>
              <a:gd name="T84" fmla="*/ 64 w 201"/>
              <a:gd name="T85" fmla="*/ 4 h 212"/>
              <a:gd name="T86" fmla="*/ 60 w 201"/>
              <a:gd name="T87" fmla="*/ 21 h 212"/>
              <a:gd name="T88" fmla="*/ 44 w 201"/>
              <a:gd name="T89" fmla="*/ 29 h 212"/>
              <a:gd name="T90" fmla="*/ 28 w 201"/>
              <a:gd name="T91" fmla="*/ 37 h 212"/>
              <a:gd name="T92" fmla="*/ 20 w 201"/>
              <a:gd name="T93" fmla="*/ 50 h 212"/>
              <a:gd name="T94" fmla="*/ 12 w 201"/>
              <a:gd name="T95" fmla="*/ 62 h 212"/>
              <a:gd name="T96" fmla="*/ 4 w 201"/>
              <a:gd name="T97" fmla="*/ 75 h 212"/>
              <a:gd name="T98" fmla="*/ 8 w 201"/>
              <a:gd name="T99" fmla="*/ 87 h 212"/>
              <a:gd name="T100" fmla="*/ 8 w 201"/>
              <a:gd name="T101" fmla="*/ 104 h 212"/>
              <a:gd name="T102" fmla="*/ 4 w 201"/>
              <a:gd name="T103" fmla="*/ 124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1" h="212">
                <a:moveTo>
                  <a:pt x="0" y="141"/>
                </a:moveTo>
                <a:lnTo>
                  <a:pt x="0" y="145"/>
                </a:lnTo>
                <a:lnTo>
                  <a:pt x="4" y="145"/>
                </a:lnTo>
                <a:lnTo>
                  <a:pt x="4" y="149"/>
                </a:lnTo>
                <a:lnTo>
                  <a:pt x="8" y="149"/>
                </a:lnTo>
                <a:lnTo>
                  <a:pt x="8" y="154"/>
                </a:lnTo>
                <a:lnTo>
                  <a:pt x="12" y="154"/>
                </a:lnTo>
                <a:lnTo>
                  <a:pt x="12" y="158"/>
                </a:lnTo>
                <a:lnTo>
                  <a:pt x="12" y="162"/>
                </a:lnTo>
                <a:lnTo>
                  <a:pt x="16" y="162"/>
                </a:lnTo>
                <a:lnTo>
                  <a:pt x="16" y="166"/>
                </a:lnTo>
                <a:lnTo>
                  <a:pt x="20" y="166"/>
                </a:lnTo>
                <a:lnTo>
                  <a:pt x="24" y="166"/>
                </a:lnTo>
                <a:lnTo>
                  <a:pt x="24" y="170"/>
                </a:lnTo>
                <a:lnTo>
                  <a:pt x="28" y="170"/>
                </a:lnTo>
                <a:lnTo>
                  <a:pt x="32" y="174"/>
                </a:lnTo>
                <a:lnTo>
                  <a:pt x="36" y="178"/>
                </a:lnTo>
                <a:lnTo>
                  <a:pt x="40" y="178"/>
                </a:lnTo>
                <a:lnTo>
                  <a:pt x="44" y="178"/>
                </a:lnTo>
                <a:lnTo>
                  <a:pt x="48" y="178"/>
                </a:lnTo>
                <a:lnTo>
                  <a:pt x="48" y="183"/>
                </a:lnTo>
                <a:lnTo>
                  <a:pt x="48" y="178"/>
                </a:lnTo>
                <a:lnTo>
                  <a:pt x="52" y="178"/>
                </a:lnTo>
                <a:lnTo>
                  <a:pt x="52" y="174"/>
                </a:lnTo>
                <a:lnTo>
                  <a:pt x="56" y="170"/>
                </a:lnTo>
                <a:lnTo>
                  <a:pt x="52" y="170"/>
                </a:lnTo>
                <a:lnTo>
                  <a:pt x="56" y="170"/>
                </a:lnTo>
                <a:lnTo>
                  <a:pt x="56" y="166"/>
                </a:lnTo>
                <a:lnTo>
                  <a:pt x="56" y="162"/>
                </a:lnTo>
                <a:lnTo>
                  <a:pt x="56" y="158"/>
                </a:lnTo>
                <a:lnTo>
                  <a:pt x="56" y="154"/>
                </a:lnTo>
                <a:lnTo>
                  <a:pt x="56" y="149"/>
                </a:lnTo>
                <a:lnTo>
                  <a:pt x="56" y="145"/>
                </a:lnTo>
                <a:lnTo>
                  <a:pt x="56" y="141"/>
                </a:lnTo>
                <a:lnTo>
                  <a:pt x="56" y="137"/>
                </a:lnTo>
                <a:lnTo>
                  <a:pt x="52" y="133"/>
                </a:lnTo>
                <a:lnTo>
                  <a:pt x="52" y="129"/>
                </a:lnTo>
                <a:lnTo>
                  <a:pt x="52" y="124"/>
                </a:lnTo>
                <a:lnTo>
                  <a:pt x="56" y="124"/>
                </a:lnTo>
                <a:lnTo>
                  <a:pt x="56" y="120"/>
                </a:lnTo>
                <a:lnTo>
                  <a:pt x="56" y="116"/>
                </a:lnTo>
                <a:lnTo>
                  <a:pt x="56" y="120"/>
                </a:lnTo>
                <a:lnTo>
                  <a:pt x="60" y="120"/>
                </a:lnTo>
                <a:lnTo>
                  <a:pt x="64" y="120"/>
                </a:lnTo>
                <a:lnTo>
                  <a:pt x="64" y="124"/>
                </a:lnTo>
                <a:lnTo>
                  <a:pt x="64" y="120"/>
                </a:lnTo>
                <a:lnTo>
                  <a:pt x="68" y="120"/>
                </a:lnTo>
                <a:lnTo>
                  <a:pt x="68" y="124"/>
                </a:lnTo>
                <a:lnTo>
                  <a:pt x="72" y="124"/>
                </a:lnTo>
                <a:lnTo>
                  <a:pt x="76" y="129"/>
                </a:lnTo>
                <a:lnTo>
                  <a:pt x="80" y="129"/>
                </a:lnTo>
                <a:lnTo>
                  <a:pt x="80" y="133"/>
                </a:lnTo>
                <a:lnTo>
                  <a:pt x="80" y="137"/>
                </a:lnTo>
                <a:lnTo>
                  <a:pt x="80" y="141"/>
                </a:lnTo>
                <a:lnTo>
                  <a:pt x="80" y="145"/>
                </a:lnTo>
                <a:lnTo>
                  <a:pt x="80" y="149"/>
                </a:lnTo>
                <a:lnTo>
                  <a:pt x="76" y="149"/>
                </a:lnTo>
                <a:lnTo>
                  <a:pt x="76" y="154"/>
                </a:lnTo>
                <a:lnTo>
                  <a:pt x="80" y="158"/>
                </a:lnTo>
                <a:lnTo>
                  <a:pt x="80" y="162"/>
                </a:lnTo>
                <a:lnTo>
                  <a:pt x="84" y="162"/>
                </a:lnTo>
                <a:lnTo>
                  <a:pt x="84" y="166"/>
                </a:lnTo>
                <a:lnTo>
                  <a:pt x="84" y="162"/>
                </a:lnTo>
                <a:lnTo>
                  <a:pt x="88" y="162"/>
                </a:lnTo>
                <a:lnTo>
                  <a:pt x="88" y="166"/>
                </a:lnTo>
                <a:lnTo>
                  <a:pt x="92" y="166"/>
                </a:lnTo>
                <a:lnTo>
                  <a:pt x="92" y="170"/>
                </a:lnTo>
                <a:lnTo>
                  <a:pt x="92" y="174"/>
                </a:lnTo>
                <a:lnTo>
                  <a:pt x="96" y="174"/>
                </a:lnTo>
                <a:lnTo>
                  <a:pt x="96" y="178"/>
                </a:lnTo>
                <a:lnTo>
                  <a:pt x="96" y="183"/>
                </a:lnTo>
                <a:lnTo>
                  <a:pt x="100" y="183"/>
                </a:lnTo>
                <a:lnTo>
                  <a:pt x="96" y="183"/>
                </a:lnTo>
                <a:lnTo>
                  <a:pt x="100" y="183"/>
                </a:lnTo>
                <a:lnTo>
                  <a:pt x="100" y="187"/>
                </a:lnTo>
                <a:lnTo>
                  <a:pt x="100" y="191"/>
                </a:lnTo>
                <a:lnTo>
                  <a:pt x="104" y="191"/>
                </a:lnTo>
                <a:lnTo>
                  <a:pt x="104" y="195"/>
                </a:lnTo>
                <a:lnTo>
                  <a:pt x="108" y="195"/>
                </a:lnTo>
                <a:lnTo>
                  <a:pt x="108" y="199"/>
                </a:lnTo>
                <a:lnTo>
                  <a:pt x="112" y="199"/>
                </a:lnTo>
                <a:lnTo>
                  <a:pt x="112" y="195"/>
                </a:lnTo>
                <a:lnTo>
                  <a:pt x="112" y="199"/>
                </a:lnTo>
                <a:lnTo>
                  <a:pt x="116" y="199"/>
                </a:lnTo>
                <a:lnTo>
                  <a:pt x="120" y="199"/>
                </a:lnTo>
                <a:lnTo>
                  <a:pt x="120" y="203"/>
                </a:lnTo>
                <a:lnTo>
                  <a:pt x="124" y="203"/>
                </a:lnTo>
                <a:lnTo>
                  <a:pt x="128" y="203"/>
                </a:lnTo>
                <a:lnTo>
                  <a:pt x="128" y="199"/>
                </a:lnTo>
                <a:lnTo>
                  <a:pt x="132" y="199"/>
                </a:lnTo>
                <a:lnTo>
                  <a:pt x="136" y="199"/>
                </a:lnTo>
                <a:lnTo>
                  <a:pt x="136" y="203"/>
                </a:lnTo>
                <a:lnTo>
                  <a:pt x="140" y="203"/>
                </a:lnTo>
                <a:lnTo>
                  <a:pt x="140" y="207"/>
                </a:lnTo>
                <a:lnTo>
                  <a:pt x="144" y="207"/>
                </a:lnTo>
                <a:lnTo>
                  <a:pt x="148" y="207"/>
                </a:lnTo>
                <a:lnTo>
                  <a:pt x="148" y="212"/>
                </a:lnTo>
                <a:lnTo>
                  <a:pt x="152" y="212"/>
                </a:lnTo>
                <a:lnTo>
                  <a:pt x="152" y="207"/>
                </a:lnTo>
                <a:lnTo>
                  <a:pt x="152" y="203"/>
                </a:lnTo>
                <a:lnTo>
                  <a:pt x="156" y="203"/>
                </a:lnTo>
                <a:lnTo>
                  <a:pt x="156" y="199"/>
                </a:lnTo>
                <a:lnTo>
                  <a:pt x="156" y="203"/>
                </a:lnTo>
                <a:lnTo>
                  <a:pt x="160" y="203"/>
                </a:lnTo>
                <a:lnTo>
                  <a:pt x="160" y="207"/>
                </a:lnTo>
                <a:lnTo>
                  <a:pt x="164" y="207"/>
                </a:lnTo>
                <a:lnTo>
                  <a:pt x="164" y="212"/>
                </a:lnTo>
                <a:lnTo>
                  <a:pt x="168" y="212"/>
                </a:lnTo>
                <a:lnTo>
                  <a:pt x="168" y="207"/>
                </a:lnTo>
                <a:lnTo>
                  <a:pt x="172" y="207"/>
                </a:lnTo>
                <a:lnTo>
                  <a:pt x="172" y="203"/>
                </a:lnTo>
                <a:lnTo>
                  <a:pt x="177" y="203"/>
                </a:lnTo>
                <a:lnTo>
                  <a:pt x="181" y="203"/>
                </a:lnTo>
                <a:lnTo>
                  <a:pt x="181" y="199"/>
                </a:lnTo>
                <a:lnTo>
                  <a:pt x="185" y="199"/>
                </a:lnTo>
                <a:lnTo>
                  <a:pt x="189" y="199"/>
                </a:lnTo>
                <a:lnTo>
                  <a:pt x="189" y="195"/>
                </a:lnTo>
                <a:lnTo>
                  <a:pt x="193" y="195"/>
                </a:lnTo>
                <a:lnTo>
                  <a:pt x="193" y="191"/>
                </a:lnTo>
                <a:lnTo>
                  <a:pt x="197" y="191"/>
                </a:lnTo>
                <a:lnTo>
                  <a:pt x="197" y="187"/>
                </a:lnTo>
                <a:lnTo>
                  <a:pt x="201" y="187"/>
                </a:lnTo>
                <a:lnTo>
                  <a:pt x="201" y="183"/>
                </a:lnTo>
                <a:lnTo>
                  <a:pt x="201" y="178"/>
                </a:lnTo>
                <a:lnTo>
                  <a:pt x="201" y="174"/>
                </a:lnTo>
                <a:lnTo>
                  <a:pt x="201" y="170"/>
                </a:lnTo>
                <a:lnTo>
                  <a:pt x="201" y="166"/>
                </a:lnTo>
                <a:lnTo>
                  <a:pt x="201" y="162"/>
                </a:lnTo>
                <a:lnTo>
                  <a:pt x="201" y="158"/>
                </a:lnTo>
                <a:lnTo>
                  <a:pt x="201" y="154"/>
                </a:lnTo>
                <a:lnTo>
                  <a:pt x="201" y="149"/>
                </a:lnTo>
                <a:lnTo>
                  <a:pt x="201" y="145"/>
                </a:lnTo>
                <a:lnTo>
                  <a:pt x="201" y="141"/>
                </a:lnTo>
                <a:lnTo>
                  <a:pt x="201" y="137"/>
                </a:lnTo>
                <a:lnTo>
                  <a:pt x="201" y="133"/>
                </a:lnTo>
                <a:lnTo>
                  <a:pt x="201" y="129"/>
                </a:lnTo>
                <a:lnTo>
                  <a:pt x="197" y="129"/>
                </a:lnTo>
                <a:lnTo>
                  <a:pt x="193" y="129"/>
                </a:lnTo>
                <a:lnTo>
                  <a:pt x="189" y="129"/>
                </a:lnTo>
                <a:lnTo>
                  <a:pt x="185" y="129"/>
                </a:lnTo>
                <a:lnTo>
                  <a:pt x="185" y="133"/>
                </a:lnTo>
                <a:lnTo>
                  <a:pt x="185" y="137"/>
                </a:lnTo>
                <a:lnTo>
                  <a:pt x="181" y="137"/>
                </a:lnTo>
                <a:lnTo>
                  <a:pt x="181" y="133"/>
                </a:lnTo>
                <a:lnTo>
                  <a:pt x="181" y="137"/>
                </a:lnTo>
                <a:lnTo>
                  <a:pt x="181" y="133"/>
                </a:lnTo>
                <a:lnTo>
                  <a:pt x="177" y="133"/>
                </a:lnTo>
                <a:lnTo>
                  <a:pt x="177" y="129"/>
                </a:lnTo>
                <a:lnTo>
                  <a:pt x="172" y="129"/>
                </a:lnTo>
                <a:lnTo>
                  <a:pt x="168" y="129"/>
                </a:lnTo>
                <a:lnTo>
                  <a:pt x="168" y="124"/>
                </a:lnTo>
                <a:lnTo>
                  <a:pt x="164" y="124"/>
                </a:lnTo>
                <a:lnTo>
                  <a:pt x="160" y="124"/>
                </a:lnTo>
                <a:lnTo>
                  <a:pt x="160" y="129"/>
                </a:lnTo>
                <a:lnTo>
                  <a:pt x="156" y="129"/>
                </a:lnTo>
                <a:lnTo>
                  <a:pt x="152" y="129"/>
                </a:lnTo>
                <a:lnTo>
                  <a:pt x="152" y="124"/>
                </a:lnTo>
                <a:lnTo>
                  <a:pt x="152" y="120"/>
                </a:lnTo>
                <a:lnTo>
                  <a:pt x="148" y="120"/>
                </a:lnTo>
                <a:lnTo>
                  <a:pt x="148" y="116"/>
                </a:lnTo>
                <a:lnTo>
                  <a:pt x="148" y="112"/>
                </a:lnTo>
                <a:lnTo>
                  <a:pt x="144" y="112"/>
                </a:lnTo>
                <a:lnTo>
                  <a:pt x="144" y="108"/>
                </a:lnTo>
                <a:lnTo>
                  <a:pt x="144" y="104"/>
                </a:lnTo>
                <a:lnTo>
                  <a:pt x="144" y="100"/>
                </a:lnTo>
                <a:lnTo>
                  <a:pt x="144" y="95"/>
                </a:lnTo>
                <a:lnTo>
                  <a:pt x="144" y="91"/>
                </a:lnTo>
                <a:lnTo>
                  <a:pt x="140" y="91"/>
                </a:lnTo>
                <a:lnTo>
                  <a:pt x="136" y="91"/>
                </a:lnTo>
                <a:lnTo>
                  <a:pt x="132" y="91"/>
                </a:lnTo>
                <a:lnTo>
                  <a:pt x="132" y="87"/>
                </a:lnTo>
                <a:lnTo>
                  <a:pt x="128" y="87"/>
                </a:lnTo>
                <a:lnTo>
                  <a:pt x="128" y="83"/>
                </a:lnTo>
                <a:lnTo>
                  <a:pt x="128" y="79"/>
                </a:lnTo>
                <a:lnTo>
                  <a:pt x="128" y="75"/>
                </a:lnTo>
                <a:lnTo>
                  <a:pt x="128" y="71"/>
                </a:lnTo>
                <a:lnTo>
                  <a:pt x="124" y="71"/>
                </a:lnTo>
                <a:lnTo>
                  <a:pt x="124" y="66"/>
                </a:lnTo>
                <a:lnTo>
                  <a:pt x="128" y="66"/>
                </a:lnTo>
                <a:lnTo>
                  <a:pt x="128" y="62"/>
                </a:lnTo>
                <a:lnTo>
                  <a:pt x="124" y="62"/>
                </a:lnTo>
                <a:lnTo>
                  <a:pt x="124" y="58"/>
                </a:lnTo>
                <a:lnTo>
                  <a:pt x="124" y="54"/>
                </a:lnTo>
                <a:lnTo>
                  <a:pt x="124" y="50"/>
                </a:lnTo>
                <a:lnTo>
                  <a:pt x="124" y="46"/>
                </a:lnTo>
                <a:lnTo>
                  <a:pt x="128" y="46"/>
                </a:lnTo>
                <a:lnTo>
                  <a:pt x="128" y="42"/>
                </a:lnTo>
                <a:lnTo>
                  <a:pt x="128" y="37"/>
                </a:lnTo>
                <a:lnTo>
                  <a:pt x="128" y="33"/>
                </a:lnTo>
                <a:lnTo>
                  <a:pt x="132" y="29"/>
                </a:lnTo>
                <a:lnTo>
                  <a:pt x="132" y="25"/>
                </a:lnTo>
                <a:lnTo>
                  <a:pt x="128" y="25"/>
                </a:lnTo>
                <a:lnTo>
                  <a:pt x="124" y="25"/>
                </a:lnTo>
                <a:lnTo>
                  <a:pt x="120" y="25"/>
                </a:lnTo>
                <a:lnTo>
                  <a:pt x="116" y="25"/>
                </a:lnTo>
                <a:lnTo>
                  <a:pt x="112" y="25"/>
                </a:lnTo>
                <a:lnTo>
                  <a:pt x="108" y="21"/>
                </a:lnTo>
                <a:lnTo>
                  <a:pt x="108" y="25"/>
                </a:lnTo>
                <a:lnTo>
                  <a:pt x="104" y="25"/>
                </a:lnTo>
                <a:lnTo>
                  <a:pt x="100" y="25"/>
                </a:lnTo>
                <a:lnTo>
                  <a:pt x="96" y="25"/>
                </a:lnTo>
                <a:lnTo>
                  <a:pt x="92" y="25"/>
                </a:lnTo>
                <a:lnTo>
                  <a:pt x="92" y="21"/>
                </a:lnTo>
                <a:lnTo>
                  <a:pt x="88" y="21"/>
                </a:lnTo>
                <a:lnTo>
                  <a:pt x="88" y="17"/>
                </a:lnTo>
                <a:lnTo>
                  <a:pt x="84" y="12"/>
                </a:lnTo>
                <a:lnTo>
                  <a:pt x="80" y="12"/>
                </a:lnTo>
                <a:lnTo>
                  <a:pt x="76" y="12"/>
                </a:lnTo>
                <a:lnTo>
                  <a:pt x="76" y="8"/>
                </a:lnTo>
                <a:lnTo>
                  <a:pt x="76" y="4"/>
                </a:lnTo>
                <a:lnTo>
                  <a:pt x="72" y="4"/>
                </a:lnTo>
                <a:lnTo>
                  <a:pt x="68" y="4"/>
                </a:lnTo>
                <a:lnTo>
                  <a:pt x="68" y="0"/>
                </a:lnTo>
                <a:lnTo>
                  <a:pt x="64" y="0"/>
                </a:lnTo>
                <a:lnTo>
                  <a:pt x="64" y="4"/>
                </a:lnTo>
                <a:lnTo>
                  <a:pt x="64" y="8"/>
                </a:lnTo>
                <a:lnTo>
                  <a:pt x="60" y="8"/>
                </a:lnTo>
                <a:lnTo>
                  <a:pt x="60" y="12"/>
                </a:lnTo>
                <a:lnTo>
                  <a:pt x="60" y="17"/>
                </a:lnTo>
                <a:lnTo>
                  <a:pt x="60" y="21"/>
                </a:lnTo>
                <a:lnTo>
                  <a:pt x="60" y="25"/>
                </a:lnTo>
                <a:lnTo>
                  <a:pt x="56" y="25"/>
                </a:lnTo>
                <a:lnTo>
                  <a:pt x="52" y="29"/>
                </a:lnTo>
                <a:lnTo>
                  <a:pt x="48" y="29"/>
                </a:lnTo>
                <a:lnTo>
                  <a:pt x="44" y="29"/>
                </a:lnTo>
                <a:lnTo>
                  <a:pt x="40" y="29"/>
                </a:lnTo>
                <a:lnTo>
                  <a:pt x="36" y="33"/>
                </a:lnTo>
                <a:lnTo>
                  <a:pt x="32" y="33"/>
                </a:lnTo>
                <a:lnTo>
                  <a:pt x="28" y="33"/>
                </a:lnTo>
                <a:lnTo>
                  <a:pt x="28" y="37"/>
                </a:lnTo>
                <a:lnTo>
                  <a:pt x="28" y="42"/>
                </a:lnTo>
                <a:lnTo>
                  <a:pt x="28" y="46"/>
                </a:lnTo>
                <a:lnTo>
                  <a:pt x="28" y="50"/>
                </a:lnTo>
                <a:lnTo>
                  <a:pt x="24" y="50"/>
                </a:lnTo>
                <a:lnTo>
                  <a:pt x="20" y="50"/>
                </a:lnTo>
                <a:lnTo>
                  <a:pt x="20" y="54"/>
                </a:lnTo>
                <a:lnTo>
                  <a:pt x="16" y="54"/>
                </a:lnTo>
                <a:lnTo>
                  <a:pt x="16" y="58"/>
                </a:lnTo>
                <a:lnTo>
                  <a:pt x="12" y="58"/>
                </a:lnTo>
                <a:lnTo>
                  <a:pt x="12" y="62"/>
                </a:lnTo>
                <a:lnTo>
                  <a:pt x="12" y="66"/>
                </a:lnTo>
                <a:lnTo>
                  <a:pt x="8" y="66"/>
                </a:lnTo>
                <a:lnTo>
                  <a:pt x="8" y="71"/>
                </a:lnTo>
                <a:lnTo>
                  <a:pt x="4" y="71"/>
                </a:lnTo>
                <a:lnTo>
                  <a:pt x="4" y="75"/>
                </a:lnTo>
                <a:lnTo>
                  <a:pt x="0" y="75"/>
                </a:lnTo>
                <a:lnTo>
                  <a:pt x="0" y="79"/>
                </a:lnTo>
                <a:lnTo>
                  <a:pt x="4" y="79"/>
                </a:lnTo>
                <a:lnTo>
                  <a:pt x="4" y="83"/>
                </a:lnTo>
                <a:lnTo>
                  <a:pt x="8" y="87"/>
                </a:lnTo>
                <a:lnTo>
                  <a:pt x="12" y="91"/>
                </a:lnTo>
                <a:lnTo>
                  <a:pt x="12" y="95"/>
                </a:lnTo>
                <a:lnTo>
                  <a:pt x="12" y="100"/>
                </a:lnTo>
                <a:lnTo>
                  <a:pt x="8" y="100"/>
                </a:lnTo>
                <a:lnTo>
                  <a:pt x="8" y="104"/>
                </a:lnTo>
                <a:lnTo>
                  <a:pt x="8" y="108"/>
                </a:lnTo>
                <a:lnTo>
                  <a:pt x="8" y="112"/>
                </a:lnTo>
                <a:lnTo>
                  <a:pt x="4" y="116"/>
                </a:lnTo>
                <a:lnTo>
                  <a:pt x="4" y="120"/>
                </a:lnTo>
                <a:lnTo>
                  <a:pt x="4" y="124"/>
                </a:lnTo>
                <a:lnTo>
                  <a:pt x="0" y="129"/>
                </a:lnTo>
                <a:lnTo>
                  <a:pt x="0" y="133"/>
                </a:lnTo>
                <a:lnTo>
                  <a:pt x="0" y="137"/>
                </a:lnTo>
                <a:lnTo>
                  <a:pt x="0" y="14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13" name="Freeform 191"/>
          <p:cNvSpPr>
            <a:spLocks/>
          </p:cNvSpPr>
          <p:nvPr/>
        </p:nvSpPr>
        <p:spPr bwMode="auto">
          <a:xfrm>
            <a:off x="3485806" y="4403654"/>
            <a:ext cx="911295" cy="573736"/>
          </a:xfrm>
          <a:custGeom>
            <a:avLst/>
            <a:gdLst>
              <a:gd name="T0" fmla="*/ 483 w 495"/>
              <a:gd name="T1" fmla="*/ 237 h 340"/>
              <a:gd name="T2" fmla="*/ 463 w 495"/>
              <a:gd name="T3" fmla="*/ 232 h 340"/>
              <a:gd name="T4" fmla="*/ 467 w 495"/>
              <a:gd name="T5" fmla="*/ 195 h 340"/>
              <a:gd name="T6" fmla="*/ 467 w 495"/>
              <a:gd name="T7" fmla="*/ 149 h 340"/>
              <a:gd name="T8" fmla="*/ 459 w 495"/>
              <a:gd name="T9" fmla="*/ 125 h 340"/>
              <a:gd name="T10" fmla="*/ 439 w 495"/>
              <a:gd name="T11" fmla="*/ 112 h 340"/>
              <a:gd name="T12" fmla="*/ 419 w 495"/>
              <a:gd name="T13" fmla="*/ 100 h 340"/>
              <a:gd name="T14" fmla="*/ 394 w 495"/>
              <a:gd name="T15" fmla="*/ 91 h 340"/>
              <a:gd name="T16" fmla="*/ 362 w 495"/>
              <a:gd name="T17" fmla="*/ 91 h 340"/>
              <a:gd name="T18" fmla="*/ 342 w 495"/>
              <a:gd name="T19" fmla="*/ 87 h 340"/>
              <a:gd name="T20" fmla="*/ 326 w 495"/>
              <a:gd name="T21" fmla="*/ 87 h 340"/>
              <a:gd name="T22" fmla="*/ 306 w 495"/>
              <a:gd name="T23" fmla="*/ 83 h 340"/>
              <a:gd name="T24" fmla="*/ 294 w 495"/>
              <a:gd name="T25" fmla="*/ 87 h 340"/>
              <a:gd name="T26" fmla="*/ 282 w 495"/>
              <a:gd name="T27" fmla="*/ 71 h 340"/>
              <a:gd name="T28" fmla="*/ 258 w 495"/>
              <a:gd name="T29" fmla="*/ 58 h 340"/>
              <a:gd name="T30" fmla="*/ 238 w 495"/>
              <a:gd name="T31" fmla="*/ 50 h 340"/>
              <a:gd name="T32" fmla="*/ 217 w 495"/>
              <a:gd name="T33" fmla="*/ 37 h 340"/>
              <a:gd name="T34" fmla="*/ 221 w 495"/>
              <a:gd name="T35" fmla="*/ 13 h 340"/>
              <a:gd name="T36" fmla="*/ 201 w 495"/>
              <a:gd name="T37" fmla="*/ 0 h 340"/>
              <a:gd name="T38" fmla="*/ 193 w 495"/>
              <a:gd name="T39" fmla="*/ 29 h 340"/>
              <a:gd name="T40" fmla="*/ 193 w 495"/>
              <a:gd name="T41" fmla="*/ 71 h 340"/>
              <a:gd name="T42" fmla="*/ 201 w 495"/>
              <a:gd name="T43" fmla="*/ 96 h 340"/>
              <a:gd name="T44" fmla="*/ 193 w 495"/>
              <a:gd name="T45" fmla="*/ 104 h 340"/>
              <a:gd name="T46" fmla="*/ 173 w 495"/>
              <a:gd name="T47" fmla="*/ 116 h 340"/>
              <a:gd name="T48" fmla="*/ 161 w 495"/>
              <a:gd name="T49" fmla="*/ 129 h 340"/>
              <a:gd name="T50" fmla="*/ 153 w 495"/>
              <a:gd name="T51" fmla="*/ 145 h 340"/>
              <a:gd name="T52" fmla="*/ 133 w 495"/>
              <a:gd name="T53" fmla="*/ 158 h 340"/>
              <a:gd name="T54" fmla="*/ 113 w 495"/>
              <a:gd name="T55" fmla="*/ 174 h 340"/>
              <a:gd name="T56" fmla="*/ 101 w 495"/>
              <a:gd name="T57" fmla="*/ 195 h 340"/>
              <a:gd name="T58" fmla="*/ 93 w 495"/>
              <a:gd name="T59" fmla="*/ 216 h 340"/>
              <a:gd name="T60" fmla="*/ 77 w 495"/>
              <a:gd name="T61" fmla="*/ 224 h 340"/>
              <a:gd name="T62" fmla="*/ 53 w 495"/>
              <a:gd name="T63" fmla="*/ 232 h 340"/>
              <a:gd name="T64" fmla="*/ 45 w 495"/>
              <a:gd name="T65" fmla="*/ 249 h 340"/>
              <a:gd name="T66" fmla="*/ 36 w 495"/>
              <a:gd name="T67" fmla="*/ 266 h 340"/>
              <a:gd name="T68" fmla="*/ 12 w 495"/>
              <a:gd name="T69" fmla="*/ 266 h 340"/>
              <a:gd name="T70" fmla="*/ 4 w 495"/>
              <a:gd name="T71" fmla="*/ 274 h 340"/>
              <a:gd name="T72" fmla="*/ 0 w 495"/>
              <a:gd name="T73" fmla="*/ 291 h 340"/>
              <a:gd name="T74" fmla="*/ 8 w 495"/>
              <a:gd name="T75" fmla="*/ 315 h 340"/>
              <a:gd name="T76" fmla="*/ 20 w 495"/>
              <a:gd name="T77" fmla="*/ 336 h 340"/>
              <a:gd name="T78" fmla="*/ 53 w 495"/>
              <a:gd name="T79" fmla="*/ 336 h 340"/>
              <a:gd name="T80" fmla="*/ 93 w 495"/>
              <a:gd name="T81" fmla="*/ 332 h 340"/>
              <a:gd name="T82" fmla="*/ 137 w 495"/>
              <a:gd name="T83" fmla="*/ 332 h 340"/>
              <a:gd name="T84" fmla="*/ 177 w 495"/>
              <a:gd name="T85" fmla="*/ 332 h 340"/>
              <a:gd name="T86" fmla="*/ 217 w 495"/>
              <a:gd name="T87" fmla="*/ 328 h 340"/>
              <a:gd name="T88" fmla="*/ 254 w 495"/>
              <a:gd name="T89" fmla="*/ 328 h 340"/>
              <a:gd name="T90" fmla="*/ 294 w 495"/>
              <a:gd name="T91" fmla="*/ 328 h 340"/>
              <a:gd name="T92" fmla="*/ 334 w 495"/>
              <a:gd name="T93" fmla="*/ 328 h 340"/>
              <a:gd name="T94" fmla="*/ 370 w 495"/>
              <a:gd name="T95" fmla="*/ 324 h 340"/>
              <a:gd name="T96" fmla="*/ 374 w 495"/>
              <a:gd name="T97" fmla="*/ 295 h 340"/>
              <a:gd name="T98" fmla="*/ 366 w 495"/>
              <a:gd name="T99" fmla="*/ 270 h 340"/>
              <a:gd name="T100" fmla="*/ 370 w 495"/>
              <a:gd name="T101" fmla="*/ 241 h 340"/>
              <a:gd name="T102" fmla="*/ 378 w 495"/>
              <a:gd name="T103" fmla="*/ 232 h 340"/>
              <a:gd name="T104" fmla="*/ 382 w 495"/>
              <a:gd name="T105" fmla="*/ 237 h 340"/>
              <a:gd name="T106" fmla="*/ 398 w 495"/>
              <a:gd name="T107" fmla="*/ 245 h 340"/>
              <a:gd name="T108" fmla="*/ 423 w 495"/>
              <a:gd name="T109" fmla="*/ 253 h 340"/>
              <a:gd name="T110" fmla="*/ 443 w 495"/>
              <a:gd name="T111" fmla="*/ 266 h 340"/>
              <a:gd name="T112" fmla="*/ 475 w 495"/>
              <a:gd name="T113" fmla="*/ 266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95" h="340">
                <a:moveTo>
                  <a:pt x="495" y="257"/>
                </a:moveTo>
                <a:lnTo>
                  <a:pt x="495" y="253"/>
                </a:lnTo>
                <a:lnTo>
                  <a:pt x="491" y="249"/>
                </a:lnTo>
                <a:lnTo>
                  <a:pt x="491" y="245"/>
                </a:lnTo>
                <a:lnTo>
                  <a:pt x="487" y="245"/>
                </a:lnTo>
                <a:lnTo>
                  <a:pt x="487" y="241"/>
                </a:lnTo>
                <a:lnTo>
                  <a:pt x="483" y="241"/>
                </a:lnTo>
                <a:lnTo>
                  <a:pt x="483" y="237"/>
                </a:lnTo>
                <a:lnTo>
                  <a:pt x="479" y="237"/>
                </a:lnTo>
                <a:lnTo>
                  <a:pt x="475" y="237"/>
                </a:lnTo>
                <a:lnTo>
                  <a:pt x="475" y="232"/>
                </a:lnTo>
                <a:lnTo>
                  <a:pt x="475" y="237"/>
                </a:lnTo>
                <a:lnTo>
                  <a:pt x="471" y="237"/>
                </a:lnTo>
                <a:lnTo>
                  <a:pt x="471" y="232"/>
                </a:lnTo>
                <a:lnTo>
                  <a:pt x="467" y="232"/>
                </a:lnTo>
                <a:lnTo>
                  <a:pt x="463" y="232"/>
                </a:lnTo>
                <a:lnTo>
                  <a:pt x="463" y="228"/>
                </a:lnTo>
                <a:lnTo>
                  <a:pt x="463" y="224"/>
                </a:lnTo>
                <a:lnTo>
                  <a:pt x="463" y="220"/>
                </a:lnTo>
                <a:lnTo>
                  <a:pt x="463" y="216"/>
                </a:lnTo>
                <a:lnTo>
                  <a:pt x="463" y="212"/>
                </a:lnTo>
                <a:lnTo>
                  <a:pt x="463" y="208"/>
                </a:lnTo>
                <a:lnTo>
                  <a:pt x="467" y="203"/>
                </a:lnTo>
                <a:lnTo>
                  <a:pt x="467" y="195"/>
                </a:lnTo>
                <a:lnTo>
                  <a:pt x="467" y="183"/>
                </a:lnTo>
                <a:lnTo>
                  <a:pt x="467" y="179"/>
                </a:lnTo>
                <a:lnTo>
                  <a:pt x="467" y="174"/>
                </a:lnTo>
                <a:lnTo>
                  <a:pt x="467" y="170"/>
                </a:lnTo>
                <a:lnTo>
                  <a:pt x="467" y="166"/>
                </a:lnTo>
                <a:lnTo>
                  <a:pt x="467" y="162"/>
                </a:lnTo>
                <a:lnTo>
                  <a:pt x="467" y="154"/>
                </a:lnTo>
                <a:lnTo>
                  <a:pt x="467" y="149"/>
                </a:lnTo>
                <a:lnTo>
                  <a:pt x="467" y="145"/>
                </a:lnTo>
                <a:lnTo>
                  <a:pt x="467" y="141"/>
                </a:lnTo>
                <a:lnTo>
                  <a:pt x="467" y="137"/>
                </a:lnTo>
                <a:lnTo>
                  <a:pt x="467" y="133"/>
                </a:lnTo>
                <a:lnTo>
                  <a:pt x="467" y="129"/>
                </a:lnTo>
                <a:lnTo>
                  <a:pt x="463" y="129"/>
                </a:lnTo>
                <a:lnTo>
                  <a:pt x="459" y="129"/>
                </a:lnTo>
                <a:lnTo>
                  <a:pt x="459" y="125"/>
                </a:lnTo>
                <a:lnTo>
                  <a:pt x="455" y="125"/>
                </a:lnTo>
                <a:lnTo>
                  <a:pt x="451" y="125"/>
                </a:lnTo>
                <a:lnTo>
                  <a:pt x="451" y="120"/>
                </a:lnTo>
                <a:lnTo>
                  <a:pt x="447" y="120"/>
                </a:lnTo>
                <a:lnTo>
                  <a:pt x="447" y="116"/>
                </a:lnTo>
                <a:lnTo>
                  <a:pt x="443" y="116"/>
                </a:lnTo>
                <a:lnTo>
                  <a:pt x="443" y="112"/>
                </a:lnTo>
                <a:lnTo>
                  <a:pt x="439" y="112"/>
                </a:lnTo>
                <a:lnTo>
                  <a:pt x="435" y="112"/>
                </a:lnTo>
                <a:lnTo>
                  <a:pt x="435" y="108"/>
                </a:lnTo>
                <a:lnTo>
                  <a:pt x="431" y="108"/>
                </a:lnTo>
                <a:lnTo>
                  <a:pt x="431" y="104"/>
                </a:lnTo>
                <a:lnTo>
                  <a:pt x="427" y="104"/>
                </a:lnTo>
                <a:lnTo>
                  <a:pt x="423" y="104"/>
                </a:lnTo>
                <a:lnTo>
                  <a:pt x="423" y="100"/>
                </a:lnTo>
                <a:lnTo>
                  <a:pt x="419" y="100"/>
                </a:lnTo>
                <a:lnTo>
                  <a:pt x="414" y="100"/>
                </a:lnTo>
                <a:lnTo>
                  <a:pt x="414" y="96"/>
                </a:lnTo>
                <a:lnTo>
                  <a:pt x="410" y="96"/>
                </a:lnTo>
                <a:lnTo>
                  <a:pt x="406" y="96"/>
                </a:lnTo>
                <a:lnTo>
                  <a:pt x="402" y="96"/>
                </a:lnTo>
                <a:lnTo>
                  <a:pt x="398" y="96"/>
                </a:lnTo>
                <a:lnTo>
                  <a:pt x="398" y="91"/>
                </a:lnTo>
                <a:lnTo>
                  <a:pt x="394" y="91"/>
                </a:lnTo>
                <a:lnTo>
                  <a:pt x="390" y="91"/>
                </a:lnTo>
                <a:lnTo>
                  <a:pt x="386" y="91"/>
                </a:lnTo>
                <a:lnTo>
                  <a:pt x="382" y="91"/>
                </a:lnTo>
                <a:lnTo>
                  <a:pt x="378" y="91"/>
                </a:lnTo>
                <a:lnTo>
                  <a:pt x="374" y="91"/>
                </a:lnTo>
                <a:lnTo>
                  <a:pt x="370" y="91"/>
                </a:lnTo>
                <a:lnTo>
                  <a:pt x="366" y="91"/>
                </a:lnTo>
                <a:lnTo>
                  <a:pt x="362" y="91"/>
                </a:lnTo>
                <a:lnTo>
                  <a:pt x="358" y="91"/>
                </a:lnTo>
                <a:lnTo>
                  <a:pt x="358" y="96"/>
                </a:lnTo>
                <a:lnTo>
                  <a:pt x="354" y="96"/>
                </a:lnTo>
                <a:lnTo>
                  <a:pt x="354" y="91"/>
                </a:lnTo>
                <a:lnTo>
                  <a:pt x="350" y="91"/>
                </a:lnTo>
                <a:lnTo>
                  <a:pt x="350" y="87"/>
                </a:lnTo>
                <a:lnTo>
                  <a:pt x="346" y="87"/>
                </a:lnTo>
                <a:lnTo>
                  <a:pt x="342" y="87"/>
                </a:lnTo>
                <a:lnTo>
                  <a:pt x="342" y="91"/>
                </a:lnTo>
                <a:lnTo>
                  <a:pt x="338" y="91"/>
                </a:lnTo>
                <a:lnTo>
                  <a:pt x="334" y="91"/>
                </a:lnTo>
                <a:lnTo>
                  <a:pt x="330" y="91"/>
                </a:lnTo>
                <a:lnTo>
                  <a:pt x="330" y="87"/>
                </a:lnTo>
                <a:lnTo>
                  <a:pt x="330" y="91"/>
                </a:lnTo>
                <a:lnTo>
                  <a:pt x="330" y="87"/>
                </a:lnTo>
                <a:lnTo>
                  <a:pt x="326" y="87"/>
                </a:lnTo>
                <a:lnTo>
                  <a:pt x="322" y="87"/>
                </a:lnTo>
                <a:lnTo>
                  <a:pt x="318" y="87"/>
                </a:lnTo>
                <a:lnTo>
                  <a:pt x="318" y="83"/>
                </a:lnTo>
                <a:lnTo>
                  <a:pt x="314" y="83"/>
                </a:lnTo>
                <a:lnTo>
                  <a:pt x="314" y="87"/>
                </a:lnTo>
                <a:lnTo>
                  <a:pt x="314" y="83"/>
                </a:lnTo>
                <a:lnTo>
                  <a:pt x="310" y="83"/>
                </a:lnTo>
                <a:lnTo>
                  <a:pt x="306" y="83"/>
                </a:lnTo>
                <a:lnTo>
                  <a:pt x="306" y="87"/>
                </a:lnTo>
                <a:lnTo>
                  <a:pt x="302" y="87"/>
                </a:lnTo>
                <a:lnTo>
                  <a:pt x="298" y="87"/>
                </a:lnTo>
                <a:lnTo>
                  <a:pt x="298" y="83"/>
                </a:lnTo>
                <a:lnTo>
                  <a:pt x="298" y="87"/>
                </a:lnTo>
                <a:lnTo>
                  <a:pt x="298" y="83"/>
                </a:lnTo>
                <a:lnTo>
                  <a:pt x="298" y="87"/>
                </a:lnTo>
                <a:lnTo>
                  <a:pt x="294" y="87"/>
                </a:lnTo>
                <a:lnTo>
                  <a:pt x="294" y="83"/>
                </a:lnTo>
                <a:lnTo>
                  <a:pt x="290" y="83"/>
                </a:lnTo>
                <a:lnTo>
                  <a:pt x="286" y="79"/>
                </a:lnTo>
                <a:lnTo>
                  <a:pt x="290" y="79"/>
                </a:lnTo>
                <a:lnTo>
                  <a:pt x="290" y="75"/>
                </a:lnTo>
                <a:lnTo>
                  <a:pt x="286" y="75"/>
                </a:lnTo>
                <a:lnTo>
                  <a:pt x="286" y="71"/>
                </a:lnTo>
                <a:lnTo>
                  <a:pt x="282" y="71"/>
                </a:lnTo>
                <a:lnTo>
                  <a:pt x="278" y="67"/>
                </a:lnTo>
                <a:lnTo>
                  <a:pt x="274" y="67"/>
                </a:lnTo>
                <a:lnTo>
                  <a:pt x="270" y="67"/>
                </a:lnTo>
                <a:lnTo>
                  <a:pt x="270" y="62"/>
                </a:lnTo>
                <a:lnTo>
                  <a:pt x="266" y="62"/>
                </a:lnTo>
                <a:lnTo>
                  <a:pt x="262" y="62"/>
                </a:lnTo>
                <a:lnTo>
                  <a:pt x="262" y="58"/>
                </a:lnTo>
                <a:lnTo>
                  <a:pt x="258" y="58"/>
                </a:lnTo>
                <a:lnTo>
                  <a:pt x="254" y="58"/>
                </a:lnTo>
                <a:lnTo>
                  <a:pt x="254" y="54"/>
                </a:lnTo>
                <a:lnTo>
                  <a:pt x="254" y="50"/>
                </a:lnTo>
                <a:lnTo>
                  <a:pt x="254" y="46"/>
                </a:lnTo>
                <a:lnTo>
                  <a:pt x="250" y="46"/>
                </a:lnTo>
                <a:lnTo>
                  <a:pt x="246" y="50"/>
                </a:lnTo>
                <a:lnTo>
                  <a:pt x="242" y="50"/>
                </a:lnTo>
                <a:lnTo>
                  <a:pt x="238" y="50"/>
                </a:lnTo>
                <a:lnTo>
                  <a:pt x="234" y="50"/>
                </a:lnTo>
                <a:lnTo>
                  <a:pt x="229" y="50"/>
                </a:lnTo>
                <a:lnTo>
                  <a:pt x="229" y="46"/>
                </a:lnTo>
                <a:lnTo>
                  <a:pt x="225" y="46"/>
                </a:lnTo>
                <a:lnTo>
                  <a:pt x="225" y="42"/>
                </a:lnTo>
                <a:lnTo>
                  <a:pt x="221" y="42"/>
                </a:lnTo>
                <a:lnTo>
                  <a:pt x="221" y="37"/>
                </a:lnTo>
                <a:lnTo>
                  <a:pt x="217" y="37"/>
                </a:lnTo>
                <a:lnTo>
                  <a:pt x="213" y="37"/>
                </a:lnTo>
                <a:lnTo>
                  <a:pt x="213" y="33"/>
                </a:lnTo>
                <a:lnTo>
                  <a:pt x="213" y="29"/>
                </a:lnTo>
                <a:lnTo>
                  <a:pt x="213" y="25"/>
                </a:lnTo>
                <a:lnTo>
                  <a:pt x="217" y="25"/>
                </a:lnTo>
                <a:lnTo>
                  <a:pt x="221" y="21"/>
                </a:lnTo>
                <a:lnTo>
                  <a:pt x="221" y="17"/>
                </a:lnTo>
                <a:lnTo>
                  <a:pt x="221" y="13"/>
                </a:lnTo>
                <a:lnTo>
                  <a:pt x="221" y="8"/>
                </a:lnTo>
                <a:lnTo>
                  <a:pt x="217" y="8"/>
                </a:lnTo>
                <a:lnTo>
                  <a:pt x="217" y="4"/>
                </a:lnTo>
                <a:lnTo>
                  <a:pt x="213" y="4"/>
                </a:lnTo>
                <a:lnTo>
                  <a:pt x="209" y="4"/>
                </a:lnTo>
                <a:lnTo>
                  <a:pt x="205" y="4"/>
                </a:lnTo>
                <a:lnTo>
                  <a:pt x="205" y="0"/>
                </a:lnTo>
                <a:lnTo>
                  <a:pt x="201" y="0"/>
                </a:lnTo>
                <a:lnTo>
                  <a:pt x="197" y="0"/>
                </a:lnTo>
                <a:lnTo>
                  <a:pt x="193" y="0"/>
                </a:lnTo>
                <a:lnTo>
                  <a:pt x="193" y="4"/>
                </a:lnTo>
                <a:lnTo>
                  <a:pt x="193" y="8"/>
                </a:lnTo>
                <a:lnTo>
                  <a:pt x="193" y="13"/>
                </a:lnTo>
                <a:lnTo>
                  <a:pt x="193" y="17"/>
                </a:lnTo>
                <a:lnTo>
                  <a:pt x="193" y="25"/>
                </a:lnTo>
                <a:lnTo>
                  <a:pt x="193" y="29"/>
                </a:lnTo>
                <a:lnTo>
                  <a:pt x="193" y="33"/>
                </a:lnTo>
                <a:lnTo>
                  <a:pt x="193" y="37"/>
                </a:lnTo>
                <a:lnTo>
                  <a:pt x="193" y="42"/>
                </a:lnTo>
                <a:lnTo>
                  <a:pt x="193" y="46"/>
                </a:lnTo>
                <a:lnTo>
                  <a:pt x="193" y="54"/>
                </a:lnTo>
                <a:lnTo>
                  <a:pt x="193" y="58"/>
                </a:lnTo>
                <a:lnTo>
                  <a:pt x="193" y="62"/>
                </a:lnTo>
                <a:lnTo>
                  <a:pt x="193" y="71"/>
                </a:lnTo>
                <a:lnTo>
                  <a:pt x="193" y="75"/>
                </a:lnTo>
                <a:lnTo>
                  <a:pt x="193" y="79"/>
                </a:lnTo>
                <a:lnTo>
                  <a:pt x="193" y="83"/>
                </a:lnTo>
                <a:lnTo>
                  <a:pt x="197" y="83"/>
                </a:lnTo>
                <a:lnTo>
                  <a:pt x="197" y="87"/>
                </a:lnTo>
                <a:lnTo>
                  <a:pt x="201" y="87"/>
                </a:lnTo>
                <a:lnTo>
                  <a:pt x="201" y="91"/>
                </a:lnTo>
                <a:lnTo>
                  <a:pt x="201" y="96"/>
                </a:lnTo>
                <a:lnTo>
                  <a:pt x="205" y="96"/>
                </a:lnTo>
                <a:lnTo>
                  <a:pt x="205" y="100"/>
                </a:lnTo>
                <a:lnTo>
                  <a:pt x="205" y="104"/>
                </a:lnTo>
                <a:lnTo>
                  <a:pt x="209" y="104"/>
                </a:lnTo>
                <a:lnTo>
                  <a:pt x="205" y="104"/>
                </a:lnTo>
                <a:lnTo>
                  <a:pt x="201" y="104"/>
                </a:lnTo>
                <a:lnTo>
                  <a:pt x="197" y="104"/>
                </a:lnTo>
                <a:lnTo>
                  <a:pt x="193" y="104"/>
                </a:lnTo>
                <a:lnTo>
                  <a:pt x="189" y="104"/>
                </a:lnTo>
                <a:lnTo>
                  <a:pt x="189" y="108"/>
                </a:lnTo>
                <a:lnTo>
                  <a:pt x="185" y="108"/>
                </a:lnTo>
                <a:lnTo>
                  <a:pt x="181" y="108"/>
                </a:lnTo>
                <a:lnTo>
                  <a:pt x="181" y="112"/>
                </a:lnTo>
                <a:lnTo>
                  <a:pt x="177" y="112"/>
                </a:lnTo>
                <a:lnTo>
                  <a:pt x="177" y="116"/>
                </a:lnTo>
                <a:lnTo>
                  <a:pt x="173" y="116"/>
                </a:lnTo>
                <a:lnTo>
                  <a:pt x="173" y="120"/>
                </a:lnTo>
                <a:lnTo>
                  <a:pt x="169" y="120"/>
                </a:lnTo>
                <a:lnTo>
                  <a:pt x="173" y="120"/>
                </a:lnTo>
                <a:lnTo>
                  <a:pt x="173" y="125"/>
                </a:lnTo>
                <a:lnTo>
                  <a:pt x="169" y="125"/>
                </a:lnTo>
                <a:lnTo>
                  <a:pt x="165" y="125"/>
                </a:lnTo>
                <a:lnTo>
                  <a:pt x="165" y="129"/>
                </a:lnTo>
                <a:lnTo>
                  <a:pt x="161" y="129"/>
                </a:lnTo>
                <a:lnTo>
                  <a:pt x="165" y="129"/>
                </a:lnTo>
                <a:lnTo>
                  <a:pt x="161" y="129"/>
                </a:lnTo>
                <a:lnTo>
                  <a:pt x="161" y="133"/>
                </a:lnTo>
                <a:lnTo>
                  <a:pt x="161" y="137"/>
                </a:lnTo>
                <a:lnTo>
                  <a:pt x="157" y="137"/>
                </a:lnTo>
                <a:lnTo>
                  <a:pt x="157" y="141"/>
                </a:lnTo>
                <a:lnTo>
                  <a:pt x="153" y="141"/>
                </a:lnTo>
                <a:lnTo>
                  <a:pt x="153" y="145"/>
                </a:lnTo>
                <a:lnTo>
                  <a:pt x="149" y="145"/>
                </a:lnTo>
                <a:lnTo>
                  <a:pt x="145" y="145"/>
                </a:lnTo>
                <a:lnTo>
                  <a:pt x="145" y="149"/>
                </a:lnTo>
                <a:lnTo>
                  <a:pt x="141" y="149"/>
                </a:lnTo>
                <a:lnTo>
                  <a:pt x="137" y="149"/>
                </a:lnTo>
                <a:lnTo>
                  <a:pt x="137" y="154"/>
                </a:lnTo>
                <a:lnTo>
                  <a:pt x="137" y="158"/>
                </a:lnTo>
                <a:lnTo>
                  <a:pt x="133" y="158"/>
                </a:lnTo>
                <a:lnTo>
                  <a:pt x="133" y="162"/>
                </a:lnTo>
                <a:lnTo>
                  <a:pt x="129" y="166"/>
                </a:lnTo>
                <a:lnTo>
                  <a:pt x="125" y="166"/>
                </a:lnTo>
                <a:lnTo>
                  <a:pt x="125" y="170"/>
                </a:lnTo>
                <a:lnTo>
                  <a:pt x="121" y="170"/>
                </a:lnTo>
                <a:lnTo>
                  <a:pt x="117" y="170"/>
                </a:lnTo>
                <a:lnTo>
                  <a:pt x="113" y="170"/>
                </a:lnTo>
                <a:lnTo>
                  <a:pt x="113" y="174"/>
                </a:lnTo>
                <a:lnTo>
                  <a:pt x="109" y="174"/>
                </a:lnTo>
                <a:lnTo>
                  <a:pt x="109" y="179"/>
                </a:lnTo>
                <a:lnTo>
                  <a:pt x="105" y="179"/>
                </a:lnTo>
                <a:lnTo>
                  <a:pt x="101" y="179"/>
                </a:lnTo>
                <a:lnTo>
                  <a:pt x="101" y="183"/>
                </a:lnTo>
                <a:lnTo>
                  <a:pt x="101" y="187"/>
                </a:lnTo>
                <a:lnTo>
                  <a:pt x="101" y="191"/>
                </a:lnTo>
                <a:lnTo>
                  <a:pt x="101" y="195"/>
                </a:lnTo>
                <a:lnTo>
                  <a:pt x="101" y="199"/>
                </a:lnTo>
                <a:lnTo>
                  <a:pt x="101" y="195"/>
                </a:lnTo>
                <a:lnTo>
                  <a:pt x="101" y="199"/>
                </a:lnTo>
                <a:lnTo>
                  <a:pt x="97" y="199"/>
                </a:lnTo>
                <a:lnTo>
                  <a:pt x="97" y="203"/>
                </a:lnTo>
                <a:lnTo>
                  <a:pt x="97" y="208"/>
                </a:lnTo>
                <a:lnTo>
                  <a:pt x="97" y="212"/>
                </a:lnTo>
                <a:lnTo>
                  <a:pt x="93" y="216"/>
                </a:lnTo>
                <a:lnTo>
                  <a:pt x="89" y="216"/>
                </a:lnTo>
                <a:lnTo>
                  <a:pt x="89" y="220"/>
                </a:lnTo>
                <a:lnTo>
                  <a:pt x="93" y="220"/>
                </a:lnTo>
                <a:lnTo>
                  <a:pt x="89" y="220"/>
                </a:lnTo>
                <a:lnTo>
                  <a:pt x="85" y="220"/>
                </a:lnTo>
                <a:lnTo>
                  <a:pt x="85" y="224"/>
                </a:lnTo>
                <a:lnTo>
                  <a:pt x="81" y="224"/>
                </a:lnTo>
                <a:lnTo>
                  <a:pt x="77" y="224"/>
                </a:lnTo>
                <a:lnTo>
                  <a:pt x="73" y="224"/>
                </a:lnTo>
                <a:lnTo>
                  <a:pt x="69" y="224"/>
                </a:lnTo>
                <a:lnTo>
                  <a:pt x="69" y="228"/>
                </a:lnTo>
                <a:lnTo>
                  <a:pt x="65" y="228"/>
                </a:lnTo>
                <a:lnTo>
                  <a:pt x="61" y="228"/>
                </a:lnTo>
                <a:lnTo>
                  <a:pt x="57" y="228"/>
                </a:lnTo>
                <a:lnTo>
                  <a:pt x="57" y="232"/>
                </a:lnTo>
                <a:lnTo>
                  <a:pt x="53" y="232"/>
                </a:lnTo>
                <a:lnTo>
                  <a:pt x="49" y="232"/>
                </a:lnTo>
                <a:lnTo>
                  <a:pt x="49" y="237"/>
                </a:lnTo>
                <a:lnTo>
                  <a:pt x="45" y="237"/>
                </a:lnTo>
                <a:lnTo>
                  <a:pt x="45" y="241"/>
                </a:lnTo>
                <a:lnTo>
                  <a:pt x="40" y="241"/>
                </a:lnTo>
                <a:lnTo>
                  <a:pt x="40" y="245"/>
                </a:lnTo>
                <a:lnTo>
                  <a:pt x="40" y="249"/>
                </a:lnTo>
                <a:lnTo>
                  <a:pt x="45" y="249"/>
                </a:lnTo>
                <a:lnTo>
                  <a:pt x="45" y="253"/>
                </a:lnTo>
                <a:lnTo>
                  <a:pt x="45" y="257"/>
                </a:lnTo>
                <a:lnTo>
                  <a:pt x="45" y="262"/>
                </a:lnTo>
                <a:lnTo>
                  <a:pt x="40" y="262"/>
                </a:lnTo>
                <a:lnTo>
                  <a:pt x="45" y="262"/>
                </a:lnTo>
                <a:lnTo>
                  <a:pt x="40" y="262"/>
                </a:lnTo>
                <a:lnTo>
                  <a:pt x="40" y="266"/>
                </a:lnTo>
                <a:lnTo>
                  <a:pt x="36" y="266"/>
                </a:lnTo>
                <a:lnTo>
                  <a:pt x="36" y="270"/>
                </a:lnTo>
                <a:lnTo>
                  <a:pt x="32" y="270"/>
                </a:lnTo>
                <a:lnTo>
                  <a:pt x="28" y="270"/>
                </a:lnTo>
                <a:lnTo>
                  <a:pt x="24" y="270"/>
                </a:lnTo>
                <a:lnTo>
                  <a:pt x="24" y="266"/>
                </a:lnTo>
                <a:lnTo>
                  <a:pt x="20" y="266"/>
                </a:lnTo>
                <a:lnTo>
                  <a:pt x="16" y="266"/>
                </a:lnTo>
                <a:lnTo>
                  <a:pt x="12" y="266"/>
                </a:lnTo>
                <a:lnTo>
                  <a:pt x="8" y="266"/>
                </a:lnTo>
                <a:lnTo>
                  <a:pt x="4" y="266"/>
                </a:lnTo>
                <a:lnTo>
                  <a:pt x="0" y="266"/>
                </a:lnTo>
                <a:lnTo>
                  <a:pt x="0" y="270"/>
                </a:lnTo>
                <a:lnTo>
                  <a:pt x="4" y="270"/>
                </a:lnTo>
                <a:lnTo>
                  <a:pt x="0" y="270"/>
                </a:lnTo>
                <a:lnTo>
                  <a:pt x="0" y="274"/>
                </a:lnTo>
                <a:lnTo>
                  <a:pt x="4" y="274"/>
                </a:lnTo>
                <a:lnTo>
                  <a:pt x="0" y="274"/>
                </a:lnTo>
                <a:lnTo>
                  <a:pt x="4" y="274"/>
                </a:lnTo>
                <a:lnTo>
                  <a:pt x="4" y="278"/>
                </a:lnTo>
                <a:lnTo>
                  <a:pt x="0" y="278"/>
                </a:lnTo>
                <a:lnTo>
                  <a:pt x="0" y="282"/>
                </a:lnTo>
                <a:lnTo>
                  <a:pt x="4" y="282"/>
                </a:lnTo>
                <a:lnTo>
                  <a:pt x="0" y="286"/>
                </a:lnTo>
                <a:lnTo>
                  <a:pt x="0" y="291"/>
                </a:lnTo>
                <a:lnTo>
                  <a:pt x="0" y="295"/>
                </a:lnTo>
                <a:lnTo>
                  <a:pt x="4" y="295"/>
                </a:lnTo>
                <a:lnTo>
                  <a:pt x="4" y="299"/>
                </a:lnTo>
                <a:lnTo>
                  <a:pt x="4" y="303"/>
                </a:lnTo>
                <a:lnTo>
                  <a:pt x="4" y="307"/>
                </a:lnTo>
                <a:lnTo>
                  <a:pt x="4" y="311"/>
                </a:lnTo>
                <a:lnTo>
                  <a:pt x="4" y="315"/>
                </a:lnTo>
                <a:lnTo>
                  <a:pt x="8" y="315"/>
                </a:lnTo>
                <a:lnTo>
                  <a:pt x="8" y="320"/>
                </a:lnTo>
                <a:lnTo>
                  <a:pt x="8" y="324"/>
                </a:lnTo>
                <a:lnTo>
                  <a:pt x="8" y="328"/>
                </a:lnTo>
                <a:lnTo>
                  <a:pt x="8" y="332"/>
                </a:lnTo>
                <a:lnTo>
                  <a:pt x="8" y="336"/>
                </a:lnTo>
                <a:lnTo>
                  <a:pt x="8" y="340"/>
                </a:lnTo>
                <a:lnTo>
                  <a:pt x="16" y="336"/>
                </a:lnTo>
                <a:lnTo>
                  <a:pt x="20" y="336"/>
                </a:lnTo>
                <a:lnTo>
                  <a:pt x="24" y="336"/>
                </a:lnTo>
                <a:lnTo>
                  <a:pt x="28" y="336"/>
                </a:lnTo>
                <a:lnTo>
                  <a:pt x="32" y="336"/>
                </a:lnTo>
                <a:lnTo>
                  <a:pt x="36" y="336"/>
                </a:lnTo>
                <a:lnTo>
                  <a:pt x="40" y="336"/>
                </a:lnTo>
                <a:lnTo>
                  <a:pt x="45" y="336"/>
                </a:lnTo>
                <a:lnTo>
                  <a:pt x="49" y="336"/>
                </a:lnTo>
                <a:lnTo>
                  <a:pt x="53" y="336"/>
                </a:lnTo>
                <a:lnTo>
                  <a:pt x="57" y="336"/>
                </a:lnTo>
                <a:lnTo>
                  <a:pt x="61" y="336"/>
                </a:lnTo>
                <a:lnTo>
                  <a:pt x="69" y="336"/>
                </a:lnTo>
                <a:lnTo>
                  <a:pt x="73" y="336"/>
                </a:lnTo>
                <a:lnTo>
                  <a:pt x="77" y="332"/>
                </a:lnTo>
                <a:lnTo>
                  <a:pt x="85" y="332"/>
                </a:lnTo>
                <a:lnTo>
                  <a:pt x="89" y="332"/>
                </a:lnTo>
                <a:lnTo>
                  <a:pt x="93" y="332"/>
                </a:lnTo>
                <a:lnTo>
                  <a:pt x="101" y="332"/>
                </a:lnTo>
                <a:lnTo>
                  <a:pt x="105" y="332"/>
                </a:lnTo>
                <a:lnTo>
                  <a:pt x="109" y="332"/>
                </a:lnTo>
                <a:lnTo>
                  <a:pt x="117" y="332"/>
                </a:lnTo>
                <a:lnTo>
                  <a:pt x="121" y="332"/>
                </a:lnTo>
                <a:lnTo>
                  <a:pt x="125" y="332"/>
                </a:lnTo>
                <a:lnTo>
                  <a:pt x="129" y="332"/>
                </a:lnTo>
                <a:lnTo>
                  <a:pt x="137" y="332"/>
                </a:lnTo>
                <a:lnTo>
                  <a:pt x="141" y="332"/>
                </a:lnTo>
                <a:lnTo>
                  <a:pt x="145" y="332"/>
                </a:lnTo>
                <a:lnTo>
                  <a:pt x="153" y="332"/>
                </a:lnTo>
                <a:lnTo>
                  <a:pt x="157" y="332"/>
                </a:lnTo>
                <a:lnTo>
                  <a:pt x="161" y="332"/>
                </a:lnTo>
                <a:lnTo>
                  <a:pt x="165" y="332"/>
                </a:lnTo>
                <a:lnTo>
                  <a:pt x="173" y="332"/>
                </a:lnTo>
                <a:lnTo>
                  <a:pt x="177" y="332"/>
                </a:lnTo>
                <a:lnTo>
                  <a:pt x="181" y="332"/>
                </a:lnTo>
                <a:lnTo>
                  <a:pt x="189" y="328"/>
                </a:lnTo>
                <a:lnTo>
                  <a:pt x="193" y="328"/>
                </a:lnTo>
                <a:lnTo>
                  <a:pt x="197" y="328"/>
                </a:lnTo>
                <a:lnTo>
                  <a:pt x="201" y="328"/>
                </a:lnTo>
                <a:lnTo>
                  <a:pt x="209" y="328"/>
                </a:lnTo>
                <a:lnTo>
                  <a:pt x="213" y="328"/>
                </a:lnTo>
                <a:lnTo>
                  <a:pt x="217" y="328"/>
                </a:lnTo>
                <a:lnTo>
                  <a:pt x="225" y="328"/>
                </a:lnTo>
                <a:lnTo>
                  <a:pt x="229" y="328"/>
                </a:lnTo>
                <a:lnTo>
                  <a:pt x="234" y="328"/>
                </a:lnTo>
                <a:lnTo>
                  <a:pt x="238" y="328"/>
                </a:lnTo>
                <a:lnTo>
                  <a:pt x="242" y="328"/>
                </a:lnTo>
                <a:lnTo>
                  <a:pt x="246" y="328"/>
                </a:lnTo>
                <a:lnTo>
                  <a:pt x="250" y="328"/>
                </a:lnTo>
                <a:lnTo>
                  <a:pt x="254" y="328"/>
                </a:lnTo>
                <a:lnTo>
                  <a:pt x="262" y="328"/>
                </a:lnTo>
                <a:lnTo>
                  <a:pt x="266" y="328"/>
                </a:lnTo>
                <a:lnTo>
                  <a:pt x="270" y="328"/>
                </a:lnTo>
                <a:lnTo>
                  <a:pt x="274" y="328"/>
                </a:lnTo>
                <a:lnTo>
                  <a:pt x="278" y="328"/>
                </a:lnTo>
                <a:lnTo>
                  <a:pt x="282" y="328"/>
                </a:lnTo>
                <a:lnTo>
                  <a:pt x="286" y="328"/>
                </a:lnTo>
                <a:lnTo>
                  <a:pt x="294" y="328"/>
                </a:lnTo>
                <a:lnTo>
                  <a:pt x="298" y="328"/>
                </a:lnTo>
                <a:lnTo>
                  <a:pt x="302" y="328"/>
                </a:lnTo>
                <a:lnTo>
                  <a:pt x="306" y="328"/>
                </a:lnTo>
                <a:lnTo>
                  <a:pt x="314" y="328"/>
                </a:lnTo>
                <a:lnTo>
                  <a:pt x="318" y="328"/>
                </a:lnTo>
                <a:lnTo>
                  <a:pt x="322" y="328"/>
                </a:lnTo>
                <a:lnTo>
                  <a:pt x="330" y="328"/>
                </a:lnTo>
                <a:lnTo>
                  <a:pt x="334" y="328"/>
                </a:lnTo>
                <a:lnTo>
                  <a:pt x="338" y="328"/>
                </a:lnTo>
                <a:lnTo>
                  <a:pt x="342" y="328"/>
                </a:lnTo>
                <a:lnTo>
                  <a:pt x="350" y="328"/>
                </a:lnTo>
                <a:lnTo>
                  <a:pt x="354" y="328"/>
                </a:lnTo>
                <a:lnTo>
                  <a:pt x="358" y="328"/>
                </a:lnTo>
                <a:lnTo>
                  <a:pt x="366" y="328"/>
                </a:lnTo>
                <a:lnTo>
                  <a:pt x="370" y="328"/>
                </a:lnTo>
                <a:lnTo>
                  <a:pt x="370" y="324"/>
                </a:lnTo>
                <a:lnTo>
                  <a:pt x="370" y="320"/>
                </a:lnTo>
                <a:lnTo>
                  <a:pt x="370" y="315"/>
                </a:lnTo>
                <a:lnTo>
                  <a:pt x="374" y="315"/>
                </a:lnTo>
                <a:lnTo>
                  <a:pt x="374" y="311"/>
                </a:lnTo>
                <a:lnTo>
                  <a:pt x="374" y="307"/>
                </a:lnTo>
                <a:lnTo>
                  <a:pt x="374" y="303"/>
                </a:lnTo>
                <a:lnTo>
                  <a:pt x="374" y="299"/>
                </a:lnTo>
                <a:lnTo>
                  <a:pt x="374" y="295"/>
                </a:lnTo>
                <a:lnTo>
                  <a:pt x="374" y="291"/>
                </a:lnTo>
                <a:lnTo>
                  <a:pt x="374" y="286"/>
                </a:lnTo>
                <a:lnTo>
                  <a:pt x="370" y="286"/>
                </a:lnTo>
                <a:lnTo>
                  <a:pt x="370" y="282"/>
                </a:lnTo>
                <a:lnTo>
                  <a:pt x="370" y="278"/>
                </a:lnTo>
                <a:lnTo>
                  <a:pt x="370" y="274"/>
                </a:lnTo>
                <a:lnTo>
                  <a:pt x="366" y="274"/>
                </a:lnTo>
                <a:lnTo>
                  <a:pt x="366" y="270"/>
                </a:lnTo>
                <a:lnTo>
                  <a:pt x="366" y="266"/>
                </a:lnTo>
                <a:lnTo>
                  <a:pt x="366" y="262"/>
                </a:lnTo>
                <a:lnTo>
                  <a:pt x="366" y="257"/>
                </a:lnTo>
                <a:lnTo>
                  <a:pt x="366" y="253"/>
                </a:lnTo>
                <a:lnTo>
                  <a:pt x="366" y="249"/>
                </a:lnTo>
                <a:lnTo>
                  <a:pt x="366" y="245"/>
                </a:lnTo>
                <a:lnTo>
                  <a:pt x="366" y="241"/>
                </a:lnTo>
                <a:lnTo>
                  <a:pt x="370" y="241"/>
                </a:lnTo>
                <a:lnTo>
                  <a:pt x="370" y="237"/>
                </a:lnTo>
                <a:lnTo>
                  <a:pt x="374" y="237"/>
                </a:lnTo>
                <a:lnTo>
                  <a:pt x="378" y="237"/>
                </a:lnTo>
                <a:lnTo>
                  <a:pt x="382" y="237"/>
                </a:lnTo>
                <a:lnTo>
                  <a:pt x="378" y="237"/>
                </a:lnTo>
                <a:lnTo>
                  <a:pt x="378" y="232"/>
                </a:lnTo>
                <a:lnTo>
                  <a:pt x="374" y="232"/>
                </a:lnTo>
                <a:lnTo>
                  <a:pt x="378" y="232"/>
                </a:lnTo>
                <a:lnTo>
                  <a:pt x="382" y="232"/>
                </a:lnTo>
                <a:lnTo>
                  <a:pt x="386" y="232"/>
                </a:lnTo>
                <a:lnTo>
                  <a:pt x="386" y="237"/>
                </a:lnTo>
                <a:lnTo>
                  <a:pt x="390" y="237"/>
                </a:lnTo>
                <a:lnTo>
                  <a:pt x="390" y="241"/>
                </a:lnTo>
                <a:lnTo>
                  <a:pt x="386" y="241"/>
                </a:lnTo>
                <a:lnTo>
                  <a:pt x="386" y="237"/>
                </a:lnTo>
                <a:lnTo>
                  <a:pt x="382" y="237"/>
                </a:lnTo>
                <a:lnTo>
                  <a:pt x="382" y="241"/>
                </a:lnTo>
                <a:lnTo>
                  <a:pt x="382" y="237"/>
                </a:lnTo>
                <a:lnTo>
                  <a:pt x="382" y="241"/>
                </a:lnTo>
                <a:lnTo>
                  <a:pt x="386" y="241"/>
                </a:lnTo>
                <a:lnTo>
                  <a:pt x="390" y="241"/>
                </a:lnTo>
                <a:lnTo>
                  <a:pt x="394" y="241"/>
                </a:lnTo>
                <a:lnTo>
                  <a:pt x="394" y="245"/>
                </a:lnTo>
                <a:lnTo>
                  <a:pt x="398" y="245"/>
                </a:lnTo>
                <a:lnTo>
                  <a:pt x="402" y="245"/>
                </a:lnTo>
                <a:lnTo>
                  <a:pt x="406" y="245"/>
                </a:lnTo>
                <a:lnTo>
                  <a:pt x="406" y="249"/>
                </a:lnTo>
                <a:lnTo>
                  <a:pt x="410" y="249"/>
                </a:lnTo>
                <a:lnTo>
                  <a:pt x="414" y="249"/>
                </a:lnTo>
                <a:lnTo>
                  <a:pt x="414" y="253"/>
                </a:lnTo>
                <a:lnTo>
                  <a:pt x="419" y="253"/>
                </a:lnTo>
                <a:lnTo>
                  <a:pt x="423" y="253"/>
                </a:lnTo>
                <a:lnTo>
                  <a:pt x="427" y="253"/>
                </a:lnTo>
                <a:lnTo>
                  <a:pt x="427" y="257"/>
                </a:lnTo>
                <a:lnTo>
                  <a:pt x="431" y="257"/>
                </a:lnTo>
                <a:lnTo>
                  <a:pt x="431" y="262"/>
                </a:lnTo>
                <a:lnTo>
                  <a:pt x="435" y="262"/>
                </a:lnTo>
                <a:lnTo>
                  <a:pt x="435" y="266"/>
                </a:lnTo>
                <a:lnTo>
                  <a:pt x="439" y="266"/>
                </a:lnTo>
                <a:lnTo>
                  <a:pt x="443" y="266"/>
                </a:lnTo>
                <a:lnTo>
                  <a:pt x="447" y="266"/>
                </a:lnTo>
                <a:lnTo>
                  <a:pt x="451" y="266"/>
                </a:lnTo>
                <a:lnTo>
                  <a:pt x="455" y="266"/>
                </a:lnTo>
                <a:lnTo>
                  <a:pt x="459" y="266"/>
                </a:lnTo>
                <a:lnTo>
                  <a:pt x="463" y="266"/>
                </a:lnTo>
                <a:lnTo>
                  <a:pt x="467" y="266"/>
                </a:lnTo>
                <a:lnTo>
                  <a:pt x="471" y="266"/>
                </a:lnTo>
                <a:lnTo>
                  <a:pt x="475" y="266"/>
                </a:lnTo>
                <a:lnTo>
                  <a:pt x="479" y="266"/>
                </a:lnTo>
                <a:lnTo>
                  <a:pt x="483" y="266"/>
                </a:lnTo>
                <a:lnTo>
                  <a:pt x="487" y="266"/>
                </a:lnTo>
                <a:lnTo>
                  <a:pt x="487" y="262"/>
                </a:lnTo>
                <a:lnTo>
                  <a:pt x="491" y="262"/>
                </a:lnTo>
                <a:lnTo>
                  <a:pt x="495" y="262"/>
                </a:lnTo>
                <a:lnTo>
                  <a:pt x="495" y="25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c="http://schemas.openxmlformats.org/drawingml/2006/chart" xmlns:cdr="http://schemas.openxmlformats.org/drawingml/2006/chartDrawing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14" name="Freeform 192"/>
          <p:cNvSpPr>
            <a:spLocks/>
          </p:cNvSpPr>
          <p:nvPr/>
        </p:nvSpPr>
        <p:spPr bwMode="auto">
          <a:xfrm>
            <a:off x="3471676" y="4958407"/>
            <a:ext cx="845361" cy="516784"/>
          </a:xfrm>
          <a:custGeom>
            <a:avLst/>
            <a:gdLst>
              <a:gd name="T0" fmla="*/ 338 w 459"/>
              <a:gd name="T1" fmla="*/ 0 h 307"/>
              <a:gd name="T2" fmla="*/ 290 w 459"/>
              <a:gd name="T3" fmla="*/ 0 h 307"/>
              <a:gd name="T4" fmla="*/ 250 w 459"/>
              <a:gd name="T5" fmla="*/ 0 h 307"/>
              <a:gd name="T6" fmla="*/ 205 w 459"/>
              <a:gd name="T7" fmla="*/ 0 h 307"/>
              <a:gd name="T8" fmla="*/ 161 w 459"/>
              <a:gd name="T9" fmla="*/ 4 h 307"/>
              <a:gd name="T10" fmla="*/ 113 w 459"/>
              <a:gd name="T11" fmla="*/ 4 h 307"/>
              <a:gd name="T12" fmla="*/ 65 w 459"/>
              <a:gd name="T13" fmla="*/ 8 h 307"/>
              <a:gd name="T14" fmla="*/ 28 w 459"/>
              <a:gd name="T15" fmla="*/ 8 h 307"/>
              <a:gd name="T16" fmla="*/ 8 w 459"/>
              <a:gd name="T17" fmla="*/ 25 h 307"/>
              <a:gd name="T18" fmla="*/ 4 w 459"/>
              <a:gd name="T19" fmla="*/ 46 h 307"/>
              <a:gd name="T20" fmla="*/ 4 w 459"/>
              <a:gd name="T21" fmla="*/ 66 h 307"/>
              <a:gd name="T22" fmla="*/ 12 w 459"/>
              <a:gd name="T23" fmla="*/ 95 h 307"/>
              <a:gd name="T24" fmla="*/ 28 w 459"/>
              <a:gd name="T25" fmla="*/ 108 h 307"/>
              <a:gd name="T26" fmla="*/ 16 w 459"/>
              <a:gd name="T27" fmla="*/ 120 h 307"/>
              <a:gd name="T28" fmla="*/ 36 w 459"/>
              <a:gd name="T29" fmla="*/ 129 h 307"/>
              <a:gd name="T30" fmla="*/ 32 w 459"/>
              <a:gd name="T31" fmla="*/ 153 h 307"/>
              <a:gd name="T32" fmla="*/ 28 w 459"/>
              <a:gd name="T33" fmla="*/ 170 h 307"/>
              <a:gd name="T34" fmla="*/ 36 w 459"/>
              <a:gd name="T35" fmla="*/ 191 h 307"/>
              <a:gd name="T36" fmla="*/ 53 w 459"/>
              <a:gd name="T37" fmla="*/ 187 h 307"/>
              <a:gd name="T38" fmla="*/ 61 w 459"/>
              <a:gd name="T39" fmla="*/ 203 h 307"/>
              <a:gd name="T40" fmla="*/ 48 w 459"/>
              <a:gd name="T41" fmla="*/ 211 h 307"/>
              <a:gd name="T42" fmla="*/ 28 w 459"/>
              <a:gd name="T43" fmla="*/ 220 h 307"/>
              <a:gd name="T44" fmla="*/ 16 w 459"/>
              <a:gd name="T45" fmla="*/ 216 h 307"/>
              <a:gd name="T46" fmla="*/ 24 w 459"/>
              <a:gd name="T47" fmla="*/ 228 h 307"/>
              <a:gd name="T48" fmla="*/ 48 w 459"/>
              <a:gd name="T49" fmla="*/ 241 h 307"/>
              <a:gd name="T50" fmla="*/ 48 w 459"/>
              <a:gd name="T51" fmla="*/ 261 h 307"/>
              <a:gd name="T52" fmla="*/ 36 w 459"/>
              <a:gd name="T53" fmla="*/ 278 h 307"/>
              <a:gd name="T54" fmla="*/ 40 w 459"/>
              <a:gd name="T55" fmla="*/ 299 h 307"/>
              <a:gd name="T56" fmla="*/ 77 w 459"/>
              <a:gd name="T57" fmla="*/ 307 h 307"/>
              <a:gd name="T58" fmla="*/ 117 w 459"/>
              <a:gd name="T59" fmla="*/ 303 h 307"/>
              <a:gd name="T60" fmla="*/ 165 w 459"/>
              <a:gd name="T61" fmla="*/ 303 h 307"/>
              <a:gd name="T62" fmla="*/ 209 w 459"/>
              <a:gd name="T63" fmla="*/ 299 h 307"/>
              <a:gd name="T64" fmla="*/ 250 w 459"/>
              <a:gd name="T65" fmla="*/ 294 h 307"/>
              <a:gd name="T66" fmla="*/ 262 w 459"/>
              <a:gd name="T67" fmla="*/ 278 h 307"/>
              <a:gd name="T68" fmla="*/ 270 w 459"/>
              <a:gd name="T69" fmla="*/ 257 h 307"/>
              <a:gd name="T70" fmla="*/ 290 w 459"/>
              <a:gd name="T71" fmla="*/ 241 h 307"/>
              <a:gd name="T72" fmla="*/ 298 w 459"/>
              <a:gd name="T73" fmla="*/ 232 h 307"/>
              <a:gd name="T74" fmla="*/ 310 w 459"/>
              <a:gd name="T75" fmla="*/ 224 h 307"/>
              <a:gd name="T76" fmla="*/ 326 w 459"/>
              <a:gd name="T77" fmla="*/ 224 h 307"/>
              <a:gd name="T78" fmla="*/ 346 w 459"/>
              <a:gd name="T79" fmla="*/ 228 h 307"/>
              <a:gd name="T80" fmla="*/ 346 w 459"/>
              <a:gd name="T81" fmla="*/ 216 h 307"/>
              <a:gd name="T82" fmla="*/ 354 w 459"/>
              <a:gd name="T83" fmla="*/ 195 h 307"/>
              <a:gd name="T84" fmla="*/ 362 w 459"/>
              <a:gd name="T85" fmla="*/ 182 h 307"/>
              <a:gd name="T86" fmla="*/ 366 w 459"/>
              <a:gd name="T87" fmla="*/ 158 h 307"/>
              <a:gd name="T88" fmla="*/ 366 w 459"/>
              <a:gd name="T89" fmla="*/ 145 h 307"/>
              <a:gd name="T90" fmla="*/ 362 w 459"/>
              <a:gd name="T91" fmla="*/ 129 h 307"/>
              <a:gd name="T92" fmla="*/ 378 w 459"/>
              <a:gd name="T93" fmla="*/ 108 h 307"/>
              <a:gd name="T94" fmla="*/ 394 w 459"/>
              <a:gd name="T95" fmla="*/ 87 h 307"/>
              <a:gd name="T96" fmla="*/ 418 w 459"/>
              <a:gd name="T97" fmla="*/ 75 h 307"/>
              <a:gd name="T98" fmla="*/ 394 w 459"/>
              <a:gd name="T99" fmla="*/ 62 h 307"/>
              <a:gd name="T100" fmla="*/ 382 w 459"/>
              <a:gd name="T101" fmla="*/ 46 h 307"/>
              <a:gd name="T102" fmla="*/ 410 w 459"/>
              <a:gd name="T103" fmla="*/ 37 h 307"/>
              <a:gd name="T104" fmla="*/ 422 w 459"/>
              <a:gd name="T105" fmla="*/ 54 h 307"/>
              <a:gd name="T106" fmla="*/ 443 w 459"/>
              <a:gd name="T107" fmla="*/ 62 h 307"/>
              <a:gd name="T108" fmla="*/ 459 w 459"/>
              <a:gd name="T109" fmla="*/ 41 h 307"/>
              <a:gd name="T110" fmla="*/ 455 w 459"/>
              <a:gd name="T111" fmla="*/ 33 h 307"/>
              <a:gd name="T112" fmla="*/ 447 w 459"/>
              <a:gd name="T113" fmla="*/ 8 h 307"/>
              <a:gd name="T114" fmla="*/ 427 w 459"/>
              <a:gd name="T115" fmla="*/ 16 h 307"/>
              <a:gd name="T116" fmla="*/ 422 w 459"/>
              <a:gd name="T117" fmla="*/ 16 h 307"/>
              <a:gd name="T118" fmla="*/ 431 w 459"/>
              <a:gd name="T119" fmla="*/ 25 h 307"/>
              <a:gd name="T120" fmla="*/ 418 w 459"/>
              <a:gd name="T121" fmla="*/ 33 h 307"/>
              <a:gd name="T122" fmla="*/ 406 w 459"/>
              <a:gd name="T123" fmla="*/ 25 h 307"/>
              <a:gd name="T124" fmla="*/ 394 w 459"/>
              <a:gd name="T125" fmla="*/ 16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9" h="307">
                <a:moveTo>
                  <a:pt x="378" y="0"/>
                </a:moveTo>
                <a:lnTo>
                  <a:pt x="374" y="0"/>
                </a:lnTo>
                <a:lnTo>
                  <a:pt x="366" y="0"/>
                </a:lnTo>
                <a:lnTo>
                  <a:pt x="362" y="0"/>
                </a:lnTo>
                <a:lnTo>
                  <a:pt x="358" y="0"/>
                </a:lnTo>
                <a:lnTo>
                  <a:pt x="350" y="0"/>
                </a:lnTo>
                <a:lnTo>
                  <a:pt x="346" y="0"/>
                </a:lnTo>
                <a:lnTo>
                  <a:pt x="342" y="0"/>
                </a:lnTo>
                <a:lnTo>
                  <a:pt x="338" y="0"/>
                </a:lnTo>
                <a:lnTo>
                  <a:pt x="330" y="0"/>
                </a:lnTo>
                <a:lnTo>
                  <a:pt x="326" y="0"/>
                </a:lnTo>
                <a:lnTo>
                  <a:pt x="322" y="0"/>
                </a:lnTo>
                <a:lnTo>
                  <a:pt x="314" y="0"/>
                </a:lnTo>
                <a:lnTo>
                  <a:pt x="310" y="0"/>
                </a:lnTo>
                <a:lnTo>
                  <a:pt x="306" y="0"/>
                </a:lnTo>
                <a:lnTo>
                  <a:pt x="302" y="0"/>
                </a:lnTo>
                <a:lnTo>
                  <a:pt x="294" y="0"/>
                </a:lnTo>
                <a:lnTo>
                  <a:pt x="290" y="0"/>
                </a:lnTo>
                <a:lnTo>
                  <a:pt x="286" y="0"/>
                </a:lnTo>
                <a:lnTo>
                  <a:pt x="282" y="0"/>
                </a:lnTo>
                <a:lnTo>
                  <a:pt x="278" y="0"/>
                </a:lnTo>
                <a:lnTo>
                  <a:pt x="274" y="0"/>
                </a:lnTo>
                <a:lnTo>
                  <a:pt x="270" y="0"/>
                </a:lnTo>
                <a:lnTo>
                  <a:pt x="262" y="0"/>
                </a:lnTo>
                <a:lnTo>
                  <a:pt x="258" y="0"/>
                </a:lnTo>
                <a:lnTo>
                  <a:pt x="254" y="0"/>
                </a:lnTo>
                <a:lnTo>
                  <a:pt x="250" y="0"/>
                </a:lnTo>
                <a:lnTo>
                  <a:pt x="246" y="0"/>
                </a:lnTo>
                <a:lnTo>
                  <a:pt x="242" y="0"/>
                </a:lnTo>
                <a:lnTo>
                  <a:pt x="237" y="0"/>
                </a:lnTo>
                <a:lnTo>
                  <a:pt x="233" y="0"/>
                </a:lnTo>
                <a:lnTo>
                  <a:pt x="225" y="0"/>
                </a:lnTo>
                <a:lnTo>
                  <a:pt x="221" y="0"/>
                </a:lnTo>
                <a:lnTo>
                  <a:pt x="217" y="0"/>
                </a:lnTo>
                <a:lnTo>
                  <a:pt x="209" y="0"/>
                </a:lnTo>
                <a:lnTo>
                  <a:pt x="205" y="0"/>
                </a:lnTo>
                <a:lnTo>
                  <a:pt x="201" y="0"/>
                </a:lnTo>
                <a:lnTo>
                  <a:pt x="197" y="0"/>
                </a:lnTo>
                <a:lnTo>
                  <a:pt x="189" y="4"/>
                </a:lnTo>
                <a:lnTo>
                  <a:pt x="185" y="4"/>
                </a:lnTo>
                <a:lnTo>
                  <a:pt x="181" y="4"/>
                </a:lnTo>
                <a:lnTo>
                  <a:pt x="173" y="4"/>
                </a:lnTo>
                <a:lnTo>
                  <a:pt x="169" y="4"/>
                </a:lnTo>
                <a:lnTo>
                  <a:pt x="165" y="4"/>
                </a:lnTo>
                <a:lnTo>
                  <a:pt x="161" y="4"/>
                </a:lnTo>
                <a:lnTo>
                  <a:pt x="153" y="4"/>
                </a:lnTo>
                <a:lnTo>
                  <a:pt x="149" y="4"/>
                </a:lnTo>
                <a:lnTo>
                  <a:pt x="145" y="4"/>
                </a:lnTo>
                <a:lnTo>
                  <a:pt x="137" y="4"/>
                </a:lnTo>
                <a:lnTo>
                  <a:pt x="133" y="4"/>
                </a:lnTo>
                <a:lnTo>
                  <a:pt x="129" y="4"/>
                </a:lnTo>
                <a:lnTo>
                  <a:pt x="125" y="4"/>
                </a:lnTo>
                <a:lnTo>
                  <a:pt x="117" y="4"/>
                </a:lnTo>
                <a:lnTo>
                  <a:pt x="113" y="4"/>
                </a:lnTo>
                <a:lnTo>
                  <a:pt x="109" y="4"/>
                </a:lnTo>
                <a:lnTo>
                  <a:pt x="101" y="4"/>
                </a:lnTo>
                <a:lnTo>
                  <a:pt x="97" y="4"/>
                </a:lnTo>
                <a:lnTo>
                  <a:pt x="93" y="4"/>
                </a:lnTo>
                <a:lnTo>
                  <a:pt x="85" y="4"/>
                </a:lnTo>
                <a:lnTo>
                  <a:pt x="81" y="8"/>
                </a:lnTo>
                <a:lnTo>
                  <a:pt x="77" y="8"/>
                </a:lnTo>
                <a:lnTo>
                  <a:pt x="69" y="8"/>
                </a:lnTo>
                <a:lnTo>
                  <a:pt x="65" y="8"/>
                </a:lnTo>
                <a:lnTo>
                  <a:pt x="61" y="8"/>
                </a:lnTo>
                <a:lnTo>
                  <a:pt x="57" y="8"/>
                </a:lnTo>
                <a:lnTo>
                  <a:pt x="53" y="8"/>
                </a:lnTo>
                <a:lnTo>
                  <a:pt x="48" y="8"/>
                </a:lnTo>
                <a:lnTo>
                  <a:pt x="44" y="8"/>
                </a:lnTo>
                <a:lnTo>
                  <a:pt x="40" y="8"/>
                </a:lnTo>
                <a:lnTo>
                  <a:pt x="36" y="8"/>
                </a:lnTo>
                <a:lnTo>
                  <a:pt x="32" y="8"/>
                </a:lnTo>
                <a:lnTo>
                  <a:pt x="28" y="8"/>
                </a:lnTo>
                <a:lnTo>
                  <a:pt x="24" y="8"/>
                </a:lnTo>
                <a:lnTo>
                  <a:pt x="16" y="12"/>
                </a:lnTo>
                <a:lnTo>
                  <a:pt x="20" y="12"/>
                </a:lnTo>
                <a:lnTo>
                  <a:pt x="20" y="16"/>
                </a:lnTo>
                <a:lnTo>
                  <a:pt x="20" y="21"/>
                </a:lnTo>
                <a:lnTo>
                  <a:pt x="16" y="21"/>
                </a:lnTo>
                <a:lnTo>
                  <a:pt x="12" y="21"/>
                </a:lnTo>
                <a:lnTo>
                  <a:pt x="12" y="25"/>
                </a:lnTo>
                <a:lnTo>
                  <a:pt x="8" y="25"/>
                </a:lnTo>
                <a:lnTo>
                  <a:pt x="8" y="21"/>
                </a:lnTo>
                <a:lnTo>
                  <a:pt x="4" y="21"/>
                </a:lnTo>
                <a:lnTo>
                  <a:pt x="4" y="25"/>
                </a:lnTo>
                <a:lnTo>
                  <a:pt x="4" y="29"/>
                </a:lnTo>
                <a:lnTo>
                  <a:pt x="0" y="29"/>
                </a:lnTo>
                <a:lnTo>
                  <a:pt x="0" y="33"/>
                </a:lnTo>
                <a:lnTo>
                  <a:pt x="4" y="37"/>
                </a:lnTo>
                <a:lnTo>
                  <a:pt x="4" y="41"/>
                </a:lnTo>
                <a:lnTo>
                  <a:pt x="4" y="46"/>
                </a:lnTo>
                <a:lnTo>
                  <a:pt x="8" y="46"/>
                </a:lnTo>
                <a:lnTo>
                  <a:pt x="8" y="50"/>
                </a:lnTo>
                <a:lnTo>
                  <a:pt x="4" y="50"/>
                </a:lnTo>
                <a:lnTo>
                  <a:pt x="4" y="54"/>
                </a:lnTo>
                <a:lnTo>
                  <a:pt x="0" y="54"/>
                </a:lnTo>
                <a:lnTo>
                  <a:pt x="0" y="58"/>
                </a:lnTo>
                <a:lnTo>
                  <a:pt x="4" y="58"/>
                </a:lnTo>
                <a:lnTo>
                  <a:pt x="4" y="62"/>
                </a:lnTo>
                <a:lnTo>
                  <a:pt x="4" y="66"/>
                </a:lnTo>
                <a:lnTo>
                  <a:pt x="4" y="70"/>
                </a:lnTo>
                <a:lnTo>
                  <a:pt x="4" y="75"/>
                </a:lnTo>
                <a:lnTo>
                  <a:pt x="4" y="79"/>
                </a:lnTo>
                <a:lnTo>
                  <a:pt x="4" y="83"/>
                </a:lnTo>
                <a:lnTo>
                  <a:pt x="4" y="87"/>
                </a:lnTo>
                <a:lnTo>
                  <a:pt x="4" y="91"/>
                </a:lnTo>
                <a:lnTo>
                  <a:pt x="8" y="91"/>
                </a:lnTo>
                <a:lnTo>
                  <a:pt x="8" y="95"/>
                </a:lnTo>
                <a:lnTo>
                  <a:pt x="12" y="95"/>
                </a:lnTo>
                <a:lnTo>
                  <a:pt x="16" y="95"/>
                </a:lnTo>
                <a:lnTo>
                  <a:pt x="20" y="95"/>
                </a:lnTo>
                <a:lnTo>
                  <a:pt x="24" y="95"/>
                </a:lnTo>
                <a:lnTo>
                  <a:pt x="24" y="99"/>
                </a:lnTo>
                <a:lnTo>
                  <a:pt x="28" y="99"/>
                </a:lnTo>
                <a:lnTo>
                  <a:pt x="24" y="99"/>
                </a:lnTo>
                <a:lnTo>
                  <a:pt x="24" y="104"/>
                </a:lnTo>
                <a:lnTo>
                  <a:pt x="28" y="104"/>
                </a:lnTo>
                <a:lnTo>
                  <a:pt x="28" y="108"/>
                </a:lnTo>
                <a:lnTo>
                  <a:pt x="24" y="108"/>
                </a:lnTo>
                <a:lnTo>
                  <a:pt x="20" y="108"/>
                </a:lnTo>
                <a:lnTo>
                  <a:pt x="20" y="112"/>
                </a:lnTo>
                <a:lnTo>
                  <a:pt x="20" y="108"/>
                </a:lnTo>
                <a:lnTo>
                  <a:pt x="16" y="108"/>
                </a:lnTo>
                <a:lnTo>
                  <a:pt x="20" y="112"/>
                </a:lnTo>
                <a:lnTo>
                  <a:pt x="16" y="112"/>
                </a:lnTo>
                <a:lnTo>
                  <a:pt x="16" y="116"/>
                </a:lnTo>
                <a:lnTo>
                  <a:pt x="16" y="120"/>
                </a:lnTo>
                <a:lnTo>
                  <a:pt x="20" y="120"/>
                </a:lnTo>
                <a:lnTo>
                  <a:pt x="20" y="124"/>
                </a:lnTo>
                <a:lnTo>
                  <a:pt x="24" y="124"/>
                </a:lnTo>
                <a:lnTo>
                  <a:pt x="28" y="124"/>
                </a:lnTo>
                <a:lnTo>
                  <a:pt x="28" y="129"/>
                </a:lnTo>
                <a:lnTo>
                  <a:pt x="28" y="133"/>
                </a:lnTo>
                <a:lnTo>
                  <a:pt x="32" y="133"/>
                </a:lnTo>
                <a:lnTo>
                  <a:pt x="32" y="129"/>
                </a:lnTo>
                <a:lnTo>
                  <a:pt x="36" y="129"/>
                </a:lnTo>
                <a:lnTo>
                  <a:pt x="36" y="133"/>
                </a:lnTo>
                <a:lnTo>
                  <a:pt x="36" y="137"/>
                </a:lnTo>
                <a:lnTo>
                  <a:pt x="32" y="137"/>
                </a:lnTo>
                <a:lnTo>
                  <a:pt x="32" y="141"/>
                </a:lnTo>
                <a:lnTo>
                  <a:pt x="28" y="141"/>
                </a:lnTo>
                <a:lnTo>
                  <a:pt x="28" y="145"/>
                </a:lnTo>
                <a:lnTo>
                  <a:pt x="28" y="149"/>
                </a:lnTo>
                <a:lnTo>
                  <a:pt x="32" y="149"/>
                </a:lnTo>
                <a:lnTo>
                  <a:pt x="32" y="153"/>
                </a:lnTo>
                <a:lnTo>
                  <a:pt x="36" y="153"/>
                </a:lnTo>
                <a:lnTo>
                  <a:pt x="32" y="153"/>
                </a:lnTo>
                <a:lnTo>
                  <a:pt x="32" y="158"/>
                </a:lnTo>
                <a:lnTo>
                  <a:pt x="32" y="162"/>
                </a:lnTo>
                <a:lnTo>
                  <a:pt x="32" y="166"/>
                </a:lnTo>
                <a:lnTo>
                  <a:pt x="28" y="166"/>
                </a:lnTo>
                <a:lnTo>
                  <a:pt x="24" y="166"/>
                </a:lnTo>
                <a:lnTo>
                  <a:pt x="24" y="170"/>
                </a:lnTo>
                <a:lnTo>
                  <a:pt x="28" y="170"/>
                </a:lnTo>
                <a:lnTo>
                  <a:pt x="28" y="174"/>
                </a:lnTo>
                <a:lnTo>
                  <a:pt x="28" y="178"/>
                </a:lnTo>
                <a:lnTo>
                  <a:pt x="28" y="182"/>
                </a:lnTo>
                <a:lnTo>
                  <a:pt x="28" y="187"/>
                </a:lnTo>
                <a:lnTo>
                  <a:pt x="28" y="191"/>
                </a:lnTo>
                <a:lnTo>
                  <a:pt x="32" y="191"/>
                </a:lnTo>
                <a:lnTo>
                  <a:pt x="32" y="187"/>
                </a:lnTo>
                <a:lnTo>
                  <a:pt x="36" y="187"/>
                </a:lnTo>
                <a:lnTo>
                  <a:pt x="36" y="191"/>
                </a:lnTo>
                <a:lnTo>
                  <a:pt x="36" y="187"/>
                </a:lnTo>
                <a:lnTo>
                  <a:pt x="40" y="187"/>
                </a:lnTo>
                <a:lnTo>
                  <a:pt x="44" y="187"/>
                </a:lnTo>
                <a:lnTo>
                  <a:pt x="48" y="187"/>
                </a:lnTo>
                <a:lnTo>
                  <a:pt x="53" y="187"/>
                </a:lnTo>
                <a:lnTo>
                  <a:pt x="53" y="191"/>
                </a:lnTo>
                <a:lnTo>
                  <a:pt x="53" y="187"/>
                </a:lnTo>
                <a:lnTo>
                  <a:pt x="53" y="191"/>
                </a:lnTo>
                <a:lnTo>
                  <a:pt x="53" y="187"/>
                </a:lnTo>
                <a:lnTo>
                  <a:pt x="57" y="187"/>
                </a:lnTo>
                <a:lnTo>
                  <a:pt x="57" y="191"/>
                </a:lnTo>
                <a:lnTo>
                  <a:pt x="61" y="191"/>
                </a:lnTo>
                <a:lnTo>
                  <a:pt x="65" y="191"/>
                </a:lnTo>
                <a:lnTo>
                  <a:pt x="61" y="195"/>
                </a:lnTo>
                <a:lnTo>
                  <a:pt x="65" y="195"/>
                </a:lnTo>
                <a:lnTo>
                  <a:pt x="65" y="199"/>
                </a:lnTo>
                <a:lnTo>
                  <a:pt x="61" y="199"/>
                </a:lnTo>
                <a:lnTo>
                  <a:pt x="61" y="203"/>
                </a:lnTo>
                <a:lnTo>
                  <a:pt x="61" y="199"/>
                </a:lnTo>
                <a:lnTo>
                  <a:pt x="61" y="203"/>
                </a:lnTo>
                <a:lnTo>
                  <a:pt x="61" y="207"/>
                </a:lnTo>
                <a:lnTo>
                  <a:pt x="61" y="211"/>
                </a:lnTo>
                <a:lnTo>
                  <a:pt x="61" y="216"/>
                </a:lnTo>
                <a:lnTo>
                  <a:pt x="57" y="216"/>
                </a:lnTo>
                <a:lnTo>
                  <a:pt x="53" y="216"/>
                </a:lnTo>
                <a:lnTo>
                  <a:pt x="48" y="216"/>
                </a:lnTo>
                <a:lnTo>
                  <a:pt x="48" y="211"/>
                </a:lnTo>
                <a:lnTo>
                  <a:pt x="44" y="211"/>
                </a:lnTo>
                <a:lnTo>
                  <a:pt x="44" y="216"/>
                </a:lnTo>
                <a:lnTo>
                  <a:pt x="40" y="216"/>
                </a:lnTo>
                <a:lnTo>
                  <a:pt x="36" y="216"/>
                </a:lnTo>
                <a:lnTo>
                  <a:pt x="32" y="216"/>
                </a:lnTo>
                <a:lnTo>
                  <a:pt x="28" y="216"/>
                </a:lnTo>
                <a:lnTo>
                  <a:pt x="28" y="220"/>
                </a:lnTo>
                <a:lnTo>
                  <a:pt x="28" y="216"/>
                </a:lnTo>
                <a:lnTo>
                  <a:pt x="28" y="220"/>
                </a:lnTo>
                <a:lnTo>
                  <a:pt x="24" y="220"/>
                </a:lnTo>
                <a:lnTo>
                  <a:pt x="24" y="216"/>
                </a:lnTo>
                <a:lnTo>
                  <a:pt x="24" y="220"/>
                </a:lnTo>
                <a:lnTo>
                  <a:pt x="24" y="216"/>
                </a:lnTo>
                <a:lnTo>
                  <a:pt x="20" y="220"/>
                </a:lnTo>
                <a:lnTo>
                  <a:pt x="20" y="216"/>
                </a:lnTo>
                <a:lnTo>
                  <a:pt x="20" y="220"/>
                </a:lnTo>
                <a:lnTo>
                  <a:pt x="20" y="216"/>
                </a:lnTo>
                <a:lnTo>
                  <a:pt x="16" y="216"/>
                </a:lnTo>
                <a:lnTo>
                  <a:pt x="16" y="220"/>
                </a:lnTo>
                <a:lnTo>
                  <a:pt x="20" y="220"/>
                </a:lnTo>
                <a:lnTo>
                  <a:pt x="16" y="220"/>
                </a:lnTo>
                <a:lnTo>
                  <a:pt x="16" y="224"/>
                </a:lnTo>
                <a:lnTo>
                  <a:pt x="20" y="224"/>
                </a:lnTo>
                <a:lnTo>
                  <a:pt x="16" y="224"/>
                </a:lnTo>
                <a:lnTo>
                  <a:pt x="20" y="224"/>
                </a:lnTo>
                <a:lnTo>
                  <a:pt x="20" y="228"/>
                </a:lnTo>
                <a:lnTo>
                  <a:pt x="24" y="228"/>
                </a:lnTo>
                <a:lnTo>
                  <a:pt x="28" y="228"/>
                </a:lnTo>
                <a:lnTo>
                  <a:pt x="32" y="228"/>
                </a:lnTo>
                <a:lnTo>
                  <a:pt x="36" y="228"/>
                </a:lnTo>
                <a:lnTo>
                  <a:pt x="36" y="232"/>
                </a:lnTo>
                <a:lnTo>
                  <a:pt x="40" y="232"/>
                </a:lnTo>
                <a:lnTo>
                  <a:pt x="44" y="232"/>
                </a:lnTo>
                <a:lnTo>
                  <a:pt x="44" y="236"/>
                </a:lnTo>
                <a:lnTo>
                  <a:pt x="48" y="236"/>
                </a:lnTo>
                <a:lnTo>
                  <a:pt x="48" y="241"/>
                </a:lnTo>
                <a:lnTo>
                  <a:pt x="48" y="245"/>
                </a:lnTo>
                <a:lnTo>
                  <a:pt x="53" y="245"/>
                </a:lnTo>
                <a:lnTo>
                  <a:pt x="53" y="249"/>
                </a:lnTo>
                <a:lnTo>
                  <a:pt x="57" y="249"/>
                </a:lnTo>
                <a:lnTo>
                  <a:pt x="57" y="253"/>
                </a:lnTo>
                <a:lnTo>
                  <a:pt x="57" y="257"/>
                </a:lnTo>
                <a:lnTo>
                  <a:pt x="53" y="257"/>
                </a:lnTo>
                <a:lnTo>
                  <a:pt x="53" y="261"/>
                </a:lnTo>
                <a:lnTo>
                  <a:pt x="48" y="261"/>
                </a:lnTo>
                <a:lnTo>
                  <a:pt x="48" y="265"/>
                </a:lnTo>
                <a:lnTo>
                  <a:pt x="48" y="270"/>
                </a:lnTo>
                <a:lnTo>
                  <a:pt x="53" y="270"/>
                </a:lnTo>
                <a:lnTo>
                  <a:pt x="48" y="270"/>
                </a:lnTo>
                <a:lnTo>
                  <a:pt x="44" y="270"/>
                </a:lnTo>
                <a:lnTo>
                  <a:pt x="40" y="270"/>
                </a:lnTo>
                <a:lnTo>
                  <a:pt x="40" y="274"/>
                </a:lnTo>
                <a:lnTo>
                  <a:pt x="36" y="274"/>
                </a:lnTo>
                <a:lnTo>
                  <a:pt x="36" y="278"/>
                </a:lnTo>
                <a:lnTo>
                  <a:pt x="36" y="282"/>
                </a:lnTo>
                <a:lnTo>
                  <a:pt x="36" y="286"/>
                </a:lnTo>
                <a:lnTo>
                  <a:pt x="36" y="290"/>
                </a:lnTo>
                <a:lnTo>
                  <a:pt x="40" y="294"/>
                </a:lnTo>
                <a:lnTo>
                  <a:pt x="36" y="294"/>
                </a:lnTo>
                <a:lnTo>
                  <a:pt x="40" y="294"/>
                </a:lnTo>
                <a:lnTo>
                  <a:pt x="40" y="299"/>
                </a:lnTo>
                <a:lnTo>
                  <a:pt x="40" y="294"/>
                </a:lnTo>
                <a:lnTo>
                  <a:pt x="40" y="299"/>
                </a:lnTo>
                <a:lnTo>
                  <a:pt x="44" y="299"/>
                </a:lnTo>
                <a:lnTo>
                  <a:pt x="44" y="303"/>
                </a:lnTo>
                <a:lnTo>
                  <a:pt x="44" y="307"/>
                </a:lnTo>
                <a:lnTo>
                  <a:pt x="48" y="307"/>
                </a:lnTo>
                <a:lnTo>
                  <a:pt x="57" y="307"/>
                </a:lnTo>
                <a:lnTo>
                  <a:pt x="61" y="307"/>
                </a:lnTo>
                <a:lnTo>
                  <a:pt x="65" y="307"/>
                </a:lnTo>
                <a:lnTo>
                  <a:pt x="73" y="307"/>
                </a:lnTo>
                <a:lnTo>
                  <a:pt x="77" y="307"/>
                </a:lnTo>
                <a:lnTo>
                  <a:pt x="81" y="303"/>
                </a:lnTo>
                <a:lnTo>
                  <a:pt x="85" y="303"/>
                </a:lnTo>
                <a:lnTo>
                  <a:pt x="93" y="303"/>
                </a:lnTo>
                <a:lnTo>
                  <a:pt x="97" y="303"/>
                </a:lnTo>
                <a:lnTo>
                  <a:pt x="101" y="303"/>
                </a:lnTo>
                <a:lnTo>
                  <a:pt x="105" y="303"/>
                </a:lnTo>
                <a:lnTo>
                  <a:pt x="109" y="303"/>
                </a:lnTo>
                <a:lnTo>
                  <a:pt x="113" y="303"/>
                </a:lnTo>
                <a:lnTo>
                  <a:pt x="117" y="303"/>
                </a:lnTo>
                <a:lnTo>
                  <a:pt x="125" y="303"/>
                </a:lnTo>
                <a:lnTo>
                  <a:pt x="129" y="303"/>
                </a:lnTo>
                <a:lnTo>
                  <a:pt x="133" y="303"/>
                </a:lnTo>
                <a:lnTo>
                  <a:pt x="137" y="303"/>
                </a:lnTo>
                <a:lnTo>
                  <a:pt x="145" y="303"/>
                </a:lnTo>
                <a:lnTo>
                  <a:pt x="149" y="303"/>
                </a:lnTo>
                <a:lnTo>
                  <a:pt x="153" y="303"/>
                </a:lnTo>
                <a:lnTo>
                  <a:pt x="161" y="303"/>
                </a:lnTo>
                <a:lnTo>
                  <a:pt x="165" y="303"/>
                </a:lnTo>
                <a:lnTo>
                  <a:pt x="169" y="303"/>
                </a:lnTo>
                <a:lnTo>
                  <a:pt x="177" y="299"/>
                </a:lnTo>
                <a:lnTo>
                  <a:pt x="181" y="299"/>
                </a:lnTo>
                <a:lnTo>
                  <a:pt x="185" y="299"/>
                </a:lnTo>
                <a:lnTo>
                  <a:pt x="189" y="299"/>
                </a:lnTo>
                <a:lnTo>
                  <a:pt x="197" y="299"/>
                </a:lnTo>
                <a:lnTo>
                  <a:pt x="201" y="299"/>
                </a:lnTo>
                <a:lnTo>
                  <a:pt x="205" y="299"/>
                </a:lnTo>
                <a:lnTo>
                  <a:pt x="209" y="299"/>
                </a:lnTo>
                <a:lnTo>
                  <a:pt x="213" y="299"/>
                </a:lnTo>
                <a:lnTo>
                  <a:pt x="217" y="299"/>
                </a:lnTo>
                <a:lnTo>
                  <a:pt x="221" y="299"/>
                </a:lnTo>
                <a:lnTo>
                  <a:pt x="225" y="299"/>
                </a:lnTo>
                <a:lnTo>
                  <a:pt x="233" y="299"/>
                </a:lnTo>
                <a:lnTo>
                  <a:pt x="237" y="299"/>
                </a:lnTo>
                <a:lnTo>
                  <a:pt x="242" y="299"/>
                </a:lnTo>
                <a:lnTo>
                  <a:pt x="250" y="299"/>
                </a:lnTo>
                <a:lnTo>
                  <a:pt x="250" y="294"/>
                </a:lnTo>
                <a:lnTo>
                  <a:pt x="254" y="294"/>
                </a:lnTo>
                <a:lnTo>
                  <a:pt x="250" y="294"/>
                </a:lnTo>
                <a:lnTo>
                  <a:pt x="250" y="290"/>
                </a:lnTo>
                <a:lnTo>
                  <a:pt x="254" y="290"/>
                </a:lnTo>
                <a:lnTo>
                  <a:pt x="254" y="286"/>
                </a:lnTo>
                <a:lnTo>
                  <a:pt x="254" y="282"/>
                </a:lnTo>
                <a:lnTo>
                  <a:pt x="258" y="282"/>
                </a:lnTo>
                <a:lnTo>
                  <a:pt x="262" y="282"/>
                </a:lnTo>
                <a:lnTo>
                  <a:pt x="262" y="278"/>
                </a:lnTo>
                <a:lnTo>
                  <a:pt x="258" y="278"/>
                </a:lnTo>
                <a:lnTo>
                  <a:pt x="262" y="278"/>
                </a:lnTo>
                <a:lnTo>
                  <a:pt x="262" y="274"/>
                </a:lnTo>
                <a:lnTo>
                  <a:pt x="262" y="270"/>
                </a:lnTo>
                <a:lnTo>
                  <a:pt x="262" y="265"/>
                </a:lnTo>
                <a:lnTo>
                  <a:pt x="266" y="265"/>
                </a:lnTo>
                <a:lnTo>
                  <a:pt x="266" y="261"/>
                </a:lnTo>
                <a:lnTo>
                  <a:pt x="270" y="261"/>
                </a:lnTo>
                <a:lnTo>
                  <a:pt x="270" y="257"/>
                </a:lnTo>
                <a:lnTo>
                  <a:pt x="270" y="253"/>
                </a:lnTo>
                <a:lnTo>
                  <a:pt x="274" y="253"/>
                </a:lnTo>
                <a:lnTo>
                  <a:pt x="274" y="249"/>
                </a:lnTo>
                <a:lnTo>
                  <a:pt x="278" y="249"/>
                </a:lnTo>
                <a:lnTo>
                  <a:pt x="278" y="245"/>
                </a:lnTo>
                <a:lnTo>
                  <a:pt x="282" y="245"/>
                </a:lnTo>
                <a:lnTo>
                  <a:pt x="282" y="241"/>
                </a:lnTo>
                <a:lnTo>
                  <a:pt x="286" y="241"/>
                </a:lnTo>
                <a:lnTo>
                  <a:pt x="290" y="241"/>
                </a:lnTo>
                <a:lnTo>
                  <a:pt x="294" y="241"/>
                </a:lnTo>
                <a:lnTo>
                  <a:pt x="298" y="241"/>
                </a:lnTo>
                <a:lnTo>
                  <a:pt x="298" y="236"/>
                </a:lnTo>
                <a:lnTo>
                  <a:pt x="298" y="241"/>
                </a:lnTo>
                <a:lnTo>
                  <a:pt x="298" y="236"/>
                </a:lnTo>
                <a:lnTo>
                  <a:pt x="302" y="241"/>
                </a:lnTo>
                <a:lnTo>
                  <a:pt x="302" y="236"/>
                </a:lnTo>
                <a:lnTo>
                  <a:pt x="298" y="236"/>
                </a:lnTo>
                <a:lnTo>
                  <a:pt x="298" y="232"/>
                </a:lnTo>
                <a:lnTo>
                  <a:pt x="302" y="232"/>
                </a:lnTo>
                <a:lnTo>
                  <a:pt x="302" y="236"/>
                </a:lnTo>
                <a:lnTo>
                  <a:pt x="306" y="236"/>
                </a:lnTo>
                <a:lnTo>
                  <a:pt x="306" y="232"/>
                </a:lnTo>
                <a:lnTo>
                  <a:pt x="302" y="232"/>
                </a:lnTo>
                <a:lnTo>
                  <a:pt x="302" y="228"/>
                </a:lnTo>
                <a:lnTo>
                  <a:pt x="306" y="228"/>
                </a:lnTo>
                <a:lnTo>
                  <a:pt x="310" y="228"/>
                </a:lnTo>
                <a:lnTo>
                  <a:pt x="310" y="224"/>
                </a:lnTo>
                <a:lnTo>
                  <a:pt x="314" y="228"/>
                </a:lnTo>
                <a:lnTo>
                  <a:pt x="314" y="224"/>
                </a:lnTo>
                <a:lnTo>
                  <a:pt x="318" y="224"/>
                </a:lnTo>
                <a:lnTo>
                  <a:pt x="318" y="220"/>
                </a:lnTo>
                <a:lnTo>
                  <a:pt x="318" y="224"/>
                </a:lnTo>
                <a:lnTo>
                  <a:pt x="322" y="224"/>
                </a:lnTo>
                <a:lnTo>
                  <a:pt x="322" y="220"/>
                </a:lnTo>
                <a:lnTo>
                  <a:pt x="326" y="220"/>
                </a:lnTo>
                <a:lnTo>
                  <a:pt x="326" y="224"/>
                </a:lnTo>
                <a:lnTo>
                  <a:pt x="330" y="224"/>
                </a:lnTo>
                <a:lnTo>
                  <a:pt x="334" y="228"/>
                </a:lnTo>
                <a:lnTo>
                  <a:pt x="334" y="224"/>
                </a:lnTo>
                <a:lnTo>
                  <a:pt x="338" y="224"/>
                </a:lnTo>
                <a:lnTo>
                  <a:pt x="342" y="224"/>
                </a:lnTo>
                <a:lnTo>
                  <a:pt x="342" y="228"/>
                </a:lnTo>
                <a:lnTo>
                  <a:pt x="346" y="228"/>
                </a:lnTo>
                <a:lnTo>
                  <a:pt x="346" y="224"/>
                </a:lnTo>
                <a:lnTo>
                  <a:pt x="346" y="228"/>
                </a:lnTo>
                <a:lnTo>
                  <a:pt x="346" y="224"/>
                </a:lnTo>
                <a:lnTo>
                  <a:pt x="350" y="224"/>
                </a:lnTo>
                <a:lnTo>
                  <a:pt x="346" y="224"/>
                </a:lnTo>
                <a:lnTo>
                  <a:pt x="350" y="224"/>
                </a:lnTo>
                <a:lnTo>
                  <a:pt x="350" y="220"/>
                </a:lnTo>
                <a:lnTo>
                  <a:pt x="354" y="220"/>
                </a:lnTo>
                <a:lnTo>
                  <a:pt x="354" y="216"/>
                </a:lnTo>
                <a:lnTo>
                  <a:pt x="350" y="216"/>
                </a:lnTo>
                <a:lnTo>
                  <a:pt x="346" y="216"/>
                </a:lnTo>
                <a:lnTo>
                  <a:pt x="346" y="211"/>
                </a:lnTo>
                <a:lnTo>
                  <a:pt x="342" y="211"/>
                </a:lnTo>
                <a:lnTo>
                  <a:pt x="342" y="207"/>
                </a:lnTo>
                <a:lnTo>
                  <a:pt x="346" y="207"/>
                </a:lnTo>
                <a:lnTo>
                  <a:pt x="346" y="203"/>
                </a:lnTo>
                <a:lnTo>
                  <a:pt x="346" y="199"/>
                </a:lnTo>
                <a:lnTo>
                  <a:pt x="350" y="199"/>
                </a:lnTo>
                <a:lnTo>
                  <a:pt x="350" y="195"/>
                </a:lnTo>
                <a:lnTo>
                  <a:pt x="354" y="195"/>
                </a:lnTo>
                <a:lnTo>
                  <a:pt x="354" y="191"/>
                </a:lnTo>
                <a:lnTo>
                  <a:pt x="358" y="191"/>
                </a:lnTo>
                <a:lnTo>
                  <a:pt x="362" y="191"/>
                </a:lnTo>
                <a:lnTo>
                  <a:pt x="362" y="187"/>
                </a:lnTo>
                <a:lnTo>
                  <a:pt x="366" y="187"/>
                </a:lnTo>
                <a:lnTo>
                  <a:pt x="362" y="187"/>
                </a:lnTo>
                <a:lnTo>
                  <a:pt x="366" y="187"/>
                </a:lnTo>
                <a:lnTo>
                  <a:pt x="366" y="182"/>
                </a:lnTo>
                <a:lnTo>
                  <a:pt x="362" y="182"/>
                </a:lnTo>
                <a:lnTo>
                  <a:pt x="366" y="182"/>
                </a:lnTo>
                <a:lnTo>
                  <a:pt x="366" y="178"/>
                </a:lnTo>
                <a:lnTo>
                  <a:pt x="370" y="178"/>
                </a:lnTo>
                <a:lnTo>
                  <a:pt x="370" y="174"/>
                </a:lnTo>
                <a:lnTo>
                  <a:pt x="366" y="174"/>
                </a:lnTo>
                <a:lnTo>
                  <a:pt x="366" y="170"/>
                </a:lnTo>
                <a:lnTo>
                  <a:pt x="366" y="166"/>
                </a:lnTo>
                <a:lnTo>
                  <a:pt x="366" y="162"/>
                </a:lnTo>
                <a:lnTo>
                  <a:pt x="366" y="158"/>
                </a:lnTo>
                <a:lnTo>
                  <a:pt x="370" y="158"/>
                </a:lnTo>
                <a:lnTo>
                  <a:pt x="370" y="153"/>
                </a:lnTo>
                <a:lnTo>
                  <a:pt x="370" y="149"/>
                </a:lnTo>
                <a:lnTo>
                  <a:pt x="370" y="153"/>
                </a:lnTo>
                <a:lnTo>
                  <a:pt x="370" y="149"/>
                </a:lnTo>
                <a:lnTo>
                  <a:pt x="366" y="149"/>
                </a:lnTo>
                <a:lnTo>
                  <a:pt x="366" y="145"/>
                </a:lnTo>
                <a:lnTo>
                  <a:pt x="370" y="145"/>
                </a:lnTo>
                <a:lnTo>
                  <a:pt x="366" y="145"/>
                </a:lnTo>
                <a:lnTo>
                  <a:pt x="366" y="141"/>
                </a:lnTo>
                <a:lnTo>
                  <a:pt x="366" y="137"/>
                </a:lnTo>
                <a:lnTo>
                  <a:pt x="362" y="137"/>
                </a:lnTo>
                <a:lnTo>
                  <a:pt x="366" y="137"/>
                </a:lnTo>
                <a:lnTo>
                  <a:pt x="366" y="133"/>
                </a:lnTo>
                <a:lnTo>
                  <a:pt x="362" y="133"/>
                </a:lnTo>
                <a:lnTo>
                  <a:pt x="366" y="133"/>
                </a:lnTo>
                <a:lnTo>
                  <a:pt x="362" y="133"/>
                </a:lnTo>
                <a:lnTo>
                  <a:pt x="362" y="129"/>
                </a:lnTo>
                <a:lnTo>
                  <a:pt x="362" y="124"/>
                </a:lnTo>
                <a:lnTo>
                  <a:pt x="362" y="120"/>
                </a:lnTo>
                <a:lnTo>
                  <a:pt x="366" y="120"/>
                </a:lnTo>
                <a:lnTo>
                  <a:pt x="366" y="116"/>
                </a:lnTo>
                <a:lnTo>
                  <a:pt x="370" y="116"/>
                </a:lnTo>
                <a:lnTo>
                  <a:pt x="370" y="112"/>
                </a:lnTo>
                <a:lnTo>
                  <a:pt x="374" y="112"/>
                </a:lnTo>
                <a:lnTo>
                  <a:pt x="374" y="108"/>
                </a:lnTo>
                <a:lnTo>
                  <a:pt x="378" y="108"/>
                </a:lnTo>
                <a:lnTo>
                  <a:pt x="378" y="104"/>
                </a:lnTo>
                <a:lnTo>
                  <a:pt x="378" y="99"/>
                </a:lnTo>
                <a:lnTo>
                  <a:pt x="378" y="95"/>
                </a:lnTo>
                <a:lnTo>
                  <a:pt x="382" y="95"/>
                </a:lnTo>
                <a:lnTo>
                  <a:pt x="382" y="91"/>
                </a:lnTo>
                <a:lnTo>
                  <a:pt x="386" y="91"/>
                </a:lnTo>
                <a:lnTo>
                  <a:pt x="386" y="87"/>
                </a:lnTo>
                <a:lnTo>
                  <a:pt x="390" y="87"/>
                </a:lnTo>
                <a:lnTo>
                  <a:pt x="394" y="87"/>
                </a:lnTo>
                <a:lnTo>
                  <a:pt x="394" y="83"/>
                </a:lnTo>
                <a:lnTo>
                  <a:pt x="398" y="83"/>
                </a:lnTo>
                <a:lnTo>
                  <a:pt x="402" y="83"/>
                </a:lnTo>
                <a:lnTo>
                  <a:pt x="406" y="83"/>
                </a:lnTo>
                <a:lnTo>
                  <a:pt x="406" y="79"/>
                </a:lnTo>
                <a:lnTo>
                  <a:pt x="410" y="79"/>
                </a:lnTo>
                <a:lnTo>
                  <a:pt x="414" y="79"/>
                </a:lnTo>
                <a:lnTo>
                  <a:pt x="414" y="75"/>
                </a:lnTo>
                <a:lnTo>
                  <a:pt x="418" y="75"/>
                </a:lnTo>
                <a:lnTo>
                  <a:pt x="418" y="70"/>
                </a:lnTo>
                <a:lnTo>
                  <a:pt x="414" y="70"/>
                </a:lnTo>
                <a:lnTo>
                  <a:pt x="410" y="70"/>
                </a:lnTo>
                <a:lnTo>
                  <a:pt x="406" y="70"/>
                </a:lnTo>
                <a:lnTo>
                  <a:pt x="402" y="70"/>
                </a:lnTo>
                <a:lnTo>
                  <a:pt x="402" y="66"/>
                </a:lnTo>
                <a:lnTo>
                  <a:pt x="398" y="66"/>
                </a:lnTo>
                <a:lnTo>
                  <a:pt x="394" y="66"/>
                </a:lnTo>
                <a:lnTo>
                  <a:pt x="394" y="62"/>
                </a:lnTo>
                <a:lnTo>
                  <a:pt x="390" y="62"/>
                </a:lnTo>
                <a:lnTo>
                  <a:pt x="386" y="62"/>
                </a:lnTo>
                <a:lnTo>
                  <a:pt x="386" y="58"/>
                </a:lnTo>
                <a:lnTo>
                  <a:pt x="382" y="58"/>
                </a:lnTo>
                <a:lnTo>
                  <a:pt x="378" y="58"/>
                </a:lnTo>
                <a:lnTo>
                  <a:pt x="378" y="54"/>
                </a:lnTo>
                <a:lnTo>
                  <a:pt x="382" y="54"/>
                </a:lnTo>
                <a:lnTo>
                  <a:pt x="382" y="50"/>
                </a:lnTo>
                <a:lnTo>
                  <a:pt x="382" y="46"/>
                </a:lnTo>
                <a:lnTo>
                  <a:pt x="386" y="46"/>
                </a:lnTo>
                <a:lnTo>
                  <a:pt x="390" y="46"/>
                </a:lnTo>
                <a:lnTo>
                  <a:pt x="394" y="46"/>
                </a:lnTo>
                <a:lnTo>
                  <a:pt x="394" y="41"/>
                </a:lnTo>
                <a:lnTo>
                  <a:pt x="398" y="41"/>
                </a:lnTo>
                <a:lnTo>
                  <a:pt x="398" y="37"/>
                </a:lnTo>
                <a:lnTo>
                  <a:pt x="402" y="37"/>
                </a:lnTo>
                <a:lnTo>
                  <a:pt x="406" y="37"/>
                </a:lnTo>
                <a:lnTo>
                  <a:pt x="410" y="37"/>
                </a:lnTo>
                <a:lnTo>
                  <a:pt x="414" y="37"/>
                </a:lnTo>
                <a:lnTo>
                  <a:pt x="414" y="41"/>
                </a:lnTo>
                <a:lnTo>
                  <a:pt x="418" y="41"/>
                </a:lnTo>
                <a:lnTo>
                  <a:pt x="418" y="46"/>
                </a:lnTo>
                <a:lnTo>
                  <a:pt x="418" y="41"/>
                </a:lnTo>
                <a:lnTo>
                  <a:pt x="422" y="41"/>
                </a:lnTo>
                <a:lnTo>
                  <a:pt x="422" y="46"/>
                </a:lnTo>
                <a:lnTo>
                  <a:pt x="422" y="50"/>
                </a:lnTo>
                <a:lnTo>
                  <a:pt x="422" y="54"/>
                </a:lnTo>
                <a:lnTo>
                  <a:pt x="422" y="58"/>
                </a:lnTo>
                <a:lnTo>
                  <a:pt x="422" y="62"/>
                </a:lnTo>
                <a:lnTo>
                  <a:pt x="427" y="62"/>
                </a:lnTo>
                <a:lnTo>
                  <a:pt x="427" y="66"/>
                </a:lnTo>
                <a:lnTo>
                  <a:pt x="431" y="66"/>
                </a:lnTo>
                <a:lnTo>
                  <a:pt x="435" y="66"/>
                </a:lnTo>
                <a:lnTo>
                  <a:pt x="435" y="62"/>
                </a:lnTo>
                <a:lnTo>
                  <a:pt x="439" y="62"/>
                </a:lnTo>
                <a:lnTo>
                  <a:pt x="443" y="62"/>
                </a:lnTo>
                <a:lnTo>
                  <a:pt x="447" y="62"/>
                </a:lnTo>
                <a:lnTo>
                  <a:pt x="451" y="62"/>
                </a:lnTo>
                <a:lnTo>
                  <a:pt x="451" y="58"/>
                </a:lnTo>
                <a:lnTo>
                  <a:pt x="455" y="58"/>
                </a:lnTo>
                <a:lnTo>
                  <a:pt x="455" y="54"/>
                </a:lnTo>
                <a:lnTo>
                  <a:pt x="455" y="50"/>
                </a:lnTo>
                <a:lnTo>
                  <a:pt x="455" y="46"/>
                </a:lnTo>
                <a:lnTo>
                  <a:pt x="459" y="46"/>
                </a:lnTo>
                <a:lnTo>
                  <a:pt x="459" y="41"/>
                </a:lnTo>
                <a:lnTo>
                  <a:pt x="455" y="41"/>
                </a:lnTo>
                <a:lnTo>
                  <a:pt x="455" y="37"/>
                </a:lnTo>
                <a:lnTo>
                  <a:pt x="455" y="33"/>
                </a:lnTo>
                <a:lnTo>
                  <a:pt x="455" y="29"/>
                </a:lnTo>
                <a:lnTo>
                  <a:pt x="455" y="25"/>
                </a:lnTo>
                <a:lnTo>
                  <a:pt x="455" y="21"/>
                </a:lnTo>
                <a:lnTo>
                  <a:pt x="455" y="25"/>
                </a:lnTo>
                <a:lnTo>
                  <a:pt x="455" y="29"/>
                </a:lnTo>
                <a:lnTo>
                  <a:pt x="455" y="33"/>
                </a:lnTo>
                <a:lnTo>
                  <a:pt x="455" y="29"/>
                </a:lnTo>
                <a:lnTo>
                  <a:pt x="459" y="25"/>
                </a:lnTo>
                <a:lnTo>
                  <a:pt x="455" y="25"/>
                </a:lnTo>
                <a:lnTo>
                  <a:pt x="455" y="21"/>
                </a:lnTo>
                <a:lnTo>
                  <a:pt x="455" y="16"/>
                </a:lnTo>
                <a:lnTo>
                  <a:pt x="451" y="16"/>
                </a:lnTo>
                <a:lnTo>
                  <a:pt x="451" y="12"/>
                </a:lnTo>
                <a:lnTo>
                  <a:pt x="451" y="8"/>
                </a:lnTo>
                <a:lnTo>
                  <a:pt x="447" y="8"/>
                </a:lnTo>
                <a:lnTo>
                  <a:pt x="443" y="8"/>
                </a:lnTo>
                <a:lnTo>
                  <a:pt x="439" y="8"/>
                </a:lnTo>
                <a:lnTo>
                  <a:pt x="439" y="12"/>
                </a:lnTo>
                <a:lnTo>
                  <a:pt x="435" y="12"/>
                </a:lnTo>
                <a:lnTo>
                  <a:pt x="431" y="12"/>
                </a:lnTo>
                <a:lnTo>
                  <a:pt x="435" y="12"/>
                </a:lnTo>
                <a:lnTo>
                  <a:pt x="431" y="12"/>
                </a:lnTo>
                <a:lnTo>
                  <a:pt x="431" y="16"/>
                </a:lnTo>
                <a:lnTo>
                  <a:pt x="427" y="16"/>
                </a:lnTo>
                <a:lnTo>
                  <a:pt x="422" y="16"/>
                </a:lnTo>
                <a:lnTo>
                  <a:pt x="418" y="16"/>
                </a:lnTo>
                <a:lnTo>
                  <a:pt x="414" y="16"/>
                </a:lnTo>
                <a:lnTo>
                  <a:pt x="418" y="16"/>
                </a:lnTo>
                <a:lnTo>
                  <a:pt x="418" y="21"/>
                </a:lnTo>
                <a:lnTo>
                  <a:pt x="418" y="16"/>
                </a:lnTo>
                <a:lnTo>
                  <a:pt x="422" y="16"/>
                </a:lnTo>
                <a:lnTo>
                  <a:pt x="422" y="21"/>
                </a:lnTo>
                <a:lnTo>
                  <a:pt x="422" y="16"/>
                </a:lnTo>
                <a:lnTo>
                  <a:pt x="427" y="16"/>
                </a:lnTo>
                <a:lnTo>
                  <a:pt x="427" y="21"/>
                </a:lnTo>
                <a:lnTo>
                  <a:pt x="427" y="16"/>
                </a:lnTo>
                <a:lnTo>
                  <a:pt x="427" y="21"/>
                </a:lnTo>
                <a:lnTo>
                  <a:pt x="431" y="16"/>
                </a:lnTo>
                <a:lnTo>
                  <a:pt x="431" y="21"/>
                </a:lnTo>
                <a:lnTo>
                  <a:pt x="435" y="21"/>
                </a:lnTo>
                <a:lnTo>
                  <a:pt x="435" y="25"/>
                </a:lnTo>
                <a:lnTo>
                  <a:pt x="431" y="25"/>
                </a:lnTo>
                <a:lnTo>
                  <a:pt x="435" y="25"/>
                </a:lnTo>
                <a:lnTo>
                  <a:pt x="435" y="29"/>
                </a:lnTo>
                <a:lnTo>
                  <a:pt x="431" y="29"/>
                </a:lnTo>
                <a:lnTo>
                  <a:pt x="431" y="33"/>
                </a:lnTo>
                <a:lnTo>
                  <a:pt x="427" y="33"/>
                </a:lnTo>
                <a:lnTo>
                  <a:pt x="422" y="33"/>
                </a:lnTo>
                <a:lnTo>
                  <a:pt x="422" y="29"/>
                </a:lnTo>
                <a:lnTo>
                  <a:pt x="422" y="33"/>
                </a:lnTo>
                <a:lnTo>
                  <a:pt x="418" y="33"/>
                </a:lnTo>
                <a:lnTo>
                  <a:pt x="418" y="29"/>
                </a:lnTo>
                <a:lnTo>
                  <a:pt x="418" y="33"/>
                </a:lnTo>
                <a:lnTo>
                  <a:pt x="414" y="33"/>
                </a:lnTo>
                <a:lnTo>
                  <a:pt x="410" y="33"/>
                </a:lnTo>
                <a:lnTo>
                  <a:pt x="406" y="33"/>
                </a:lnTo>
                <a:lnTo>
                  <a:pt x="402" y="33"/>
                </a:lnTo>
                <a:lnTo>
                  <a:pt x="402" y="29"/>
                </a:lnTo>
                <a:lnTo>
                  <a:pt x="402" y="25"/>
                </a:lnTo>
                <a:lnTo>
                  <a:pt x="406" y="25"/>
                </a:lnTo>
                <a:lnTo>
                  <a:pt x="406" y="21"/>
                </a:lnTo>
                <a:lnTo>
                  <a:pt x="410" y="21"/>
                </a:lnTo>
                <a:lnTo>
                  <a:pt x="410" y="16"/>
                </a:lnTo>
                <a:lnTo>
                  <a:pt x="406" y="16"/>
                </a:lnTo>
                <a:lnTo>
                  <a:pt x="402" y="16"/>
                </a:lnTo>
                <a:lnTo>
                  <a:pt x="398" y="16"/>
                </a:lnTo>
                <a:lnTo>
                  <a:pt x="394" y="16"/>
                </a:lnTo>
                <a:lnTo>
                  <a:pt x="394" y="12"/>
                </a:lnTo>
                <a:lnTo>
                  <a:pt x="394" y="16"/>
                </a:lnTo>
                <a:lnTo>
                  <a:pt x="390" y="16"/>
                </a:lnTo>
                <a:lnTo>
                  <a:pt x="390" y="12"/>
                </a:lnTo>
                <a:lnTo>
                  <a:pt x="386" y="12"/>
                </a:lnTo>
                <a:lnTo>
                  <a:pt x="386" y="8"/>
                </a:lnTo>
                <a:lnTo>
                  <a:pt x="382" y="8"/>
                </a:lnTo>
                <a:lnTo>
                  <a:pt x="382" y="4"/>
                </a:lnTo>
                <a:lnTo>
                  <a:pt x="378" y="4"/>
                </a:lnTo>
                <a:lnTo>
                  <a:pt x="378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15" name="Freeform 193"/>
          <p:cNvSpPr>
            <a:spLocks/>
          </p:cNvSpPr>
          <p:nvPr/>
        </p:nvSpPr>
        <p:spPr bwMode="auto">
          <a:xfrm>
            <a:off x="4338230" y="3878433"/>
            <a:ext cx="732332" cy="959742"/>
          </a:xfrm>
          <a:custGeom>
            <a:avLst/>
            <a:gdLst>
              <a:gd name="T0" fmla="*/ 56 w 398"/>
              <a:gd name="T1" fmla="*/ 560 h 568"/>
              <a:gd name="T2" fmla="*/ 68 w 398"/>
              <a:gd name="T3" fmla="*/ 535 h 568"/>
              <a:gd name="T4" fmla="*/ 52 w 398"/>
              <a:gd name="T5" fmla="*/ 514 h 568"/>
              <a:gd name="T6" fmla="*/ 60 w 398"/>
              <a:gd name="T7" fmla="*/ 485 h 568"/>
              <a:gd name="T8" fmla="*/ 72 w 398"/>
              <a:gd name="T9" fmla="*/ 485 h 568"/>
              <a:gd name="T10" fmla="*/ 76 w 398"/>
              <a:gd name="T11" fmla="*/ 460 h 568"/>
              <a:gd name="T12" fmla="*/ 72 w 398"/>
              <a:gd name="T13" fmla="*/ 448 h 568"/>
              <a:gd name="T14" fmla="*/ 76 w 398"/>
              <a:gd name="T15" fmla="*/ 448 h 568"/>
              <a:gd name="T16" fmla="*/ 64 w 398"/>
              <a:gd name="T17" fmla="*/ 440 h 568"/>
              <a:gd name="T18" fmla="*/ 64 w 398"/>
              <a:gd name="T19" fmla="*/ 419 h 568"/>
              <a:gd name="T20" fmla="*/ 64 w 398"/>
              <a:gd name="T21" fmla="*/ 419 h 568"/>
              <a:gd name="T22" fmla="*/ 60 w 398"/>
              <a:gd name="T23" fmla="*/ 402 h 568"/>
              <a:gd name="T24" fmla="*/ 84 w 398"/>
              <a:gd name="T25" fmla="*/ 415 h 568"/>
              <a:gd name="T26" fmla="*/ 112 w 398"/>
              <a:gd name="T27" fmla="*/ 423 h 568"/>
              <a:gd name="T28" fmla="*/ 149 w 398"/>
              <a:gd name="T29" fmla="*/ 423 h 568"/>
              <a:gd name="T30" fmla="*/ 181 w 398"/>
              <a:gd name="T31" fmla="*/ 419 h 568"/>
              <a:gd name="T32" fmla="*/ 205 w 398"/>
              <a:gd name="T33" fmla="*/ 415 h 568"/>
              <a:gd name="T34" fmla="*/ 237 w 398"/>
              <a:gd name="T35" fmla="*/ 411 h 568"/>
              <a:gd name="T36" fmla="*/ 265 w 398"/>
              <a:gd name="T37" fmla="*/ 402 h 568"/>
              <a:gd name="T38" fmla="*/ 293 w 398"/>
              <a:gd name="T39" fmla="*/ 394 h 568"/>
              <a:gd name="T40" fmla="*/ 321 w 398"/>
              <a:gd name="T41" fmla="*/ 386 h 568"/>
              <a:gd name="T42" fmla="*/ 342 w 398"/>
              <a:gd name="T43" fmla="*/ 369 h 568"/>
              <a:gd name="T44" fmla="*/ 354 w 398"/>
              <a:gd name="T45" fmla="*/ 344 h 568"/>
              <a:gd name="T46" fmla="*/ 370 w 398"/>
              <a:gd name="T47" fmla="*/ 324 h 568"/>
              <a:gd name="T48" fmla="*/ 386 w 398"/>
              <a:gd name="T49" fmla="*/ 303 h 568"/>
              <a:gd name="T50" fmla="*/ 398 w 398"/>
              <a:gd name="T51" fmla="*/ 278 h 568"/>
              <a:gd name="T52" fmla="*/ 398 w 398"/>
              <a:gd name="T53" fmla="*/ 241 h 568"/>
              <a:gd name="T54" fmla="*/ 386 w 398"/>
              <a:gd name="T55" fmla="*/ 245 h 568"/>
              <a:gd name="T56" fmla="*/ 378 w 398"/>
              <a:gd name="T57" fmla="*/ 241 h 568"/>
              <a:gd name="T58" fmla="*/ 362 w 398"/>
              <a:gd name="T59" fmla="*/ 216 h 568"/>
              <a:gd name="T60" fmla="*/ 370 w 398"/>
              <a:gd name="T61" fmla="*/ 187 h 568"/>
              <a:gd name="T62" fmla="*/ 378 w 398"/>
              <a:gd name="T63" fmla="*/ 166 h 568"/>
              <a:gd name="T64" fmla="*/ 362 w 398"/>
              <a:gd name="T65" fmla="*/ 145 h 568"/>
              <a:gd name="T66" fmla="*/ 342 w 398"/>
              <a:gd name="T67" fmla="*/ 129 h 568"/>
              <a:gd name="T68" fmla="*/ 321 w 398"/>
              <a:gd name="T69" fmla="*/ 120 h 568"/>
              <a:gd name="T70" fmla="*/ 305 w 398"/>
              <a:gd name="T71" fmla="*/ 116 h 568"/>
              <a:gd name="T72" fmla="*/ 301 w 398"/>
              <a:gd name="T73" fmla="*/ 91 h 568"/>
              <a:gd name="T74" fmla="*/ 309 w 398"/>
              <a:gd name="T75" fmla="*/ 79 h 568"/>
              <a:gd name="T76" fmla="*/ 301 w 398"/>
              <a:gd name="T77" fmla="*/ 62 h 568"/>
              <a:gd name="T78" fmla="*/ 277 w 398"/>
              <a:gd name="T79" fmla="*/ 50 h 568"/>
              <a:gd name="T80" fmla="*/ 261 w 398"/>
              <a:gd name="T81" fmla="*/ 37 h 568"/>
              <a:gd name="T82" fmla="*/ 241 w 398"/>
              <a:gd name="T83" fmla="*/ 29 h 568"/>
              <a:gd name="T84" fmla="*/ 217 w 398"/>
              <a:gd name="T85" fmla="*/ 12 h 568"/>
              <a:gd name="T86" fmla="*/ 201 w 398"/>
              <a:gd name="T87" fmla="*/ 8 h 568"/>
              <a:gd name="T88" fmla="*/ 181 w 398"/>
              <a:gd name="T89" fmla="*/ 25 h 568"/>
              <a:gd name="T90" fmla="*/ 157 w 398"/>
              <a:gd name="T91" fmla="*/ 33 h 568"/>
              <a:gd name="T92" fmla="*/ 132 w 398"/>
              <a:gd name="T93" fmla="*/ 54 h 568"/>
              <a:gd name="T94" fmla="*/ 108 w 398"/>
              <a:gd name="T95" fmla="*/ 79 h 568"/>
              <a:gd name="T96" fmla="*/ 68 w 398"/>
              <a:gd name="T97" fmla="*/ 75 h 568"/>
              <a:gd name="T98" fmla="*/ 28 w 398"/>
              <a:gd name="T99" fmla="*/ 75 h 568"/>
              <a:gd name="T100" fmla="*/ 12 w 398"/>
              <a:gd name="T101" fmla="*/ 95 h 568"/>
              <a:gd name="T102" fmla="*/ 12 w 398"/>
              <a:gd name="T103" fmla="*/ 137 h 568"/>
              <a:gd name="T104" fmla="*/ 12 w 398"/>
              <a:gd name="T105" fmla="*/ 174 h 568"/>
              <a:gd name="T106" fmla="*/ 12 w 398"/>
              <a:gd name="T107" fmla="*/ 216 h 568"/>
              <a:gd name="T108" fmla="*/ 8 w 398"/>
              <a:gd name="T109" fmla="*/ 257 h 568"/>
              <a:gd name="T110" fmla="*/ 8 w 398"/>
              <a:gd name="T111" fmla="*/ 303 h 568"/>
              <a:gd name="T112" fmla="*/ 8 w 398"/>
              <a:gd name="T113" fmla="*/ 348 h 568"/>
              <a:gd name="T114" fmla="*/ 4 w 398"/>
              <a:gd name="T115" fmla="*/ 390 h 568"/>
              <a:gd name="T116" fmla="*/ 4 w 398"/>
              <a:gd name="T117" fmla="*/ 440 h 568"/>
              <a:gd name="T118" fmla="*/ 4 w 398"/>
              <a:gd name="T119" fmla="*/ 481 h 568"/>
              <a:gd name="T120" fmla="*/ 0 w 398"/>
              <a:gd name="T121" fmla="*/ 531 h 568"/>
              <a:gd name="T122" fmla="*/ 12 w 398"/>
              <a:gd name="T123" fmla="*/ 548 h 568"/>
              <a:gd name="T124" fmla="*/ 32 w 398"/>
              <a:gd name="T125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8" h="568">
                <a:moveTo>
                  <a:pt x="32" y="568"/>
                </a:moveTo>
                <a:lnTo>
                  <a:pt x="36" y="568"/>
                </a:lnTo>
                <a:lnTo>
                  <a:pt x="40" y="568"/>
                </a:lnTo>
                <a:lnTo>
                  <a:pt x="44" y="568"/>
                </a:lnTo>
                <a:lnTo>
                  <a:pt x="44" y="564"/>
                </a:lnTo>
                <a:lnTo>
                  <a:pt x="48" y="564"/>
                </a:lnTo>
                <a:lnTo>
                  <a:pt x="52" y="564"/>
                </a:lnTo>
                <a:lnTo>
                  <a:pt x="52" y="560"/>
                </a:lnTo>
                <a:lnTo>
                  <a:pt x="56" y="560"/>
                </a:lnTo>
                <a:lnTo>
                  <a:pt x="60" y="560"/>
                </a:lnTo>
                <a:lnTo>
                  <a:pt x="60" y="556"/>
                </a:lnTo>
                <a:lnTo>
                  <a:pt x="60" y="552"/>
                </a:lnTo>
                <a:lnTo>
                  <a:pt x="64" y="552"/>
                </a:lnTo>
                <a:lnTo>
                  <a:pt x="64" y="548"/>
                </a:lnTo>
                <a:lnTo>
                  <a:pt x="64" y="543"/>
                </a:lnTo>
                <a:lnTo>
                  <a:pt x="68" y="543"/>
                </a:lnTo>
                <a:lnTo>
                  <a:pt x="68" y="539"/>
                </a:lnTo>
                <a:lnTo>
                  <a:pt x="68" y="535"/>
                </a:lnTo>
                <a:lnTo>
                  <a:pt x="64" y="535"/>
                </a:lnTo>
                <a:lnTo>
                  <a:pt x="60" y="535"/>
                </a:lnTo>
                <a:lnTo>
                  <a:pt x="60" y="531"/>
                </a:lnTo>
                <a:lnTo>
                  <a:pt x="56" y="531"/>
                </a:lnTo>
                <a:lnTo>
                  <a:pt x="56" y="527"/>
                </a:lnTo>
                <a:lnTo>
                  <a:pt x="56" y="523"/>
                </a:lnTo>
                <a:lnTo>
                  <a:pt x="52" y="523"/>
                </a:lnTo>
                <a:lnTo>
                  <a:pt x="52" y="519"/>
                </a:lnTo>
                <a:lnTo>
                  <a:pt x="52" y="514"/>
                </a:lnTo>
                <a:lnTo>
                  <a:pt x="52" y="510"/>
                </a:lnTo>
                <a:lnTo>
                  <a:pt x="56" y="510"/>
                </a:lnTo>
                <a:lnTo>
                  <a:pt x="60" y="510"/>
                </a:lnTo>
                <a:lnTo>
                  <a:pt x="60" y="506"/>
                </a:lnTo>
                <a:lnTo>
                  <a:pt x="60" y="502"/>
                </a:lnTo>
                <a:lnTo>
                  <a:pt x="60" y="498"/>
                </a:lnTo>
                <a:lnTo>
                  <a:pt x="60" y="494"/>
                </a:lnTo>
                <a:lnTo>
                  <a:pt x="60" y="490"/>
                </a:lnTo>
                <a:lnTo>
                  <a:pt x="60" y="485"/>
                </a:lnTo>
                <a:lnTo>
                  <a:pt x="64" y="485"/>
                </a:lnTo>
                <a:lnTo>
                  <a:pt x="64" y="481"/>
                </a:lnTo>
                <a:lnTo>
                  <a:pt x="68" y="481"/>
                </a:lnTo>
                <a:lnTo>
                  <a:pt x="68" y="485"/>
                </a:lnTo>
                <a:lnTo>
                  <a:pt x="68" y="481"/>
                </a:lnTo>
                <a:lnTo>
                  <a:pt x="68" y="485"/>
                </a:lnTo>
                <a:lnTo>
                  <a:pt x="68" y="481"/>
                </a:lnTo>
                <a:lnTo>
                  <a:pt x="68" y="485"/>
                </a:lnTo>
                <a:lnTo>
                  <a:pt x="72" y="485"/>
                </a:lnTo>
                <a:lnTo>
                  <a:pt x="72" y="481"/>
                </a:lnTo>
                <a:lnTo>
                  <a:pt x="72" y="485"/>
                </a:lnTo>
                <a:lnTo>
                  <a:pt x="72" y="481"/>
                </a:lnTo>
                <a:lnTo>
                  <a:pt x="72" y="477"/>
                </a:lnTo>
                <a:lnTo>
                  <a:pt x="72" y="473"/>
                </a:lnTo>
                <a:lnTo>
                  <a:pt x="76" y="473"/>
                </a:lnTo>
                <a:lnTo>
                  <a:pt x="76" y="469"/>
                </a:lnTo>
                <a:lnTo>
                  <a:pt x="76" y="465"/>
                </a:lnTo>
                <a:lnTo>
                  <a:pt x="76" y="460"/>
                </a:lnTo>
                <a:lnTo>
                  <a:pt x="76" y="456"/>
                </a:lnTo>
                <a:lnTo>
                  <a:pt x="80" y="456"/>
                </a:lnTo>
                <a:lnTo>
                  <a:pt x="76" y="456"/>
                </a:lnTo>
                <a:lnTo>
                  <a:pt x="80" y="456"/>
                </a:lnTo>
                <a:lnTo>
                  <a:pt x="76" y="456"/>
                </a:lnTo>
                <a:lnTo>
                  <a:pt x="80" y="452"/>
                </a:lnTo>
                <a:lnTo>
                  <a:pt x="76" y="452"/>
                </a:lnTo>
                <a:lnTo>
                  <a:pt x="72" y="452"/>
                </a:lnTo>
                <a:lnTo>
                  <a:pt x="72" y="448"/>
                </a:lnTo>
                <a:lnTo>
                  <a:pt x="68" y="448"/>
                </a:lnTo>
                <a:lnTo>
                  <a:pt x="68" y="444"/>
                </a:lnTo>
                <a:lnTo>
                  <a:pt x="64" y="444"/>
                </a:lnTo>
                <a:lnTo>
                  <a:pt x="68" y="444"/>
                </a:lnTo>
                <a:lnTo>
                  <a:pt x="72" y="444"/>
                </a:lnTo>
                <a:lnTo>
                  <a:pt x="72" y="440"/>
                </a:lnTo>
                <a:lnTo>
                  <a:pt x="72" y="444"/>
                </a:lnTo>
                <a:lnTo>
                  <a:pt x="72" y="448"/>
                </a:lnTo>
                <a:lnTo>
                  <a:pt x="76" y="448"/>
                </a:lnTo>
                <a:lnTo>
                  <a:pt x="76" y="452"/>
                </a:lnTo>
                <a:lnTo>
                  <a:pt x="80" y="452"/>
                </a:lnTo>
                <a:lnTo>
                  <a:pt x="80" y="448"/>
                </a:lnTo>
                <a:lnTo>
                  <a:pt x="80" y="444"/>
                </a:lnTo>
                <a:lnTo>
                  <a:pt x="76" y="444"/>
                </a:lnTo>
                <a:lnTo>
                  <a:pt x="72" y="444"/>
                </a:lnTo>
                <a:lnTo>
                  <a:pt x="72" y="440"/>
                </a:lnTo>
                <a:lnTo>
                  <a:pt x="68" y="440"/>
                </a:lnTo>
                <a:lnTo>
                  <a:pt x="64" y="440"/>
                </a:lnTo>
                <a:lnTo>
                  <a:pt x="68" y="440"/>
                </a:lnTo>
                <a:lnTo>
                  <a:pt x="64" y="440"/>
                </a:lnTo>
                <a:lnTo>
                  <a:pt x="68" y="440"/>
                </a:lnTo>
                <a:lnTo>
                  <a:pt x="68" y="436"/>
                </a:lnTo>
                <a:lnTo>
                  <a:pt x="64" y="436"/>
                </a:lnTo>
                <a:lnTo>
                  <a:pt x="64" y="431"/>
                </a:lnTo>
                <a:lnTo>
                  <a:pt x="64" y="427"/>
                </a:lnTo>
                <a:lnTo>
                  <a:pt x="64" y="423"/>
                </a:lnTo>
                <a:lnTo>
                  <a:pt x="64" y="419"/>
                </a:lnTo>
                <a:lnTo>
                  <a:pt x="68" y="419"/>
                </a:lnTo>
                <a:lnTo>
                  <a:pt x="64" y="419"/>
                </a:lnTo>
                <a:lnTo>
                  <a:pt x="68" y="419"/>
                </a:lnTo>
                <a:lnTo>
                  <a:pt x="64" y="419"/>
                </a:lnTo>
                <a:lnTo>
                  <a:pt x="68" y="419"/>
                </a:lnTo>
                <a:lnTo>
                  <a:pt x="68" y="415"/>
                </a:lnTo>
                <a:lnTo>
                  <a:pt x="68" y="419"/>
                </a:lnTo>
                <a:lnTo>
                  <a:pt x="64" y="415"/>
                </a:lnTo>
                <a:lnTo>
                  <a:pt x="64" y="419"/>
                </a:lnTo>
                <a:lnTo>
                  <a:pt x="64" y="415"/>
                </a:lnTo>
                <a:lnTo>
                  <a:pt x="64" y="411"/>
                </a:lnTo>
                <a:lnTo>
                  <a:pt x="60" y="411"/>
                </a:lnTo>
                <a:lnTo>
                  <a:pt x="64" y="411"/>
                </a:lnTo>
                <a:lnTo>
                  <a:pt x="60" y="411"/>
                </a:lnTo>
                <a:lnTo>
                  <a:pt x="60" y="407"/>
                </a:lnTo>
                <a:lnTo>
                  <a:pt x="60" y="402"/>
                </a:lnTo>
                <a:lnTo>
                  <a:pt x="64" y="402"/>
                </a:lnTo>
                <a:lnTo>
                  <a:pt x="60" y="402"/>
                </a:lnTo>
                <a:lnTo>
                  <a:pt x="64" y="402"/>
                </a:lnTo>
                <a:lnTo>
                  <a:pt x="68" y="402"/>
                </a:lnTo>
                <a:lnTo>
                  <a:pt x="68" y="407"/>
                </a:lnTo>
                <a:lnTo>
                  <a:pt x="72" y="407"/>
                </a:lnTo>
                <a:lnTo>
                  <a:pt x="76" y="407"/>
                </a:lnTo>
                <a:lnTo>
                  <a:pt x="76" y="411"/>
                </a:lnTo>
                <a:lnTo>
                  <a:pt x="76" y="415"/>
                </a:lnTo>
                <a:lnTo>
                  <a:pt x="80" y="415"/>
                </a:lnTo>
                <a:lnTo>
                  <a:pt x="84" y="415"/>
                </a:lnTo>
                <a:lnTo>
                  <a:pt x="84" y="419"/>
                </a:lnTo>
                <a:lnTo>
                  <a:pt x="88" y="419"/>
                </a:lnTo>
                <a:lnTo>
                  <a:pt x="92" y="419"/>
                </a:lnTo>
                <a:lnTo>
                  <a:pt x="96" y="419"/>
                </a:lnTo>
                <a:lnTo>
                  <a:pt x="100" y="419"/>
                </a:lnTo>
                <a:lnTo>
                  <a:pt x="100" y="423"/>
                </a:lnTo>
                <a:lnTo>
                  <a:pt x="104" y="423"/>
                </a:lnTo>
                <a:lnTo>
                  <a:pt x="108" y="423"/>
                </a:lnTo>
                <a:lnTo>
                  <a:pt x="112" y="423"/>
                </a:lnTo>
                <a:lnTo>
                  <a:pt x="116" y="423"/>
                </a:lnTo>
                <a:lnTo>
                  <a:pt x="120" y="423"/>
                </a:lnTo>
                <a:lnTo>
                  <a:pt x="124" y="423"/>
                </a:lnTo>
                <a:lnTo>
                  <a:pt x="128" y="423"/>
                </a:lnTo>
                <a:lnTo>
                  <a:pt x="132" y="423"/>
                </a:lnTo>
                <a:lnTo>
                  <a:pt x="136" y="423"/>
                </a:lnTo>
                <a:lnTo>
                  <a:pt x="140" y="423"/>
                </a:lnTo>
                <a:lnTo>
                  <a:pt x="145" y="423"/>
                </a:lnTo>
                <a:lnTo>
                  <a:pt x="149" y="423"/>
                </a:lnTo>
                <a:lnTo>
                  <a:pt x="153" y="423"/>
                </a:lnTo>
                <a:lnTo>
                  <a:pt x="153" y="419"/>
                </a:lnTo>
                <a:lnTo>
                  <a:pt x="157" y="419"/>
                </a:lnTo>
                <a:lnTo>
                  <a:pt x="161" y="419"/>
                </a:lnTo>
                <a:lnTo>
                  <a:pt x="165" y="419"/>
                </a:lnTo>
                <a:lnTo>
                  <a:pt x="169" y="419"/>
                </a:lnTo>
                <a:lnTo>
                  <a:pt x="173" y="419"/>
                </a:lnTo>
                <a:lnTo>
                  <a:pt x="177" y="419"/>
                </a:lnTo>
                <a:lnTo>
                  <a:pt x="181" y="419"/>
                </a:lnTo>
                <a:lnTo>
                  <a:pt x="185" y="419"/>
                </a:lnTo>
                <a:lnTo>
                  <a:pt x="185" y="415"/>
                </a:lnTo>
                <a:lnTo>
                  <a:pt x="185" y="419"/>
                </a:lnTo>
                <a:lnTo>
                  <a:pt x="185" y="415"/>
                </a:lnTo>
                <a:lnTo>
                  <a:pt x="189" y="415"/>
                </a:lnTo>
                <a:lnTo>
                  <a:pt x="193" y="415"/>
                </a:lnTo>
                <a:lnTo>
                  <a:pt x="197" y="415"/>
                </a:lnTo>
                <a:lnTo>
                  <a:pt x="201" y="415"/>
                </a:lnTo>
                <a:lnTo>
                  <a:pt x="205" y="415"/>
                </a:lnTo>
                <a:lnTo>
                  <a:pt x="209" y="415"/>
                </a:lnTo>
                <a:lnTo>
                  <a:pt x="213" y="415"/>
                </a:lnTo>
                <a:lnTo>
                  <a:pt x="213" y="411"/>
                </a:lnTo>
                <a:lnTo>
                  <a:pt x="217" y="411"/>
                </a:lnTo>
                <a:lnTo>
                  <a:pt x="221" y="411"/>
                </a:lnTo>
                <a:lnTo>
                  <a:pt x="225" y="411"/>
                </a:lnTo>
                <a:lnTo>
                  <a:pt x="229" y="411"/>
                </a:lnTo>
                <a:lnTo>
                  <a:pt x="233" y="411"/>
                </a:lnTo>
                <a:lnTo>
                  <a:pt x="237" y="411"/>
                </a:lnTo>
                <a:lnTo>
                  <a:pt x="241" y="411"/>
                </a:lnTo>
                <a:lnTo>
                  <a:pt x="241" y="407"/>
                </a:lnTo>
                <a:lnTo>
                  <a:pt x="245" y="407"/>
                </a:lnTo>
                <a:lnTo>
                  <a:pt x="249" y="407"/>
                </a:lnTo>
                <a:lnTo>
                  <a:pt x="253" y="407"/>
                </a:lnTo>
                <a:lnTo>
                  <a:pt x="257" y="407"/>
                </a:lnTo>
                <a:lnTo>
                  <a:pt x="261" y="407"/>
                </a:lnTo>
                <a:lnTo>
                  <a:pt x="261" y="402"/>
                </a:lnTo>
                <a:lnTo>
                  <a:pt x="265" y="402"/>
                </a:lnTo>
                <a:lnTo>
                  <a:pt x="269" y="402"/>
                </a:lnTo>
                <a:lnTo>
                  <a:pt x="273" y="402"/>
                </a:lnTo>
                <a:lnTo>
                  <a:pt x="273" y="398"/>
                </a:lnTo>
                <a:lnTo>
                  <a:pt x="277" y="398"/>
                </a:lnTo>
                <a:lnTo>
                  <a:pt x="281" y="398"/>
                </a:lnTo>
                <a:lnTo>
                  <a:pt x="285" y="398"/>
                </a:lnTo>
                <a:lnTo>
                  <a:pt x="289" y="398"/>
                </a:lnTo>
                <a:lnTo>
                  <a:pt x="289" y="394"/>
                </a:lnTo>
                <a:lnTo>
                  <a:pt x="293" y="394"/>
                </a:lnTo>
                <a:lnTo>
                  <a:pt x="297" y="394"/>
                </a:lnTo>
                <a:lnTo>
                  <a:pt x="301" y="394"/>
                </a:lnTo>
                <a:lnTo>
                  <a:pt x="301" y="390"/>
                </a:lnTo>
                <a:lnTo>
                  <a:pt x="305" y="390"/>
                </a:lnTo>
                <a:lnTo>
                  <a:pt x="309" y="390"/>
                </a:lnTo>
                <a:lnTo>
                  <a:pt x="309" y="386"/>
                </a:lnTo>
                <a:lnTo>
                  <a:pt x="313" y="386"/>
                </a:lnTo>
                <a:lnTo>
                  <a:pt x="317" y="386"/>
                </a:lnTo>
                <a:lnTo>
                  <a:pt x="321" y="386"/>
                </a:lnTo>
                <a:lnTo>
                  <a:pt x="321" y="382"/>
                </a:lnTo>
                <a:lnTo>
                  <a:pt x="325" y="382"/>
                </a:lnTo>
                <a:lnTo>
                  <a:pt x="329" y="382"/>
                </a:lnTo>
                <a:lnTo>
                  <a:pt x="329" y="378"/>
                </a:lnTo>
                <a:lnTo>
                  <a:pt x="334" y="378"/>
                </a:lnTo>
                <a:lnTo>
                  <a:pt x="334" y="373"/>
                </a:lnTo>
                <a:lnTo>
                  <a:pt x="338" y="373"/>
                </a:lnTo>
                <a:lnTo>
                  <a:pt x="338" y="369"/>
                </a:lnTo>
                <a:lnTo>
                  <a:pt x="342" y="369"/>
                </a:lnTo>
                <a:lnTo>
                  <a:pt x="342" y="365"/>
                </a:lnTo>
                <a:lnTo>
                  <a:pt x="342" y="361"/>
                </a:lnTo>
                <a:lnTo>
                  <a:pt x="342" y="357"/>
                </a:lnTo>
                <a:lnTo>
                  <a:pt x="342" y="353"/>
                </a:lnTo>
                <a:lnTo>
                  <a:pt x="346" y="353"/>
                </a:lnTo>
                <a:lnTo>
                  <a:pt x="346" y="348"/>
                </a:lnTo>
                <a:lnTo>
                  <a:pt x="350" y="348"/>
                </a:lnTo>
                <a:lnTo>
                  <a:pt x="350" y="344"/>
                </a:lnTo>
                <a:lnTo>
                  <a:pt x="354" y="344"/>
                </a:lnTo>
                <a:lnTo>
                  <a:pt x="354" y="340"/>
                </a:lnTo>
                <a:lnTo>
                  <a:pt x="358" y="340"/>
                </a:lnTo>
                <a:lnTo>
                  <a:pt x="358" y="336"/>
                </a:lnTo>
                <a:lnTo>
                  <a:pt x="362" y="336"/>
                </a:lnTo>
                <a:lnTo>
                  <a:pt x="362" y="332"/>
                </a:lnTo>
                <a:lnTo>
                  <a:pt x="366" y="332"/>
                </a:lnTo>
                <a:lnTo>
                  <a:pt x="366" y="328"/>
                </a:lnTo>
                <a:lnTo>
                  <a:pt x="370" y="328"/>
                </a:lnTo>
                <a:lnTo>
                  <a:pt x="370" y="324"/>
                </a:lnTo>
                <a:lnTo>
                  <a:pt x="374" y="324"/>
                </a:lnTo>
                <a:lnTo>
                  <a:pt x="374" y="319"/>
                </a:lnTo>
                <a:lnTo>
                  <a:pt x="374" y="315"/>
                </a:lnTo>
                <a:lnTo>
                  <a:pt x="378" y="315"/>
                </a:lnTo>
                <a:lnTo>
                  <a:pt x="378" y="311"/>
                </a:lnTo>
                <a:lnTo>
                  <a:pt x="382" y="311"/>
                </a:lnTo>
                <a:lnTo>
                  <a:pt x="382" y="307"/>
                </a:lnTo>
                <a:lnTo>
                  <a:pt x="382" y="303"/>
                </a:lnTo>
                <a:lnTo>
                  <a:pt x="386" y="303"/>
                </a:lnTo>
                <a:lnTo>
                  <a:pt x="386" y="299"/>
                </a:lnTo>
                <a:lnTo>
                  <a:pt x="390" y="299"/>
                </a:lnTo>
                <a:lnTo>
                  <a:pt x="390" y="295"/>
                </a:lnTo>
                <a:lnTo>
                  <a:pt x="394" y="295"/>
                </a:lnTo>
                <a:lnTo>
                  <a:pt x="394" y="290"/>
                </a:lnTo>
                <a:lnTo>
                  <a:pt x="398" y="290"/>
                </a:lnTo>
                <a:lnTo>
                  <a:pt x="398" y="286"/>
                </a:lnTo>
                <a:lnTo>
                  <a:pt x="398" y="282"/>
                </a:lnTo>
                <a:lnTo>
                  <a:pt x="398" y="278"/>
                </a:lnTo>
                <a:lnTo>
                  <a:pt x="398" y="274"/>
                </a:lnTo>
                <a:lnTo>
                  <a:pt x="398" y="270"/>
                </a:lnTo>
                <a:lnTo>
                  <a:pt x="398" y="266"/>
                </a:lnTo>
                <a:lnTo>
                  <a:pt x="398" y="261"/>
                </a:lnTo>
                <a:lnTo>
                  <a:pt x="398" y="257"/>
                </a:lnTo>
                <a:lnTo>
                  <a:pt x="398" y="253"/>
                </a:lnTo>
                <a:lnTo>
                  <a:pt x="398" y="249"/>
                </a:lnTo>
                <a:lnTo>
                  <a:pt x="398" y="245"/>
                </a:lnTo>
                <a:lnTo>
                  <a:pt x="398" y="241"/>
                </a:lnTo>
                <a:lnTo>
                  <a:pt x="394" y="241"/>
                </a:lnTo>
                <a:lnTo>
                  <a:pt x="398" y="245"/>
                </a:lnTo>
                <a:lnTo>
                  <a:pt x="394" y="245"/>
                </a:lnTo>
                <a:lnTo>
                  <a:pt x="390" y="245"/>
                </a:lnTo>
                <a:lnTo>
                  <a:pt x="390" y="241"/>
                </a:lnTo>
                <a:lnTo>
                  <a:pt x="390" y="245"/>
                </a:lnTo>
                <a:lnTo>
                  <a:pt x="390" y="241"/>
                </a:lnTo>
                <a:lnTo>
                  <a:pt x="390" y="245"/>
                </a:lnTo>
                <a:lnTo>
                  <a:pt x="386" y="245"/>
                </a:lnTo>
                <a:lnTo>
                  <a:pt x="386" y="241"/>
                </a:lnTo>
                <a:lnTo>
                  <a:pt x="386" y="245"/>
                </a:lnTo>
                <a:lnTo>
                  <a:pt x="386" y="241"/>
                </a:lnTo>
                <a:lnTo>
                  <a:pt x="386" y="245"/>
                </a:lnTo>
                <a:lnTo>
                  <a:pt x="386" y="241"/>
                </a:lnTo>
                <a:lnTo>
                  <a:pt x="386" y="245"/>
                </a:lnTo>
                <a:lnTo>
                  <a:pt x="386" y="241"/>
                </a:lnTo>
                <a:lnTo>
                  <a:pt x="382" y="241"/>
                </a:lnTo>
                <a:lnTo>
                  <a:pt x="378" y="241"/>
                </a:lnTo>
                <a:lnTo>
                  <a:pt x="378" y="236"/>
                </a:lnTo>
                <a:lnTo>
                  <a:pt x="374" y="236"/>
                </a:lnTo>
                <a:lnTo>
                  <a:pt x="374" y="232"/>
                </a:lnTo>
                <a:lnTo>
                  <a:pt x="370" y="232"/>
                </a:lnTo>
                <a:lnTo>
                  <a:pt x="370" y="228"/>
                </a:lnTo>
                <a:lnTo>
                  <a:pt x="366" y="224"/>
                </a:lnTo>
                <a:lnTo>
                  <a:pt x="366" y="220"/>
                </a:lnTo>
                <a:lnTo>
                  <a:pt x="366" y="216"/>
                </a:lnTo>
                <a:lnTo>
                  <a:pt x="362" y="216"/>
                </a:lnTo>
                <a:lnTo>
                  <a:pt x="362" y="212"/>
                </a:lnTo>
                <a:lnTo>
                  <a:pt x="362" y="207"/>
                </a:lnTo>
                <a:lnTo>
                  <a:pt x="362" y="203"/>
                </a:lnTo>
                <a:lnTo>
                  <a:pt x="362" y="199"/>
                </a:lnTo>
                <a:lnTo>
                  <a:pt x="366" y="199"/>
                </a:lnTo>
                <a:lnTo>
                  <a:pt x="366" y="195"/>
                </a:lnTo>
                <a:lnTo>
                  <a:pt x="370" y="195"/>
                </a:lnTo>
                <a:lnTo>
                  <a:pt x="370" y="191"/>
                </a:lnTo>
                <a:lnTo>
                  <a:pt x="370" y="187"/>
                </a:lnTo>
                <a:lnTo>
                  <a:pt x="374" y="187"/>
                </a:lnTo>
                <a:lnTo>
                  <a:pt x="374" y="183"/>
                </a:lnTo>
                <a:lnTo>
                  <a:pt x="378" y="183"/>
                </a:lnTo>
                <a:lnTo>
                  <a:pt x="378" y="178"/>
                </a:lnTo>
                <a:lnTo>
                  <a:pt x="382" y="178"/>
                </a:lnTo>
                <a:lnTo>
                  <a:pt x="382" y="174"/>
                </a:lnTo>
                <a:lnTo>
                  <a:pt x="382" y="170"/>
                </a:lnTo>
                <a:lnTo>
                  <a:pt x="378" y="170"/>
                </a:lnTo>
                <a:lnTo>
                  <a:pt x="378" y="166"/>
                </a:lnTo>
                <a:lnTo>
                  <a:pt x="378" y="162"/>
                </a:lnTo>
                <a:lnTo>
                  <a:pt x="374" y="162"/>
                </a:lnTo>
                <a:lnTo>
                  <a:pt x="374" y="158"/>
                </a:lnTo>
                <a:lnTo>
                  <a:pt x="370" y="158"/>
                </a:lnTo>
                <a:lnTo>
                  <a:pt x="370" y="153"/>
                </a:lnTo>
                <a:lnTo>
                  <a:pt x="370" y="149"/>
                </a:lnTo>
                <a:lnTo>
                  <a:pt x="366" y="149"/>
                </a:lnTo>
                <a:lnTo>
                  <a:pt x="366" y="145"/>
                </a:lnTo>
                <a:lnTo>
                  <a:pt x="362" y="145"/>
                </a:lnTo>
                <a:lnTo>
                  <a:pt x="362" y="141"/>
                </a:lnTo>
                <a:lnTo>
                  <a:pt x="358" y="141"/>
                </a:lnTo>
                <a:lnTo>
                  <a:pt x="358" y="137"/>
                </a:lnTo>
                <a:lnTo>
                  <a:pt x="354" y="137"/>
                </a:lnTo>
                <a:lnTo>
                  <a:pt x="350" y="137"/>
                </a:lnTo>
                <a:lnTo>
                  <a:pt x="350" y="133"/>
                </a:lnTo>
                <a:lnTo>
                  <a:pt x="346" y="133"/>
                </a:lnTo>
                <a:lnTo>
                  <a:pt x="346" y="129"/>
                </a:lnTo>
                <a:lnTo>
                  <a:pt x="342" y="129"/>
                </a:lnTo>
                <a:lnTo>
                  <a:pt x="342" y="124"/>
                </a:lnTo>
                <a:lnTo>
                  <a:pt x="338" y="124"/>
                </a:lnTo>
                <a:lnTo>
                  <a:pt x="334" y="124"/>
                </a:lnTo>
                <a:lnTo>
                  <a:pt x="334" y="120"/>
                </a:lnTo>
                <a:lnTo>
                  <a:pt x="329" y="120"/>
                </a:lnTo>
                <a:lnTo>
                  <a:pt x="325" y="120"/>
                </a:lnTo>
                <a:lnTo>
                  <a:pt x="321" y="120"/>
                </a:lnTo>
                <a:lnTo>
                  <a:pt x="321" y="116"/>
                </a:lnTo>
                <a:lnTo>
                  <a:pt x="321" y="120"/>
                </a:lnTo>
                <a:lnTo>
                  <a:pt x="321" y="116"/>
                </a:lnTo>
                <a:lnTo>
                  <a:pt x="317" y="116"/>
                </a:lnTo>
                <a:lnTo>
                  <a:pt x="317" y="112"/>
                </a:lnTo>
                <a:lnTo>
                  <a:pt x="313" y="112"/>
                </a:lnTo>
                <a:lnTo>
                  <a:pt x="313" y="108"/>
                </a:lnTo>
                <a:lnTo>
                  <a:pt x="313" y="112"/>
                </a:lnTo>
                <a:lnTo>
                  <a:pt x="309" y="112"/>
                </a:lnTo>
                <a:lnTo>
                  <a:pt x="305" y="112"/>
                </a:lnTo>
                <a:lnTo>
                  <a:pt x="305" y="116"/>
                </a:lnTo>
                <a:lnTo>
                  <a:pt x="305" y="112"/>
                </a:lnTo>
                <a:lnTo>
                  <a:pt x="301" y="112"/>
                </a:lnTo>
                <a:lnTo>
                  <a:pt x="301" y="108"/>
                </a:lnTo>
                <a:lnTo>
                  <a:pt x="301" y="104"/>
                </a:lnTo>
                <a:lnTo>
                  <a:pt x="305" y="104"/>
                </a:lnTo>
                <a:lnTo>
                  <a:pt x="305" y="100"/>
                </a:lnTo>
                <a:lnTo>
                  <a:pt x="305" y="95"/>
                </a:lnTo>
                <a:lnTo>
                  <a:pt x="301" y="95"/>
                </a:lnTo>
                <a:lnTo>
                  <a:pt x="301" y="91"/>
                </a:lnTo>
                <a:lnTo>
                  <a:pt x="305" y="91"/>
                </a:lnTo>
                <a:lnTo>
                  <a:pt x="305" y="87"/>
                </a:lnTo>
                <a:lnTo>
                  <a:pt x="305" y="83"/>
                </a:lnTo>
                <a:lnTo>
                  <a:pt x="301" y="83"/>
                </a:lnTo>
                <a:lnTo>
                  <a:pt x="305" y="83"/>
                </a:lnTo>
                <a:lnTo>
                  <a:pt x="305" y="79"/>
                </a:lnTo>
                <a:lnTo>
                  <a:pt x="305" y="83"/>
                </a:lnTo>
                <a:lnTo>
                  <a:pt x="309" y="83"/>
                </a:lnTo>
                <a:lnTo>
                  <a:pt x="309" y="79"/>
                </a:lnTo>
                <a:lnTo>
                  <a:pt x="309" y="83"/>
                </a:lnTo>
                <a:lnTo>
                  <a:pt x="313" y="79"/>
                </a:lnTo>
                <a:lnTo>
                  <a:pt x="313" y="75"/>
                </a:lnTo>
                <a:lnTo>
                  <a:pt x="313" y="71"/>
                </a:lnTo>
                <a:lnTo>
                  <a:pt x="313" y="66"/>
                </a:lnTo>
                <a:lnTo>
                  <a:pt x="313" y="62"/>
                </a:lnTo>
                <a:lnTo>
                  <a:pt x="309" y="62"/>
                </a:lnTo>
                <a:lnTo>
                  <a:pt x="305" y="62"/>
                </a:lnTo>
                <a:lnTo>
                  <a:pt x="301" y="62"/>
                </a:lnTo>
                <a:lnTo>
                  <a:pt x="297" y="62"/>
                </a:lnTo>
                <a:lnTo>
                  <a:pt x="293" y="62"/>
                </a:lnTo>
                <a:lnTo>
                  <a:pt x="293" y="58"/>
                </a:lnTo>
                <a:lnTo>
                  <a:pt x="293" y="54"/>
                </a:lnTo>
                <a:lnTo>
                  <a:pt x="289" y="54"/>
                </a:lnTo>
                <a:lnTo>
                  <a:pt x="285" y="54"/>
                </a:lnTo>
                <a:lnTo>
                  <a:pt x="285" y="50"/>
                </a:lnTo>
                <a:lnTo>
                  <a:pt x="281" y="50"/>
                </a:lnTo>
                <a:lnTo>
                  <a:pt x="277" y="50"/>
                </a:lnTo>
                <a:lnTo>
                  <a:pt x="277" y="46"/>
                </a:lnTo>
                <a:lnTo>
                  <a:pt x="273" y="46"/>
                </a:lnTo>
                <a:lnTo>
                  <a:pt x="269" y="46"/>
                </a:lnTo>
                <a:lnTo>
                  <a:pt x="269" y="41"/>
                </a:lnTo>
                <a:lnTo>
                  <a:pt x="265" y="41"/>
                </a:lnTo>
                <a:lnTo>
                  <a:pt x="265" y="46"/>
                </a:lnTo>
                <a:lnTo>
                  <a:pt x="265" y="41"/>
                </a:lnTo>
                <a:lnTo>
                  <a:pt x="265" y="37"/>
                </a:lnTo>
                <a:lnTo>
                  <a:pt x="261" y="37"/>
                </a:lnTo>
                <a:lnTo>
                  <a:pt x="257" y="37"/>
                </a:lnTo>
                <a:lnTo>
                  <a:pt x="253" y="37"/>
                </a:lnTo>
                <a:lnTo>
                  <a:pt x="249" y="37"/>
                </a:lnTo>
                <a:lnTo>
                  <a:pt x="249" y="33"/>
                </a:lnTo>
                <a:lnTo>
                  <a:pt x="249" y="29"/>
                </a:lnTo>
                <a:lnTo>
                  <a:pt x="245" y="29"/>
                </a:lnTo>
                <a:lnTo>
                  <a:pt x="245" y="33"/>
                </a:lnTo>
                <a:lnTo>
                  <a:pt x="241" y="33"/>
                </a:lnTo>
                <a:lnTo>
                  <a:pt x="241" y="29"/>
                </a:lnTo>
                <a:lnTo>
                  <a:pt x="237" y="29"/>
                </a:lnTo>
                <a:lnTo>
                  <a:pt x="237" y="25"/>
                </a:lnTo>
                <a:lnTo>
                  <a:pt x="233" y="25"/>
                </a:lnTo>
                <a:lnTo>
                  <a:pt x="229" y="25"/>
                </a:lnTo>
                <a:lnTo>
                  <a:pt x="229" y="21"/>
                </a:lnTo>
                <a:lnTo>
                  <a:pt x="225" y="17"/>
                </a:lnTo>
                <a:lnTo>
                  <a:pt x="221" y="17"/>
                </a:lnTo>
                <a:lnTo>
                  <a:pt x="221" y="12"/>
                </a:lnTo>
                <a:lnTo>
                  <a:pt x="217" y="12"/>
                </a:lnTo>
                <a:lnTo>
                  <a:pt x="217" y="8"/>
                </a:lnTo>
                <a:lnTo>
                  <a:pt x="213" y="8"/>
                </a:lnTo>
                <a:lnTo>
                  <a:pt x="209" y="8"/>
                </a:lnTo>
                <a:lnTo>
                  <a:pt x="209" y="4"/>
                </a:lnTo>
                <a:lnTo>
                  <a:pt x="209" y="0"/>
                </a:lnTo>
                <a:lnTo>
                  <a:pt x="205" y="0"/>
                </a:lnTo>
                <a:lnTo>
                  <a:pt x="205" y="4"/>
                </a:lnTo>
                <a:lnTo>
                  <a:pt x="201" y="4"/>
                </a:lnTo>
                <a:lnTo>
                  <a:pt x="201" y="8"/>
                </a:lnTo>
                <a:lnTo>
                  <a:pt x="201" y="12"/>
                </a:lnTo>
                <a:lnTo>
                  <a:pt x="197" y="12"/>
                </a:lnTo>
                <a:lnTo>
                  <a:pt x="197" y="17"/>
                </a:lnTo>
                <a:lnTo>
                  <a:pt x="193" y="17"/>
                </a:lnTo>
                <a:lnTo>
                  <a:pt x="193" y="21"/>
                </a:lnTo>
                <a:lnTo>
                  <a:pt x="193" y="25"/>
                </a:lnTo>
                <a:lnTo>
                  <a:pt x="189" y="25"/>
                </a:lnTo>
                <a:lnTo>
                  <a:pt x="185" y="25"/>
                </a:lnTo>
                <a:lnTo>
                  <a:pt x="181" y="25"/>
                </a:lnTo>
                <a:lnTo>
                  <a:pt x="181" y="21"/>
                </a:lnTo>
                <a:lnTo>
                  <a:pt x="177" y="21"/>
                </a:lnTo>
                <a:lnTo>
                  <a:pt x="173" y="21"/>
                </a:lnTo>
                <a:lnTo>
                  <a:pt x="169" y="17"/>
                </a:lnTo>
                <a:lnTo>
                  <a:pt x="169" y="21"/>
                </a:lnTo>
                <a:lnTo>
                  <a:pt x="165" y="21"/>
                </a:lnTo>
                <a:lnTo>
                  <a:pt x="165" y="25"/>
                </a:lnTo>
                <a:lnTo>
                  <a:pt x="161" y="29"/>
                </a:lnTo>
                <a:lnTo>
                  <a:pt x="157" y="33"/>
                </a:lnTo>
                <a:lnTo>
                  <a:pt x="153" y="33"/>
                </a:lnTo>
                <a:lnTo>
                  <a:pt x="153" y="37"/>
                </a:lnTo>
                <a:lnTo>
                  <a:pt x="149" y="37"/>
                </a:lnTo>
                <a:lnTo>
                  <a:pt x="149" y="41"/>
                </a:lnTo>
                <a:lnTo>
                  <a:pt x="145" y="46"/>
                </a:lnTo>
                <a:lnTo>
                  <a:pt x="140" y="46"/>
                </a:lnTo>
                <a:lnTo>
                  <a:pt x="140" y="50"/>
                </a:lnTo>
                <a:lnTo>
                  <a:pt x="136" y="54"/>
                </a:lnTo>
                <a:lnTo>
                  <a:pt x="132" y="54"/>
                </a:lnTo>
                <a:lnTo>
                  <a:pt x="132" y="58"/>
                </a:lnTo>
                <a:lnTo>
                  <a:pt x="128" y="62"/>
                </a:lnTo>
                <a:lnTo>
                  <a:pt x="124" y="66"/>
                </a:lnTo>
                <a:lnTo>
                  <a:pt x="124" y="71"/>
                </a:lnTo>
                <a:lnTo>
                  <a:pt x="120" y="71"/>
                </a:lnTo>
                <a:lnTo>
                  <a:pt x="116" y="75"/>
                </a:lnTo>
                <a:lnTo>
                  <a:pt x="112" y="75"/>
                </a:lnTo>
                <a:lnTo>
                  <a:pt x="112" y="79"/>
                </a:lnTo>
                <a:lnTo>
                  <a:pt x="108" y="79"/>
                </a:lnTo>
                <a:lnTo>
                  <a:pt x="104" y="79"/>
                </a:lnTo>
                <a:lnTo>
                  <a:pt x="100" y="79"/>
                </a:lnTo>
                <a:lnTo>
                  <a:pt x="96" y="79"/>
                </a:lnTo>
                <a:lnTo>
                  <a:pt x="92" y="79"/>
                </a:lnTo>
                <a:lnTo>
                  <a:pt x="88" y="79"/>
                </a:lnTo>
                <a:lnTo>
                  <a:pt x="84" y="79"/>
                </a:lnTo>
                <a:lnTo>
                  <a:pt x="80" y="75"/>
                </a:lnTo>
                <a:lnTo>
                  <a:pt x="76" y="75"/>
                </a:lnTo>
                <a:lnTo>
                  <a:pt x="68" y="75"/>
                </a:lnTo>
                <a:lnTo>
                  <a:pt x="64" y="75"/>
                </a:lnTo>
                <a:lnTo>
                  <a:pt x="60" y="75"/>
                </a:lnTo>
                <a:lnTo>
                  <a:pt x="56" y="75"/>
                </a:lnTo>
                <a:lnTo>
                  <a:pt x="48" y="75"/>
                </a:lnTo>
                <a:lnTo>
                  <a:pt x="44" y="75"/>
                </a:lnTo>
                <a:lnTo>
                  <a:pt x="40" y="75"/>
                </a:lnTo>
                <a:lnTo>
                  <a:pt x="36" y="75"/>
                </a:lnTo>
                <a:lnTo>
                  <a:pt x="32" y="75"/>
                </a:lnTo>
                <a:lnTo>
                  <a:pt x="28" y="75"/>
                </a:lnTo>
                <a:lnTo>
                  <a:pt x="24" y="75"/>
                </a:lnTo>
                <a:lnTo>
                  <a:pt x="20" y="75"/>
                </a:lnTo>
                <a:lnTo>
                  <a:pt x="16" y="75"/>
                </a:lnTo>
                <a:lnTo>
                  <a:pt x="12" y="75"/>
                </a:lnTo>
                <a:lnTo>
                  <a:pt x="12" y="79"/>
                </a:lnTo>
                <a:lnTo>
                  <a:pt x="12" y="83"/>
                </a:lnTo>
                <a:lnTo>
                  <a:pt x="12" y="87"/>
                </a:lnTo>
                <a:lnTo>
                  <a:pt x="12" y="91"/>
                </a:lnTo>
                <a:lnTo>
                  <a:pt x="12" y="95"/>
                </a:lnTo>
                <a:lnTo>
                  <a:pt x="12" y="104"/>
                </a:lnTo>
                <a:lnTo>
                  <a:pt x="12" y="108"/>
                </a:lnTo>
                <a:lnTo>
                  <a:pt x="12" y="112"/>
                </a:lnTo>
                <a:lnTo>
                  <a:pt x="12" y="116"/>
                </a:lnTo>
                <a:lnTo>
                  <a:pt x="12" y="120"/>
                </a:lnTo>
                <a:lnTo>
                  <a:pt x="12" y="124"/>
                </a:lnTo>
                <a:lnTo>
                  <a:pt x="12" y="129"/>
                </a:lnTo>
                <a:lnTo>
                  <a:pt x="12" y="133"/>
                </a:lnTo>
                <a:lnTo>
                  <a:pt x="12" y="137"/>
                </a:lnTo>
                <a:lnTo>
                  <a:pt x="12" y="141"/>
                </a:lnTo>
                <a:lnTo>
                  <a:pt x="12" y="145"/>
                </a:lnTo>
                <a:lnTo>
                  <a:pt x="12" y="149"/>
                </a:lnTo>
                <a:lnTo>
                  <a:pt x="12" y="153"/>
                </a:lnTo>
                <a:lnTo>
                  <a:pt x="12" y="158"/>
                </a:lnTo>
                <a:lnTo>
                  <a:pt x="12" y="162"/>
                </a:lnTo>
                <a:lnTo>
                  <a:pt x="12" y="166"/>
                </a:lnTo>
                <a:lnTo>
                  <a:pt x="12" y="170"/>
                </a:lnTo>
                <a:lnTo>
                  <a:pt x="12" y="174"/>
                </a:lnTo>
                <a:lnTo>
                  <a:pt x="12" y="178"/>
                </a:lnTo>
                <a:lnTo>
                  <a:pt x="12" y="183"/>
                </a:lnTo>
                <a:lnTo>
                  <a:pt x="12" y="187"/>
                </a:lnTo>
                <a:lnTo>
                  <a:pt x="12" y="191"/>
                </a:lnTo>
                <a:lnTo>
                  <a:pt x="12" y="195"/>
                </a:lnTo>
                <a:lnTo>
                  <a:pt x="12" y="199"/>
                </a:lnTo>
                <a:lnTo>
                  <a:pt x="12" y="203"/>
                </a:lnTo>
                <a:lnTo>
                  <a:pt x="12" y="212"/>
                </a:lnTo>
                <a:lnTo>
                  <a:pt x="12" y="216"/>
                </a:lnTo>
                <a:lnTo>
                  <a:pt x="8" y="220"/>
                </a:lnTo>
                <a:lnTo>
                  <a:pt x="8" y="224"/>
                </a:lnTo>
                <a:lnTo>
                  <a:pt x="8" y="232"/>
                </a:lnTo>
                <a:lnTo>
                  <a:pt x="8" y="236"/>
                </a:lnTo>
                <a:lnTo>
                  <a:pt x="8" y="241"/>
                </a:lnTo>
                <a:lnTo>
                  <a:pt x="8" y="245"/>
                </a:lnTo>
                <a:lnTo>
                  <a:pt x="8" y="249"/>
                </a:lnTo>
                <a:lnTo>
                  <a:pt x="8" y="253"/>
                </a:lnTo>
                <a:lnTo>
                  <a:pt x="8" y="257"/>
                </a:lnTo>
                <a:lnTo>
                  <a:pt x="8" y="266"/>
                </a:lnTo>
                <a:lnTo>
                  <a:pt x="8" y="270"/>
                </a:lnTo>
                <a:lnTo>
                  <a:pt x="8" y="274"/>
                </a:lnTo>
                <a:lnTo>
                  <a:pt x="8" y="278"/>
                </a:lnTo>
                <a:lnTo>
                  <a:pt x="8" y="282"/>
                </a:lnTo>
                <a:lnTo>
                  <a:pt x="8" y="286"/>
                </a:lnTo>
                <a:lnTo>
                  <a:pt x="8" y="290"/>
                </a:lnTo>
                <a:lnTo>
                  <a:pt x="8" y="295"/>
                </a:lnTo>
                <a:lnTo>
                  <a:pt x="8" y="303"/>
                </a:lnTo>
                <a:lnTo>
                  <a:pt x="8" y="307"/>
                </a:lnTo>
                <a:lnTo>
                  <a:pt x="8" y="311"/>
                </a:lnTo>
                <a:lnTo>
                  <a:pt x="8" y="315"/>
                </a:lnTo>
                <a:lnTo>
                  <a:pt x="8" y="324"/>
                </a:lnTo>
                <a:lnTo>
                  <a:pt x="8" y="328"/>
                </a:lnTo>
                <a:lnTo>
                  <a:pt x="8" y="332"/>
                </a:lnTo>
                <a:lnTo>
                  <a:pt x="8" y="340"/>
                </a:lnTo>
                <a:lnTo>
                  <a:pt x="8" y="344"/>
                </a:lnTo>
                <a:lnTo>
                  <a:pt x="8" y="348"/>
                </a:lnTo>
                <a:lnTo>
                  <a:pt x="8" y="353"/>
                </a:lnTo>
                <a:lnTo>
                  <a:pt x="8" y="357"/>
                </a:lnTo>
                <a:lnTo>
                  <a:pt x="8" y="361"/>
                </a:lnTo>
                <a:lnTo>
                  <a:pt x="8" y="365"/>
                </a:lnTo>
                <a:lnTo>
                  <a:pt x="4" y="369"/>
                </a:lnTo>
                <a:lnTo>
                  <a:pt x="4" y="373"/>
                </a:lnTo>
                <a:lnTo>
                  <a:pt x="4" y="382"/>
                </a:lnTo>
                <a:lnTo>
                  <a:pt x="4" y="386"/>
                </a:lnTo>
                <a:lnTo>
                  <a:pt x="4" y="390"/>
                </a:lnTo>
                <a:lnTo>
                  <a:pt x="4" y="398"/>
                </a:lnTo>
                <a:lnTo>
                  <a:pt x="4" y="402"/>
                </a:lnTo>
                <a:lnTo>
                  <a:pt x="4" y="407"/>
                </a:lnTo>
                <a:lnTo>
                  <a:pt x="4" y="415"/>
                </a:lnTo>
                <a:lnTo>
                  <a:pt x="4" y="419"/>
                </a:lnTo>
                <a:lnTo>
                  <a:pt x="4" y="423"/>
                </a:lnTo>
                <a:lnTo>
                  <a:pt x="4" y="427"/>
                </a:lnTo>
                <a:lnTo>
                  <a:pt x="4" y="436"/>
                </a:lnTo>
                <a:lnTo>
                  <a:pt x="4" y="440"/>
                </a:lnTo>
                <a:lnTo>
                  <a:pt x="4" y="444"/>
                </a:lnTo>
                <a:lnTo>
                  <a:pt x="4" y="448"/>
                </a:lnTo>
                <a:lnTo>
                  <a:pt x="4" y="452"/>
                </a:lnTo>
                <a:lnTo>
                  <a:pt x="4" y="456"/>
                </a:lnTo>
                <a:lnTo>
                  <a:pt x="4" y="460"/>
                </a:lnTo>
                <a:lnTo>
                  <a:pt x="4" y="465"/>
                </a:lnTo>
                <a:lnTo>
                  <a:pt x="4" y="473"/>
                </a:lnTo>
                <a:lnTo>
                  <a:pt x="4" y="477"/>
                </a:lnTo>
                <a:lnTo>
                  <a:pt x="4" y="481"/>
                </a:lnTo>
                <a:lnTo>
                  <a:pt x="4" y="485"/>
                </a:lnTo>
                <a:lnTo>
                  <a:pt x="4" y="490"/>
                </a:lnTo>
                <a:lnTo>
                  <a:pt x="4" y="494"/>
                </a:lnTo>
                <a:lnTo>
                  <a:pt x="4" y="506"/>
                </a:lnTo>
                <a:lnTo>
                  <a:pt x="4" y="514"/>
                </a:lnTo>
                <a:lnTo>
                  <a:pt x="0" y="519"/>
                </a:lnTo>
                <a:lnTo>
                  <a:pt x="0" y="523"/>
                </a:lnTo>
                <a:lnTo>
                  <a:pt x="0" y="527"/>
                </a:lnTo>
                <a:lnTo>
                  <a:pt x="0" y="531"/>
                </a:lnTo>
                <a:lnTo>
                  <a:pt x="0" y="535"/>
                </a:lnTo>
                <a:lnTo>
                  <a:pt x="0" y="539"/>
                </a:lnTo>
                <a:lnTo>
                  <a:pt x="0" y="543"/>
                </a:lnTo>
                <a:lnTo>
                  <a:pt x="4" y="543"/>
                </a:lnTo>
                <a:lnTo>
                  <a:pt x="8" y="543"/>
                </a:lnTo>
                <a:lnTo>
                  <a:pt x="8" y="548"/>
                </a:lnTo>
                <a:lnTo>
                  <a:pt x="12" y="548"/>
                </a:lnTo>
                <a:lnTo>
                  <a:pt x="12" y="543"/>
                </a:lnTo>
                <a:lnTo>
                  <a:pt x="12" y="548"/>
                </a:lnTo>
                <a:lnTo>
                  <a:pt x="16" y="548"/>
                </a:lnTo>
                <a:lnTo>
                  <a:pt x="20" y="548"/>
                </a:lnTo>
                <a:lnTo>
                  <a:pt x="20" y="552"/>
                </a:lnTo>
                <a:lnTo>
                  <a:pt x="24" y="552"/>
                </a:lnTo>
                <a:lnTo>
                  <a:pt x="24" y="556"/>
                </a:lnTo>
                <a:lnTo>
                  <a:pt x="28" y="556"/>
                </a:lnTo>
                <a:lnTo>
                  <a:pt x="28" y="560"/>
                </a:lnTo>
                <a:lnTo>
                  <a:pt x="32" y="564"/>
                </a:lnTo>
                <a:lnTo>
                  <a:pt x="32" y="56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c="http://schemas.openxmlformats.org/drawingml/2006/chart" xmlns:cdr="http://schemas.openxmlformats.org/drawingml/2006/chartDrawing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16" name="Freeform 194"/>
          <p:cNvSpPr>
            <a:spLocks/>
          </p:cNvSpPr>
          <p:nvPr/>
        </p:nvSpPr>
        <p:spPr bwMode="auto">
          <a:xfrm>
            <a:off x="3709509" y="2849082"/>
            <a:ext cx="501565" cy="615923"/>
          </a:xfrm>
          <a:custGeom>
            <a:avLst/>
            <a:gdLst>
              <a:gd name="T0" fmla="*/ 261 w 273"/>
              <a:gd name="T1" fmla="*/ 357 h 365"/>
              <a:gd name="T2" fmla="*/ 265 w 273"/>
              <a:gd name="T3" fmla="*/ 332 h 365"/>
              <a:gd name="T4" fmla="*/ 269 w 273"/>
              <a:gd name="T5" fmla="*/ 311 h 365"/>
              <a:gd name="T6" fmla="*/ 273 w 273"/>
              <a:gd name="T7" fmla="*/ 299 h 365"/>
              <a:gd name="T8" fmla="*/ 269 w 273"/>
              <a:gd name="T9" fmla="*/ 278 h 365"/>
              <a:gd name="T10" fmla="*/ 257 w 273"/>
              <a:gd name="T11" fmla="*/ 266 h 365"/>
              <a:gd name="T12" fmla="*/ 257 w 273"/>
              <a:gd name="T13" fmla="*/ 245 h 365"/>
              <a:gd name="T14" fmla="*/ 257 w 273"/>
              <a:gd name="T15" fmla="*/ 220 h 365"/>
              <a:gd name="T16" fmla="*/ 249 w 273"/>
              <a:gd name="T17" fmla="*/ 203 h 365"/>
              <a:gd name="T18" fmla="*/ 233 w 273"/>
              <a:gd name="T19" fmla="*/ 203 h 365"/>
              <a:gd name="T20" fmla="*/ 221 w 273"/>
              <a:gd name="T21" fmla="*/ 199 h 365"/>
              <a:gd name="T22" fmla="*/ 213 w 273"/>
              <a:gd name="T23" fmla="*/ 199 h 365"/>
              <a:gd name="T24" fmla="*/ 205 w 273"/>
              <a:gd name="T25" fmla="*/ 183 h 365"/>
              <a:gd name="T26" fmla="*/ 201 w 273"/>
              <a:gd name="T27" fmla="*/ 162 h 365"/>
              <a:gd name="T28" fmla="*/ 193 w 273"/>
              <a:gd name="T29" fmla="*/ 149 h 365"/>
              <a:gd name="T30" fmla="*/ 205 w 273"/>
              <a:gd name="T31" fmla="*/ 137 h 365"/>
              <a:gd name="T32" fmla="*/ 205 w 273"/>
              <a:gd name="T33" fmla="*/ 120 h 365"/>
              <a:gd name="T34" fmla="*/ 201 w 273"/>
              <a:gd name="T35" fmla="*/ 108 h 365"/>
              <a:gd name="T36" fmla="*/ 189 w 273"/>
              <a:gd name="T37" fmla="*/ 96 h 365"/>
              <a:gd name="T38" fmla="*/ 193 w 273"/>
              <a:gd name="T39" fmla="*/ 75 h 365"/>
              <a:gd name="T40" fmla="*/ 181 w 273"/>
              <a:gd name="T41" fmla="*/ 75 h 365"/>
              <a:gd name="T42" fmla="*/ 173 w 273"/>
              <a:gd name="T43" fmla="*/ 91 h 365"/>
              <a:gd name="T44" fmla="*/ 165 w 273"/>
              <a:gd name="T45" fmla="*/ 75 h 365"/>
              <a:gd name="T46" fmla="*/ 153 w 273"/>
              <a:gd name="T47" fmla="*/ 62 h 365"/>
              <a:gd name="T48" fmla="*/ 145 w 273"/>
              <a:gd name="T49" fmla="*/ 46 h 365"/>
              <a:gd name="T50" fmla="*/ 161 w 273"/>
              <a:gd name="T51" fmla="*/ 37 h 365"/>
              <a:gd name="T52" fmla="*/ 165 w 273"/>
              <a:gd name="T53" fmla="*/ 17 h 365"/>
              <a:gd name="T54" fmla="*/ 149 w 273"/>
              <a:gd name="T55" fmla="*/ 8 h 365"/>
              <a:gd name="T56" fmla="*/ 121 w 273"/>
              <a:gd name="T57" fmla="*/ 8 h 365"/>
              <a:gd name="T58" fmla="*/ 100 w 273"/>
              <a:gd name="T59" fmla="*/ 4 h 365"/>
              <a:gd name="T60" fmla="*/ 72 w 273"/>
              <a:gd name="T61" fmla="*/ 4 h 365"/>
              <a:gd name="T62" fmla="*/ 40 w 273"/>
              <a:gd name="T63" fmla="*/ 0 h 365"/>
              <a:gd name="T64" fmla="*/ 32 w 273"/>
              <a:gd name="T65" fmla="*/ 17 h 365"/>
              <a:gd name="T66" fmla="*/ 32 w 273"/>
              <a:gd name="T67" fmla="*/ 37 h 365"/>
              <a:gd name="T68" fmla="*/ 40 w 273"/>
              <a:gd name="T69" fmla="*/ 54 h 365"/>
              <a:gd name="T70" fmla="*/ 40 w 273"/>
              <a:gd name="T71" fmla="*/ 79 h 365"/>
              <a:gd name="T72" fmla="*/ 36 w 273"/>
              <a:gd name="T73" fmla="*/ 108 h 365"/>
              <a:gd name="T74" fmla="*/ 48 w 273"/>
              <a:gd name="T75" fmla="*/ 125 h 365"/>
              <a:gd name="T76" fmla="*/ 52 w 273"/>
              <a:gd name="T77" fmla="*/ 137 h 365"/>
              <a:gd name="T78" fmla="*/ 40 w 273"/>
              <a:gd name="T79" fmla="*/ 141 h 365"/>
              <a:gd name="T80" fmla="*/ 20 w 273"/>
              <a:gd name="T81" fmla="*/ 145 h 365"/>
              <a:gd name="T82" fmla="*/ 12 w 273"/>
              <a:gd name="T83" fmla="*/ 162 h 365"/>
              <a:gd name="T84" fmla="*/ 4 w 273"/>
              <a:gd name="T85" fmla="*/ 179 h 365"/>
              <a:gd name="T86" fmla="*/ 8 w 273"/>
              <a:gd name="T87" fmla="*/ 195 h 365"/>
              <a:gd name="T88" fmla="*/ 32 w 273"/>
              <a:gd name="T89" fmla="*/ 191 h 365"/>
              <a:gd name="T90" fmla="*/ 44 w 273"/>
              <a:gd name="T91" fmla="*/ 203 h 365"/>
              <a:gd name="T92" fmla="*/ 56 w 273"/>
              <a:gd name="T93" fmla="*/ 216 h 365"/>
              <a:gd name="T94" fmla="*/ 68 w 273"/>
              <a:gd name="T95" fmla="*/ 220 h 365"/>
              <a:gd name="T96" fmla="*/ 80 w 273"/>
              <a:gd name="T97" fmla="*/ 228 h 365"/>
              <a:gd name="T98" fmla="*/ 92 w 273"/>
              <a:gd name="T99" fmla="*/ 232 h 365"/>
              <a:gd name="T100" fmla="*/ 117 w 273"/>
              <a:gd name="T101" fmla="*/ 237 h 365"/>
              <a:gd name="T102" fmla="*/ 137 w 273"/>
              <a:gd name="T103" fmla="*/ 228 h 365"/>
              <a:gd name="T104" fmla="*/ 165 w 273"/>
              <a:gd name="T105" fmla="*/ 237 h 365"/>
              <a:gd name="T106" fmla="*/ 169 w 273"/>
              <a:gd name="T107" fmla="*/ 249 h 365"/>
              <a:gd name="T108" fmla="*/ 177 w 273"/>
              <a:gd name="T109" fmla="*/ 270 h 365"/>
              <a:gd name="T110" fmla="*/ 189 w 273"/>
              <a:gd name="T111" fmla="*/ 278 h 365"/>
              <a:gd name="T112" fmla="*/ 209 w 273"/>
              <a:gd name="T113" fmla="*/ 295 h 365"/>
              <a:gd name="T114" fmla="*/ 217 w 273"/>
              <a:gd name="T115" fmla="*/ 315 h 365"/>
              <a:gd name="T116" fmla="*/ 225 w 273"/>
              <a:gd name="T117" fmla="*/ 340 h 365"/>
              <a:gd name="T118" fmla="*/ 233 w 273"/>
              <a:gd name="T119" fmla="*/ 361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3" h="365">
                <a:moveTo>
                  <a:pt x="237" y="365"/>
                </a:moveTo>
                <a:lnTo>
                  <a:pt x="241" y="365"/>
                </a:lnTo>
                <a:lnTo>
                  <a:pt x="249" y="365"/>
                </a:lnTo>
                <a:lnTo>
                  <a:pt x="253" y="361"/>
                </a:lnTo>
                <a:lnTo>
                  <a:pt x="257" y="361"/>
                </a:lnTo>
                <a:lnTo>
                  <a:pt x="261" y="357"/>
                </a:lnTo>
                <a:lnTo>
                  <a:pt x="265" y="353"/>
                </a:lnTo>
                <a:lnTo>
                  <a:pt x="269" y="349"/>
                </a:lnTo>
                <a:lnTo>
                  <a:pt x="265" y="344"/>
                </a:lnTo>
                <a:lnTo>
                  <a:pt x="265" y="340"/>
                </a:lnTo>
                <a:lnTo>
                  <a:pt x="265" y="336"/>
                </a:lnTo>
                <a:lnTo>
                  <a:pt x="265" y="332"/>
                </a:lnTo>
                <a:lnTo>
                  <a:pt x="265" y="328"/>
                </a:lnTo>
                <a:lnTo>
                  <a:pt x="273" y="324"/>
                </a:lnTo>
                <a:lnTo>
                  <a:pt x="273" y="320"/>
                </a:lnTo>
                <a:lnTo>
                  <a:pt x="273" y="315"/>
                </a:lnTo>
                <a:lnTo>
                  <a:pt x="273" y="311"/>
                </a:lnTo>
                <a:lnTo>
                  <a:pt x="269" y="311"/>
                </a:lnTo>
                <a:lnTo>
                  <a:pt x="269" y="307"/>
                </a:lnTo>
                <a:lnTo>
                  <a:pt x="273" y="307"/>
                </a:lnTo>
                <a:lnTo>
                  <a:pt x="269" y="307"/>
                </a:lnTo>
                <a:lnTo>
                  <a:pt x="269" y="303"/>
                </a:lnTo>
                <a:lnTo>
                  <a:pt x="269" y="299"/>
                </a:lnTo>
                <a:lnTo>
                  <a:pt x="273" y="299"/>
                </a:lnTo>
                <a:lnTo>
                  <a:pt x="273" y="295"/>
                </a:lnTo>
                <a:lnTo>
                  <a:pt x="273" y="291"/>
                </a:lnTo>
                <a:lnTo>
                  <a:pt x="273" y="286"/>
                </a:lnTo>
                <a:lnTo>
                  <a:pt x="273" y="282"/>
                </a:lnTo>
                <a:lnTo>
                  <a:pt x="269" y="282"/>
                </a:lnTo>
                <a:lnTo>
                  <a:pt x="269" y="278"/>
                </a:lnTo>
                <a:lnTo>
                  <a:pt x="269" y="274"/>
                </a:lnTo>
                <a:lnTo>
                  <a:pt x="265" y="274"/>
                </a:lnTo>
                <a:lnTo>
                  <a:pt x="265" y="270"/>
                </a:lnTo>
                <a:lnTo>
                  <a:pt x="265" y="266"/>
                </a:lnTo>
                <a:lnTo>
                  <a:pt x="261" y="266"/>
                </a:lnTo>
                <a:lnTo>
                  <a:pt x="257" y="266"/>
                </a:lnTo>
                <a:lnTo>
                  <a:pt x="257" y="261"/>
                </a:lnTo>
                <a:lnTo>
                  <a:pt x="253" y="261"/>
                </a:lnTo>
                <a:lnTo>
                  <a:pt x="253" y="257"/>
                </a:lnTo>
                <a:lnTo>
                  <a:pt x="253" y="253"/>
                </a:lnTo>
                <a:lnTo>
                  <a:pt x="257" y="249"/>
                </a:lnTo>
                <a:lnTo>
                  <a:pt x="257" y="245"/>
                </a:lnTo>
                <a:lnTo>
                  <a:pt x="257" y="241"/>
                </a:lnTo>
                <a:lnTo>
                  <a:pt x="257" y="237"/>
                </a:lnTo>
                <a:lnTo>
                  <a:pt x="257" y="232"/>
                </a:lnTo>
                <a:lnTo>
                  <a:pt x="257" y="228"/>
                </a:lnTo>
                <a:lnTo>
                  <a:pt x="257" y="224"/>
                </a:lnTo>
                <a:lnTo>
                  <a:pt x="257" y="220"/>
                </a:lnTo>
                <a:lnTo>
                  <a:pt x="253" y="220"/>
                </a:lnTo>
                <a:lnTo>
                  <a:pt x="253" y="216"/>
                </a:lnTo>
                <a:lnTo>
                  <a:pt x="253" y="212"/>
                </a:lnTo>
                <a:lnTo>
                  <a:pt x="253" y="208"/>
                </a:lnTo>
                <a:lnTo>
                  <a:pt x="253" y="203"/>
                </a:lnTo>
                <a:lnTo>
                  <a:pt x="249" y="203"/>
                </a:lnTo>
                <a:lnTo>
                  <a:pt x="245" y="199"/>
                </a:lnTo>
                <a:lnTo>
                  <a:pt x="241" y="199"/>
                </a:lnTo>
                <a:lnTo>
                  <a:pt x="241" y="195"/>
                </a:lnTo>
                <a:lnTo>
                  <a:pt x="237" y="199"/>
                </a:lnTo>
                <a:lnTo>
                  <a:pt x="233" y="199"/>
                </a:lnTo>
                <a:lnTo>
                  <a:pt x="233" y="203"/>
                </a:lnTo>
                <a:lnTo>
                  <a:pt x="229" y="203"/>
                </a:lnTo>
                <a:lnTo>
                  <a:pt x="229" y="208"/>
                </a:lnTo>
                <a:lnTo>
                  <a:pt x="225" y="208"/>
                </a:lnTo>
                <a:lnTo>
                  <a:pt x="221" y="208"/>
                </a:lnTo>
                <a:lnTo>
                  <a:pt x="221" y="203"/>
                </a:lnTo>
                <a:lnTo>
                  <a:pt x="221" y="199"/>
                </a:lnTo>
                <a:lnTo>
                  <a:pt x="217" y="199"/>
                </a:lnTo>
                <a:lnTo>
                  <a:pt x="217" y="195"/>
                </a:lnTo>
                <a:lnTo>
                  <a:pt x="217" y="191"/>
                </a:lnTo>
                <a:lnTo>
                  <a:pt x="213" y="191"/>
                </a:lnTo>
                <a:lnTo>
                  <a:pt x="213" y="195"/>
                </a:lnTo>
                <a:lnTo>
                  <a:pt x="213" y="199"/>
                </a:lnTo>
                <a:lnTo>
                  <a:pt x="209" y="199"/>
                </a:lnTo>
                <a:lnTo>
                  <a:pt x="209" y="195"/>
                </a:lnTo>
                <a:lnTo>
                  <a:pt x="209" y="191"/>
                </a:lnTo>
                <a:lnTo>
                  <a:pt x="209" y="187"/>
                </a:lnTo>
                <a:lnTo>
                  <a:pt x="205" y="187"/>
                </a:lnTo>
                <a:lnTo>
                  <a:pt x="205" y="183"/>
                </a:lnTo>
                <a:lnTo>
                  <a:pt x="205" y="179"/>
                </a:lnTo>
                <a:lnTo>
                  <a:pt x="201" y="179"/>
                </a:lnTo>
                <a:lnTo>
                  <a:pt x="201" y="174"/>
                </a:lnTo>
                <a:lnTo>
                  <a:pt x="201" y="170"/>
                </a:lnTo>
                <a:lnTo>
                  <a:pt x="201" y="166"/>
                </a:lnTo>
                <a:lnTo>
                  <a:pt x="201" y="162"/>
                </a:lnTo>
                <a:lnTo>
                  <a:pt x="201" y="158"/>
                </a:lnTo>
                <a:lnTo>
                  <a:pt x="197" y="158"/>
                </a:lnTo>
                <a:lnTo>
                  <a:pt x="197" y="154"/>
                </a:lnTo>
                <a:lnTo>
                  <a:pt x="193" y="154"/>
                </a:lnTo>
                <a:lnTo>
                  <a:pt x="189" y="154"/>
                </a:lnTo>
                <a:lnTo>
                  <a:pt x="193" y="149"/>
                </a:lnTo>
                <a:lnTo>
                  <a:pt x="193" y="145"/>
                </a:lnTo>
                <a:lnTo>
                  <a:pt x="197" y="145"/>
                </a:lnTo>
                <a:lnTo>
                  <a:pt x="197" y="141"/>
                </a:lnTo>
                <a:lnTo>
                  <a:pt x="201" y="141"/>
                </a:lnTo>
                <a:lnTo>
                  <a:pt x="201" y="137"/>
                </a:lnTo>
                <a:lnTo>
                  <a:pt x="205" y="137"/>
                </a:lnTo>
                <a:lnTo>
                  <a:pt x="205" y="133"/>
                </a:lnTo>
                <a:lnTo>
                  <a:pt x="209" y="133"/>
                </a:lnTo>
                <a:lnTo>
                  <a:pt x="209" y="129"/>
                </a:lnTo>
                <a:lnTo>
                  <a:pt x="209" y="125"/>
                </a:lnTo>
                <a:lnTo>
                  <a:pt x="205" y="125"/>
                </a:lnTo>
                <a:lnTo>
                  <a:pt x="205" y="120"/>
                </a:lnTo>
                <a:lnTo>
                  <a:pt x="209" y="120"/>
                </a:lnTo>
                <a:lnTo>
                  <a:pt x="209" y="116"/>
                </a:lnTo>
                <a:lnTo>
                  <a:pt x="205" y="116"/>
                </a:lnTo>
                <a:lnTo>
                  <a:pt x="205" y="112"/>
                </a:lnTo>
                <a:lnTo>
                  <a:pt x="201" y="112"/>
                </a:lnTo>
                <a:lnTo>
                  <a:pt x="201" y="108"/>
                </a:lnTo>
                <a:lnTo>
                  <a:pt x="197" y="108"/>
                </a:lnTo>
                <a:lnTo>
                  <a:pt x="193" y="108"/>
                </a:lnTo>
                <a:lnTo>
                  <a:pt x="193" y="104"/>
                </a:lnTo>
                <a:lnTo>
                  <a:pt x="189" y="104"/>
                </a:lnTo>
                <a:lnTo>
                  <a:pt x="189" y="100"/>
                </a:lnTo>
                <a:lnTo>
                  <a:pt x="189" y="96"/>
                </a:lnTo>
                <a:lnTo>
                  <a:pt x="189" y="91"/>
                </a:lnTo>
                <a:lnTo>
                  <a:pt x="193" y="91"/>
                </a:lnTo>
                <a:lnTo>
                  <a:pt x="193" y="87"/>
                </a:lnTo>
                <a:lnTo>
                  <a:pt x="193" y="83"/>
                </a:lnTo>
                <a:lnTo>
                  <a:pt x="193" y="79"/>
                </a:lnTo>
                <a:lnTo>
                  <a:pt x="193" y="75"/>
                </a:lnTo>
                <a:lnTo>
                  <a:pt x="189" y="71"/>
                </a:lnTo>
                <a:lnTo>
                  <a:pt x="193" y="71"/>
                </a:lnTo>
                <a:lnTo>
                  <a:pt x="189" y="71"/>
                </a:lnTo>
                <a:lnTo>
                  <a:pt x="185" y="71"/>
                </a:lnTo>
                <a:lnTo>
                  <a:pt x="185" y="75"/>
                </a:lnTo>
                <a:lnTo>
                  <a:pt x="181" y="75"/>
                </a:lnTo>
                <a:lnTo>
                  <a:pt x="181" y="79"/>
                </a:lnTo>
                <a:lnTo>
                  <a:pt x="177" y="79"/>
                </a:lnTo>
                <a:lnTo>
                  <a:pt x="177" y="83"/>
                </a:lnTo>
                <a:lnTo>
                  <a:pt x="177" y="87"/>
                </a:lnTo>
                <a:lnTo>
                  <a:pt x="177" y="91"/>
                </a:lnTo>
                <a:lnTo>
                  <a:pt x="173" y="91"/>
                </a:lnTo>
                <a:lnTo>
                  <a:pt x="173" y="87"/>
                </a:lnTo>
                <a:lnTo>
                  <a:pt x="169" y="87"/>
                </a:lnTo>
                <a:lnTo>
                  <a:pt x="169" y="83"/>
                </a:lnTo>
                <a:lnTo>
                  <a:pt x="165" y="83"/>
                </a:lnTo>
                <a:lnTo>
                  <a:pt x="165" y="79"/>
                </a:lnTo>
                <a:lnTo>
                  <a:pt x="165" y="75"/>
                </a:lnTo>
                <a:lnTo>
                  <a:pt x="161" y="75"/>
                </a:lnTo>
                <a:lnTo>
                  <a:pt x="161" y="71"/>
                </a:lnTo>
                <a:lnTo>
                  <a:pt x="161" y="66"/>
                </a:lnTo>
                <a:lnTo>
                  <a:pt x="157" y="66"/>
                </a:lnTo>
                <a:lnTo>
                  <a:pt x="157" y="62"/>
                </a:lnTo>
                <a:lnTo>
                  <a:pt x="153" y="62"/>
                </a:lnTo>
                <a:lnTo>
                  <a:pt x="153" y="58"/>
                </a:lnTo>
                <a:lnTo>
                  <a:pt x="149" y="58"/>
                </a:lnTo>
                <a:lnTo>
                  <a:pt x="149" y="54"/>
                </a:lnTo>
                <a:lnTo>
                  <a:pt x="149" y="50"/>
                </a:lnTo>
                <a:lnTo>
                  <a:pt x="149" y="46"/>
                </a:lnTo>
                <a:lnTo>
                  <a:pt x="145" y="46"/>
                </a:lnTo>
                <a:lnTo>
                  <a:pt x="145" y="42"/>
                </a:lnTo>
                <a:lnTo>
                  <a:pt x="149" y="42"/>
                </a:lnTo>
                <a:lnTo>
                  <a:pt x="149" y="37"/>
                </a:lnTo>
                <a:lnTo>
                  <a:pt x="153" y="37"/>
                </a:lnTo>
                <a:lnTo>
                  <a:pt x="157" y="37"/>
                </a:lnTo>
                <a:lnTo>
                  <a:pt x="161" y="37"/>
                </a:lnTo>
                <a:lnTo>
                  <a:pt x="161" y="33"/>
                </a:lnTo>
                <a:lnTo>
                  <a:pt x="165" y="33"/>
                </a:lnTo>
                <a:lnTo>
                  <a:pt x="165" y="29"/>
                </a:lnTo>
                <a:lnTo>
                  <a:pt x="165" y="25"/>
                </a:lnTo>
                <a:lnTo>
                  <a:pt x="165" y="21"/>
                </a:lnTo>
                <a:lnTo>
                  <a:pt x="165" y="17"/>
                </a:lnTo>
                <a:lnTo>
                  <a:pt x="165" y="13"/>
                </a:lnTo>
                <a:lnTo>
                  <a:pt x="165" y="8"/>
                </a:lnTo>
                <a:lnTo>
                  <a:pt x="161" y="8"/>
                </a:lnTo>
                <a:lnTo>
                  <a:pt x="157" y="8"/>
                </a:lnTo>
                <a:lnTo>
                  <a:pt x="153" y="8"/>
                </a:lnTo>
                <a:lnTo>
                  <a:pt x="149" y="8"/>
                </a:lnTo>
                <a:lnTo>
                  <a:pt x="145" y="8"/>
                </a:lnTo>
                <a:lnTo>
                  <a:pt x="137" y="8"/>
                </a:lnTo>
                <a:lnTo>
                  <a:pt x="133" y="8"/>
                </a:lnTo>
                <a:lnTo>
                  <a:pt x="129" y="8"/>
                </a:lnTo>
                <a:lnTo>
                  <a:pt x="125" y="8"/>
                </a:lnTo>
                <a:lnTo>
                  <a:pt x="121" y="8"/>
                </a:lnTo>
                <a:lnTo>
                  <a:pt x="117" y="8"/>
                </a:lnTo>
                <a:lnTo>
                  <a:pt x="113" y="8"/>
                </a:lnTo>
                <a:lnTo>
                  <a:pt x="108" y="8"/>
                </a:lnTo>
                <a:lnTo>
                  <a:pt x="108" y="4"/>
                </a:lnTo>
                <a:lnTo>
                  <a:pt x="104" y="4"/>
                </a:lnTo>
                <a:lnTo>
                  <a:pt x="100" y="4"/>
                </a:lnTo>
                <a:lnTo>
                  <a:pt x="96" y="4"/>
                </a:lnTo>
                <a:lnTo>
                  <a:pt x="92" y="4"/>
                </a:lnTo>
                <a:lnTo>
                  <a:pt x="88" y="4"/>
                </a:lnTo>
                <a:lnTo>
                  <a:pt x="80" y="4"/>
                </a:lnTo>
                <a:lnTo>
                  <a:pt x="76" y="4"/>
                </a:lnTo>
                <a:lnTo>
                  <a:pt x="72" y="4"/>
                </a:lnTo>
                <a:lnTo>
                  <a:pt x="68" y="4"/>
                </a:lnTo>
                <a:lnTo>
                  <a:pt x="60" y="4"/>
                </a:lnTo>
                <a:lnTo>
                  <a:pt x="56" y="4"/>
                </a:lnTo>
                <a:lnTo>
                  <a:pt x="52" y="0"/>
                </a:lnTo>
                <a:lnTo>
                  <a:pt x="44" y="0"/>
                </a:lnTo>
                <a:lnTo>
                  <a:pt x="40" y="0"/>
                </a:lnTo>
                <a:lnTo>
                  <a:pt x="36" y="0"/>
                </a:lnTo>
                <a:lnTo>
                  <a:pt x="32" y="0"/>
                </a:lnTo>
                <a:lnTo>
                  <a:pt x="32" y="4"/>
                </a:lnTo>
                <a:lnTo>
                  <a:pt x="32" y="8"/>
                </a:lnTo>
                <a:lnTo>
                  <a:pt x="32" y="13"/>
                </a:lnTo>
                <a:lnTo>
                  <a:pt x="32" y="17"/>
                </a:lnTo>
                <a:lnTo>
                  <a:pt x="32" y="21"/>
                </a:lnTo>
                <a:lnTo>
                  <a:pt x="32" y="25"/>
                </a:lnTo>
                <a:lnTo>
                  <a:pt x="32" y="29"/>
                </a:lnTo>
                <a:lnTo>
                  <a:pt x="36" y="29"/>
                </a:lnTo>
                <a:lnTo>
                  <a:pt x="32" y="33"/>
                </a:lnTo>
                <a:lnTo>
                  <a:pt x="32" y="37"/>
                </a:lnTo>
                <a:lnTo>
                  <a:pt x="36" y="37"/>
                </a:lnTo>
                <a:lnTo>
                  <a:pt x="36" y="42"/>
                </a:lnTo>
                <a:lnTo>
                  <a:pt x="36" y="46"/>
                </a:lnTo>
                <a:lnTo>
                  <a:pt x="40" y="46"/>
                </a:lnTo>
                <a:lnTo>
                  <a:pt x="40" y="50"/>
                </a:lnTo>
                <a:lnTo>
                  <a:pt x="40" y="54"/>
                </a:lnTo>
                <a:lnTo>
                  <a:pt x="40" y="58"/>
                </a:lnTo>
                <a:lnTo>
                  <a:pt x="40" y="62"/>
                </a:lnTo>
                <a:lnTo>
                  <a:pt x="44" y="66"/>
                </a:lnTo>
                <a:lnTo>
                  <a:pt x="44" y="71"/>
                </a:lnTo>
                <a:lnTo>
                  <a:pt x="44" y="75"/>
                </a:lnTo>
                <a:lnTo>
                  <a:pt x="40" y="79"/>
                </a:lnTo>
                <a:lnTo>
                  <a:pt x="32" y="83"/>
                </a:lnTo>
                <a:lnTo>
                  <a:pt x="32" y="87"/>
                </a:lnTo>
                <a:lnTo>
                  <a:pt x="32" y="91"/>
                </a:lnTo>
                <a:lnTo>
                  <a:pt x="32" y="100"/>
                </a:lnTo>
                <a:lnTo>
                  <a:pt x="32" y="104"/>
                </a:lnTo>
                <a:lnTo>
                  <a:pt x="36" y="108"/>
                </a:lnTo>
                <a:lnTo>
                  <a:pt x="40" y="112"/>
                </a:lnTo>
                <a:lnTo>
                  <a:pt x="40" y="116"/>
                </a:lnTo>
                <a:lnTo>
                  <a:pt x="44" y="116"/>
                </a:lnTo>
                <a:lnTo>
                  <a:pt x="44" y="120"/>
                </a:lnTo>
                <a:lnTo>
                  <a:pt x="48" y="120"/>
                </a:lnTo>
                <a:lnTo>
                  <a:pt x="48" y="125"/>
                </a:lnTo>
                <a:lnTo>
                  <a:pt x="52" y="125"/>
                </a:lnTo>
                <a:lnTo>
                  <a:pt x="52" y="129"/>
                </a:lnTo>
                <a:lnTo>
                  <a:pt x="52" y="133"/>
                </a:lnTo>
                <a:lnTo>
                  <a:pt x="48" y="133"/>
                </a:lnTo>
                <a:lnTo>
                  <a:pt x="48" y="137"/>
                </a:lnTo>
                <a:lnTo>
                  <a:pt x="52" y="137"/>
                </a:lnTo>
                <a:lnTo>
                  <a:pt x="48" y="137"/>
                </a:lnTo>
                <a:lnTo>
                  <a:pt x="48" y="141"/>
                </a:lnTo>
                <a:lnTo>
                  <a:pt x="48" y="137"/>
                </a:lnTo>
                <a:lnTo>
                  <a:pt x="48" y="141"/>
                </a:lnTo>
                <a:lnTo>
                  <a:pt x="44" y="141"/>
                </a:lnTo>
                <a:lnTo>
                  <a:pt x="40" y="141"/>
                </a:lnTo>
                <a:lnTo>
                  <a:pt x="36" y="141"/>
                </a:lnTo>
                <a:lnTo>
                  <a:pt x="32" y="141"/>
                </a:lnTo>
                <a:lnTo>
                  <a:pt x="28" y="141"/>
                </a:lnTo>
                <a:lnTo>
                  <a:pt x="24" y="141"/>
                </a:lnTo>
                <a:lnTo>
                  <a:pt x="20" y="141"/>
                </a:lnTo>
                <a:lnTo>
                  <a:pt x="20" y="145"/>
                </a:lnTo>
                <a:lnTo>
                  <a:pt x="20" y="149"/>
                </a:lnTo>
                <a:lnTo>
                  <a:pt x="16" y="149"/>
                </a:lnTo>
                <a:lnTo>
                  <a:pt x="16" y="154"/>
                </a:lnTo>
                <a:lnTo>
                  <a:pt x="16" y="158"/>
                </a:lnTo>
                <a:lnTo>
                  <a:pt x="16" y="162"/>
                </a:lnTo>
                <a:lnTo>
                  <a:pt x="12" y="162"/>
                </a:lnTo>
                <a:lnTo>
                  <a:pt x="12" y="166"/>
                </a:lnTo>
                <a:lnTo>
                  <a:pt x="12" y="170"/>
                </a:lnTo>
                <a:lnTo>
                  <a:pt x="8" y="170"/>
                </a:lnTo>
                <a:lnTo>
                  <a:pt x="8" y="174"/>
                </a:lnTo>
                <a:lnTo>
                  <a:pt x="8" y="179"/>
                </a:lnTo>
                <a:lnTo>
                  <a:pt x="4" y="179"/>
                </a:lnTo>
                <a:lnTo>
                  <a:pt x="4" y="183"/>
                </a:lnTo>
                <a:lnTo>
                  <a:pt x="4" y="187"/>
                </a:lnTo>
                <a:lnTo>
                  <a:pt x="4" y="191"/>
                </a:lnTo>
                <a:lnTo>
                  <a:pt x="0" y="191"/>
                </a:lnTo>
                <a:lnTo>
                  <a:pt x="0" y="195"/>
                </a:lnTo>
                <a:lnTo>
                  <a:pt x="8" y="195"/>
                </a:lnTo>
                <a:lnTo>
                  <a:pt x="12" y="195"/>
                </a:lnTo>
                <a:lnTo>
                  <a:pt x="16" y="195"/>
                </a:lnTo>
                <a:lnTo>
                  <a:pt x="20" y="195"/>
                </a:lnTo>
                <a:lnTo>
                  <a:pt x="24" y="191"/>
                </a:lnTo>
                <a:lnTo>
                  <a:pt x="28" y="191"/>
                </a:lnTo>
                <a:lnTo>
                  <a:pt x="32" y="191"/>
                </a:lnTo>
                <a:lnTo>
                  <a:pt x="36" y="191"/>
                </a:lnTo>
                <a:lnTo>
                  <a:pt x="40" y="191"/>
                </a:lnTo>
                <a:lnTo>
                  <a:pt x="40" y="195"/>
                </a:lnTo>
                <a:lnTo>
                  <a:pt x="40" y="199"/>
                </a:lnTo>
                <a:lnTo>
                  <a:pt x="44" y="199"/>
                </a:lnTo>
                <a:lnTo>
                  <a:pt x="44" y="203"/>
                </a:lnTo>
                <a:lnTo>
                  <a:pt x="44" y="208"/>
                </a:lnTo>
                <a:lnTo>
                  <a:pt x="44" y="212"/>
                </a:lnTo>
                <a:lnTo>
                  <a:pt x="48" y="212"/>
                </a:lnTo>
                <a:lnTo>
                  <a:pt x="52" y="212"/>
                </a:lnTo>
                <a:lnTo>
                  <a:pt x="52" y="216"/>
                </a:lnTo>
                <a:lnTo>
                  <a:pt x="56" y="216"/>
                </a:lnTo>
                <a:lnTo>
                  <a:pt x="60" y="216"/>
                </a:lnTo>
                <a:lnTo>
                  <a:pt x="60" y="220"/>
                </a:lnTo>
                <a:lnTo>
                  <a:pt x="60" y="216"/>
                </a:lnTo>
                <a:lnTo>
                  <a:pt x="64" y="216"/>
                </a:lnTo>
                <a:lnTo>
                  <a:pt x="64" y="220"/>
                </a:lnTo>
                <a:lnTo>
                  <a:pt x="68" y="220"/>
                </a:lnTo>
                <a:lnTo>
                  <a:pt x="72" y="220"/>
                </a:lnTo>
                <a:lnTo>
                  <a:pt x="76" y="220"/>
                </a:lnTo>
                <a:lnTo>
                  <a:pt x="76" y="224"/>
                </a:lnTo>
                <a:lnTo>
                  <a:pt x="80" y="224"/>
                </a:lnTo>
                <a:lnTo>
                  <a:pt x="76" y="228"/>
                </a:lnTo>
                <a:lnTo>
                  <a:pt x="80" y="228"/>
                </a:lnTo>
                <a:lnTo>
                  <a:pt x="80" y="232"/>
                </a:lnTo>
                <a:lnTo>
                  <a:pt x="80" y="237"/>
                </a:lnTo>
                <a:lnTo>
                  <a:pt x="84" y="237"/>
                </a:lnTo>
                <a:lnTo>
                  <a:pt x="88" y="237"/>
                </a:lnTo>
                <a:lnTo>
                  <a:pt x="88" y="232"/>
                </a:lnTo>
                <a:lnTo>
                  <a:pt x="92" y="232"/>
                </a:lnTo>
                <a:lnTo>
                  <a:pt x="96" y="232"/>
                </a:lnTo>
                <a:lnTo>
                  <a:pt x="100" y="232"/>
                </a:lnTo>
                <a:lnTo>
                  <a:pt x="104" y="232"/>
                </a:lnTo>
                <a:lnTo>
                  <a:pt x="108" y="237"/>
                </a:lnTo>
                <a:lnTo>
                  <a:pt x="113" y="237"/>
                </a:lnTo>
                <a:lnTo>
                  <a:pt x="117" y="237"/>
                </a:lnTo>
                <a:lnTo>
                  <a:pt x="121" y="237"/>
                </a:lnTo>
                <a:lnTo>
                  <a:pt x="125" y="237"/>
                </a:lnTo>
                <a:lnTo>
                  <a:pt x="129" y="232"/>
                </a:lnTo>
                <a:lnTo>
                  <a:pt x="129" y="228"/>
                </a:lnTo>
                <a:lnTo>
                  <a:pt x="133" y="228"/>
                </a:lnTo>
                <a:lnTo>
                  <a:pt x="137" y="228"/>
                </a:lnTo>
                <a:lnTo>
                  <a:pt x="141" y="228"/>
                </a:lnTo>
                <a:lnTo>
                  <a:pt x="145" y="228"/>
                </a:lnTo>
                <a:lnTo>
                  <a:pt x="153" y="228"/>
                </a:lnTo>
                <a:lnTo>
                  <a:pt x="157" y="232"/>
                </a:lnTo>
                <a:lnTo>
                  <a:pt x="161" y="232"/>
                </a:lnTo>
                <a:lnTo>
                  <a:pt x="165" y="237"/>
                </a:lnTo>
                <a:lnTo>
                  <a:pt x="165" y="241"/>
                </a:lnTo>
                <a:lnTo>
                  <a:pt x="165" y="245"/>
                </a:lnTo>
                <a:lnTo>
                  <a:pt x="169" y="245"/>
                </a:lnTo>
                <a:lnTo>
                  <a:pt x="165" y="245"/>
                </a:lnTo>
                <a:lnTo>
                  <a:pt x="165" y="249"/>
                </a:lnTo>
                <a:lnTo>
                  <a:pt x="169" y="249"/>
                </a:lnTo>
                <a:lnTo>
                  <a:pt x="169" y="253"/>
                </a:lnTo>
                <a:lnTo>
                  <a:pt x="169" y="257"/>
                </a:lnTo>
                <a:lnTo>
                  <a:pt x="173" y="261"/>
                </a:lnTo>
                <a:lnTo>
                  <a:pt x="177" y="261"/>
                </a:lnTo>
                <a:lnTo>
                  <a:pt x="177" y="266"/>
                </a:lnTo>
                <a:lnTo>
                  <a:pt x="177" y="270"/>
                </a:lnTo>
                <a:lnTo>
                  <a:pt x="173" y="270"/>
                </a:lnTo>
                <a:lnTo>
                  <a:pt x="173" y="274"/>
                </a:lnTo>
                <a:lnTo>
                  <a:pt x="177" y="274"/>
                </a:lnTo>
                <a:lnTo>
                  <a:pt x="181" y="274"/>
                </a:lnTo>
                <a:lnTo>
                  <a:pt x="185" y="274"/>
                </a:lnTo>
                <a:lnTo>
                  <a:pt x="189" y="278"/>
                </a:lnTo>
                <a:lnTo>
                  <a:pt x="193" y="278"/>
                </a:lnTo>
                <a:lnTo>
                  <a:pt x="193" y="282"/>
                </a:lnTo>
                <a:lnTo>
                  <a:pt x="197" y="282"/>
                </a:lnTo>
                <a:lnTo>
                  <a:pt x="201" y="286"/>
                </a:lnTo>
                <a:lnTo>
                  <a:pt x="205" y="291"/>
                </a:lnTo>
                <a:lnTo>
                  <a:pt x="209" y="295"/>
                </a:lnTo>
                <a:lnTo>
                  <a:pt x="209" y="303"/>
                </a:lnTo>
                <a:lnTo>
                  <a:pt x="213" y="303"/>
                </a:lnTo>
                <a:lnTo>
                  <a:pt x="217" y="303"/>
                </a:lnTo>
                <a:lnTo>
                  <a:pt x="217" y="307"/>
                </a:lnTo>
                <a:lnTo>
                  <a:pt x="217" y="311"/>
                </a:lnTo>
                <a:lnTo>
                  <a:pt x="217" y="315"/>
                </a:lnTo>
                <a:lnTo>
                  <a:pt x="221" y="315"/>
                </a:lnTo>
                <a:lnTo>
                  <a:pt x="221" y="320"/>
                </a:lnTo>
                <a:lnTo>
                  <a:pt x="221" y="324"/>
                </a:lnTo>
                <a:lnTo>
                  <a:pt x="225" y="328"/>
                </a:lnTo>
                <a:lnTo>
                  <a:pt x="225" y="336"/>
                </a:lnTo>
                <a:lnTo>
                  <a:pt x="225" y="340"/>
                </a:lnTo>
                <a:lnTo>
                  <a:pt x="229" y="340"/>
                </a:lnTo>
                <a:lnTo>
                  <a:pt x="229" y="344"/>
                </a:lnTo>
                <a:lnTo>
                  <a:pt x="229" y="349"/>
                </a:lnTo>
                <a:lnTo>
                  <a:pt x="233" y="353"/>
                </a:lnTo>
                <a:lnTo>
                  <a:pt x="233" y="357"/>
                </a:lnTo>
                <a:lnTo>
                  <a:pt x="233" y="361"/>
                </a:lnTo>
                <a:lnTo>
                  <a:pt x="237" y="36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c="http://schemas.openxmlformats.org/drawingml/2006/chart" xmlns:cdr="http://schemas.openxmlformats.org/drawingml/2006/chartDrawing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17" name="Freeform 195"/>
          <p:cNvSpPr>
            <a:spLocks/>
          </p:cNvSpPr>
          <p:nvPr/>
        </p:nvSpPr>
        <p:spPr bwMode="auto">
          <a:xfrm>
            <a:off x="3650639" y="3169699"/>
            <a:ext cx="494500" cy="533659"/>
          </a:xfrm>
          <a:custGeom>
            <a:avLst/>
            <a:gdLst>
              <a:gd name="T0" fmla="*/ 261 w 269"/>
              <a:gd name="T1" fmla="*/ 158 h 315"/>
              <a:gd name="T2" fmla="*/ 257 w 269"/>
              <a:gd name="T3" fmla="*/ 137 h 315"/>
              <a:gd name="T4" fmla="*/ 249 w 269"/>
              <a:gd name="T5" fmla="*/ 120 h 315"/>
              <a:gd name="T6" fmla="*/ 241 w 269"/>
              <a:gd name="T7" fmla="*/ 104 h 315"/>
              <a:gd name="T8" fmla="*/ 225 w 269"/>
              <a:gd name="T9" fmla="*/ 87 h 315"/>
              <a:gd name="T10" fmla="*/ 205 w 269"/>
              <a:gd name="T11" fmla="*/ 83 h 315"/>
              <a:gd name="T12" fmla="*/ 205 w 269"/>
              <a:gd name="T13" fmla="*/ 70 h 315"/>
              <a:gd name="T14" fmla="*/ 197 w 269"/>
              <a:gd name="T15" fmla="*/ 54 h 315"/>
              <a:gd name="T16" fmla="*/ 193 w 269"/>
              <a:gd name="T17" fmla="*/ 41 h 315"/>
              <a:gd name="T18" fmla="*/ 169 w 269"/>
              <a:gd name="T19" fmla="*/ 37 h 315"/>
              <a:gd name="T20" fmla="*/ 153 w 269"/>
              <a:gd name="T21" fmla="*/ 46 h 315"/>
              <a:gd name="T22" fmla="*/ 132 w 269"/>
              <a:gd name="T23" fmla="*/ 41 h 315"/>
              <a:gd name="T24" fmla="*/ 116 w 269"/>
              <a:gd name="T25" fmla="*/ 46 h 315"/>
              <a:gd name="T26" fmla="*/ 112 w 269"/>
              <a:gd name="T27" fmla="*/ 33 h 315"/>
              <a:gd name="T28" fmla="*/ 96 w 269"/>
              <a:gd name="T29" fmla="*/ 29 h 315"/>
              <a:gd name="T30" fmla="*/ 88 w 269"/>
              <a:gd name="T31" fmla="*/ 25 h 315"/>
              <a:gd name="T32" fmla="*/ 76 w 269"/>
              <a:gd name="T33" fmla="*/ 17 h 315"/>
              <a:gd name="T34" fmla="*/ 72 w 269"/>
              <a:gd name="T35" fmla="*/ 0 h 315"/>
              <a:gd name="T36" fmla="*/ 52 w 269"/>
              <a:gd name="T37" fmla="*/ 4 h 315"/>
              <a:gd name="T38" fmla="*/ 32 w 269"/>
              <a:gd name="T39" fmla="*/ 8 h 315"/>
              <a:gd name="T40" fmla="*/ 28 w 269"/>
              <a:gd name="T41" fmla="*/ 17 h 315"/>
              <a:gd name="T42" fmla="*/ 20 w 269"/>
              <a:gd name="T43" fmla="*/ 29 h 315"/>
              <a:gd name="T44" fmla="*/ 8 w 269"/>
              <a:gd name="T45" fmla="*/ 37 h 315"/>
              <a:gd name="T46" fmla="*/ 0 w 269"/>
              <a:gd name="T47" fmla="*/ 50 h 315"/>
              <a:gd name="T48" fmla="*/ 16 w 269"/>
              <a:gd name="T49" fmla="*/ 54 h 315"/>
              <a:gd name="T50" fmla="*/ 28 w 269"/>
              <a:gd name="T51" fmla="*/ 70 h 315"/>
              <a:gd name="T52" fmla="*/ 44 w 269"/>
              <a:gd name="T53" fmla="*/ 87 h 315"/>
              <a:gd name="T54" fmla="*/ 48 w 269"/>
              <a:gd name="T55" fmla="*/ 104 h 315"/>
              <a:gd name="T56" fmla="*/ 44 w 269"/>
              <a:gd name="T57" fmla="*/ 112 h 315"/>
              <a:gd name="T58" fmla="*/ 44 w 269"/>
              <a:gd name="T59" fmla="*/ 133 h 315"/>
              <a:gd name="T60" fmla="*/ 48 w 269"/>
              <a:gd name="T61" fmla="*/ 141 h 315"/>
              <a:gd name="T62" fmla="*/ 60 w 269"/>
              <a:gd name="T63" fmla="*/ 141 h 315"/>
              <a:gd name="T64" fmla="*/ 72 w 269"/>
              <a:gd name="T65" fmla="*/ 141 h 315"/>
              <a:gd name="T66" fmla="*/ 88 w 269"/>
              <a:gd name="T67" fmla="*/ 145 h 315"/>
              <a:gd name="T68" fmla="*/ 96 w 269"/>
              <a:gd name="T69" fmla="*/ 158 h 315"/>
              <a:gd name="T70" fmla="*/ 108 w 269"/>
              <a:gd name="T71" fmla="*/ 166 h 315"/>
              <a:gd name="T72" fmla="*/ 120 w 269"/>
              <a:gd name="T73" fmla="*/ 178 h 315"/>
              <a:gd name="T74" fmla="*/ 132 w 269"/>
              <a:gd name="T75" fmla="*/ 187 h 315"/>
              <a:gd name="T76" fmla="*/ 140 w 269"/>
              <a:gd name="T77" fmla="*/ 199 h 315"/>
              <a:gd name="T78" fmla="*/ 149 w 269"/>
              <a:gd name="T79" fmla="*/ 212 h 315"/>
              <a:gd name="T80" fmla="*/ 161 w 269"/>
              <a:gd name="T81" fmla="*/ 220 h 315"/>
              <a:gd name="T82" fmla="*/ 165 w 269"/>
              <a:gd name="T83" fmla="*/ 236 h 315"/>
              <a:gd name="T84" fmla="*/ 165 w 269"/>
              <a:gd name="T85" fmla="*/ 253 h 315"/>
              <a:gd name="T86" fmla="*/ 165 w 269"/>
              <a:gd name="T87" fmla="*/ 278 h 315"/>
              <a:gd name="T88" fmla="*/ 177 w 269"/>
              <a:gd name="T89" fmla="*/ 286 h 315"/>
              <a:gd name="T90" fmla="*/ 181 w 269"/>
              <a:gd name="T91" fmla="*/ 303 h 315"/>
              <a:gd name="T92" fmla="*/ 193 w 269"/>
              <a:gd name="T93" fmla="*/ 311 h 315"/>
              <a:gd name="T94" fmla="*/ 213 w 269"/>
              <a:gd name="T95" fmla="*/ 311 h 315"/>
              <a:gd name="T96" fmla="*/ 229 w 269"/>
              <a:gd name="T97" fmla="*/ 307 h 315"/>
              <a:gd name="T98" fmla="*/ 245 w 269"/>
              <a:gd name="T99" fmla="*/ 303 h 315"/>
              <a:gd name="T100" fmla="*/ 245 w 269"/>
              <a:gd name="T101" fmla="*/ 278 h 315"/>
              <a:gd name="T102" fmla="*/ 245 w 269"/>
              <a:gd name="T103" fmla="*/ 257 h 315"/>
              <a:gd name="T104" fmla="*/ 249 w 269"/>
              <a:gd name="T105" fmla="*/ 228 h 315"/>
              <a:gd name="T106" fmla="*/ 261 w 269"/>
              <a:gd name="T107" fmla="*/ 203 h 315"/>
              <a:gd name="T108" fmla="*/ 265 w 269"/>
              <a:gd name="T109" fmla="*/ 178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9" h="315">
                <a:moveTo>
                  <a:pt x="269" y="174"/>
                </a:moveTo>
                <a:lnTo>
                  <a:pt x="265" y="170"/>
                </a:lnTo>
                <a:lnTo>
                  <a:pt x="265" y="166"/>
                </a:lnTo>
                <a:lnTo>
                  <a:pt x="265" y="162"/>
                </a:lnTo>
                <a:lnTo>
                  <a:pt x="261" y="158"/>
                </a:lnTo>
                <a:lnTo>
                  <a:pt x="261" y="153"/>
                </a:lnTo>
                <a:lnTo>
                  <a:pt x="261" y="149"/>
                </a:lnTo>
                <a:lnTo>
                  <a:pt x="257" y="149"/>
                </a:lnTo>
                <a:lnTo>
                  <a:pt x="257" y="145"/>
                </a:lnTo>
                <a:lnTo>
                  <a:pt x="257" y="137"/>
                </a:lnTo>
                <a:lnTo>
                  <a:pt x="253" y="133"/>
                </a:lnTo>
                <a:lnTo>
                  <a:pt x="253" y="129"/>
                </a:lnTo>
                <a:lnTo>
                  <a:pt x="253" y="124"/>
                </a:lnTo>
                <a:lnTo>
                  <a:pt x="249" y="124"/>
                </a:lnTo>
                <a:lnTo>
                  <a:pt x="249" y="120"/>
                </a:lnTo>
                <a:lnTo>
                  <a:pt x="249" y="116"/>
                </a:lnTo>
                <a:lnTo>
                  <a:pt x="249" y="112"/>
                </a:lnTo>
                <a:lnTo>
                  <a:pt x="245" y="112"/>
                </a:lnTo>
                <a:lnTo>
                  <a:pt x="241" y="112"/>
                </a:lnTo>
                <a:lnTo>
                  <a:pt x="241" y="104"/>
                </a:lnTo>
                <a:lnTo>
                  <a:pt x="237" y="100"/>
                </a:lnTo>
                <a:lnTo>
                  <a:pt x="233" y="95"/>
                </a:lnTo>
                <a:lnTo>
                  <a:pt x="229" y="91"/>
                </a:lnTo>
                <a:lnTo>
                  <a:pt x="225" y="91"/>
                </a:lnTo>
                <a:lnTo>
                  <a:pt x="225" y="87"/>
                </a:lnTo>
                <a:lnTo>
                  <a:pt x="221" y="87"/>
                </a:lnTo>
                <a:lnTo>
                  <a:pt x="217" y="83"/>
                </a:lnTo>
                <a:lnTo>
                  <a:pt x="213" y="83"/>
                </a:lnTo>
                <a:lnTo>
                  <a:pt x="209" y="83"/>
                </a:lnTo>
                <a:lnTo>
                  <a:pt x="205" y="83"/>
                </a:lnTo>
                <a:lnTo>
                  <a:pt x="205" y="79"/>
                </a:lnTo>
                <a:lnTo>
                  <a:pt x="209" y="79"/>
                </a:lnTo>
                <a:lnTo>
                  <a:pt x="209" y="75"/>
                </a:lnTo>
                <a:lnTo>
                  <a:pt x="209" y="70"/>
                </a:lnTo>
                <a:lnTo>
                  <a:pt x="205" y="70"/>
                </a:lnTo>
                <a:lnTo>
                  <a:pt x="201" y="66"/>
                </a:lnTo>
                <a:lnTo>
                  <a:pt x="201" y="62"/>
                </a:lnTo>
                <a:lnTo>
                  <a:pt x="201" y="58"/>
                </a:lnTo>
                <a:lnTo>
                  <a:pt x="197" y="58"/>
                </a:lnTo>
                <a:lnTo>
                  <a:pt x="197" y="54"/>
                </a:lnTo>
                <a:lnTo>
                  <a:pt x="201" y="54"/>
                </a:lnTo>
                <a:lnTo>
                  <a:pt x="197" y="54"/>
                </a:lnTo>
                <a:lnTo>
                  <a:pt x="197" y="50"/>
                </a:lnTo>
                <a:lnTo>
                  <a:pt x="197" y="46"/>
                </a:lnTo>
                <a:lnTo>
                  <a:pt x="193" y="41"/>
                </a:lnTo>
                <a:lnTo>
                  <a:pt x="189" y="41"/>
                </a:lnTo>
                <a:lnTo>
                  <a:pt x="185" y="37"/>
                </a:lnTo>
                <a:lnTo>
                  <a:pt x="177" y="37"/>
                </a:lnTo>
                <a:lnTo>
                  <a:pt x="173" y="37"/>
                </a:lnTo>
                <a:lnTo>
                  <a:pt x="169" y="37"/>
                </a:lnTo>
                <a:lnTo>
                  <a:pt x="165" y="37"/>
                </a:lnTo>
                <a:lnTo>
                  <a:pt x="161" y="37"/>
                </a:lnTo>
                <a:lnTo>
                  <a:pt x="161" y="41"/>
                </a:lnTo>
                <a:lnTo>
                  <a:pt x="157" y="46"/>
                </a:lnTo>
                <a:lnTo>
                  <a:pt x="153" y="46"/>
                </a:lnTo>
                <a:lnTo>
                  <a:pt x="149" y="46"/>
                </a:lnTo>
                <a:lnTo>
                  <a:pt x="145" y="46"/>
                </a:lnTo>
                <a:lnTo>
                  <a:pt x="140" y="46"/>
                </a:lnTo>
                <a:lnTo>
                  <a:pt x="136" y="41"/>
                </a:lnTo>
                <a:lnTo>
                  <a:pt x="132" y="41"/>
                </a:lnTo>
                <a:lnTo>
                  <a:pt x="128" y="41"/>
                </a:lnTo>
                <a:lnTo>
                  <a:pt x="124" y="41"/>
                </a:lnTo>
                <a:lnTo>
                  <a:pt x="120" y="41"/>
                </a:lnTo>
                <a:lnTo>
                  <a:pt x="120" y="46"/>
                </a:lnTo>
                <a:lnTo>
                  <a:pt x="116" y="46"/>
                </a:lnTo>
                <a:lnTo>
                  <a:pt x="112" y="46"/>
                </a:lnTo>
                <a:lnTo>
                  <a:pt x="112" y="41"/>
                </a:lnTo>
                <a:lnTo>
                  <a:pt x="112" y="37"/>
                </a:lnTo>
                <a:lnTo>
                  <a:pt x="108" y="37"/>
                </a:lnTo>
                <a:lnTo>
                  <a:pt x="112" y="33"/>
                </a:lnTo>
                <a:lnTo>
                  <a:pt x="108" y="33"/>
                </a:lnTo>
                <a:lnTo>
                  <a:pt x="108" y="29"/>
                </a:lnTo>
                <a:lnTo>
                  <a:pt x="104" y="29"/>
                </a:lnTo>
                <a:lnTo>
                  <a:pt x="100" y="29"/>
                </a:lnTo>
                <a:lnTo>
                  <a:pt x="96" y="29"/>
                </a:lnTo>
                <a:lnTo>
                  <a:pt x="96" y="25"/>
                </a:lnTo>
                <a:lnTo>
                  <a:pt x="92" y="25"/>
                </a:lnTo>
                <a:lnTo>
                  <a:pt x="92" y="29"/>
                </a:lnTo>
                <a:lnTo>
                  <a:pt x="92" y="25"/>
                </a:lnTo>
                <a:lnTo>
                  <a:pt x="88" y="25"/>
                </a:lnTo>
                <a:lnTo>
                  <a:pt x="84" y="25"/>
                </a:lnTo>
                <a:lnTo>
                  <a:pt x="84" y="21"/>
                </a:lnTo>
                <a:lnTo>
                  <a:pt x="80" y="21"/>
                </a:lnTo>
                <a:lnTo>
                  <a:pt x="76" y="21"/>
                </a:lnTo>
                <a:lnTo>
                  <a:pt x="76" y="17"/>
                </a:lnTo>
                <a:lnTo>
                  <a:pt x="76" y="12"/>
                </a:lnTo>
                <a:lnTo>
                  <a:pt x="76" y="8"/>
                </a:lnTo>
                <a:lnTo>
                  <a:pt x="72" y="8"/>
                </a:lnTo>
                <a:lnTo>
                  <a:pt x="72" y="4"/>
                </a:lnTo>
                <a:lnTo>
                  <a:pt x="72" y="0"/>
                </a:lnTo>
                <a:lnTo>
                  <a:pt x="68" y="0"/>
                </a:lnTo>
                <a:lnTo>
                  <a:pt x="64" y="0"/>
                </a:lnTo>
                <a:lnTo>
                  <a:pt x="60" y="0"/>
                </a:lnTo>
                <a:lnTo>
                  <a:pt x="56" y="0"/>
                </a:lnTo>
                <a:lnTo>
                  <a:pt x="52" y="4"/>
                </a:lnTo>
                <a:lnTo>
                  <a:pt x="48" y="4"/>
                </a:lnTo>
                <a:lnTo>
                  <a:pt x="44" y="4"/>
                </a:lnTo>
                <a:lnTo>
                  <a:pt x="40" y="4"/>
                </a:lnTo>
                <a:lnTo>
                  <a:pt x="32" y="4"/>
                </a:lnTo>
                <a:lnTo>
                  <a:pt x="32" y="8"/>
                </a:lnTo>
                <a:lnTo>
                  <a:pt x="32" y="12"/>
                </a:lnTo>
                <a:lnTo>
                  <a:pt x="32" y="17"/>
                </a:lnTo>
                <a:lnTo>
                  <a:pt x="28" y="17"/>
                </a:lnTo>
                <a:lnTo>
                  <a:pt x="28" y="21"/>
                </a:lnTo>
                <a:lnTo>
                  <a:pt x="28" y="17"/>
                </a:lnTo>
                <a:lnTo>
                  <a:pt x="24" y="17"/>
                </a:lnTo>
                <a:lnTo>
                  <a:pt x="24" y="21"/>
                </a:lnTo>
                <a:lnTo>
                  <a:pt x="24" y="25"/>
                </a:lnTo>
                <a:lnTo>
                  <a:pt x="20" y="25"/>
                </a:lnTo>
                <a:lnTo>
                  <a:pt x="20" y="29"/>
                </a:lnTo>
                <a:lnTo>
                  <a:pt x="20" y="33"/>
                </a:lnTo>
                <a:lnTo>
                  <a:pt x="16" y="33"/>
                </a:lnTo>
                <a:lnTo>
                  <a:pt x="16" y="37"/>
                </a:lnTo>
                <a:lnTo>
                  <a:pt x="12" y="37"/>
                </a:lnTo>
                <a:lnTo>
                  <a:pt x="8" y="37"/>
                </a:lnTo>
                <a:lnTo>
                  <a:pt x="8" y="41"/>
                </a:lnTo>
                <a:lnTo>
                  <a:pt x="8" y="46"/>
                </a:lnTo>
                <a:lnTo>
                  <a:pt x="4" y="46"/>
                </a:lnTo>
                <a:lnTo>
                  <a:pt x="0" y="46"/>
                </a:lnTo>
                <a:lnTo>
                  <a:pt x="0" y="50"/>
                </a:lnTo>
                <a:lnTo>
                  <a:pt x="4" y="50"/>
                </a:lnTo>
                <a:lnTo>
                  <a:pt x="8" y="50"/>
                </a:lnTo>
                <a:lnTo>
                  <a:pt x="12" y="50"/>
                </a:lnTo>
                <a:lnTo>
                  <a:pt x="12" y="54"/>
                </a:lnTo>
                <a:lnTo>
                  <a:pt x="16" y="54"/>
                </a:lnTo>
                <a:lnTo>
                  <a:pt x="20" y="54"/>
                </a:lnTo>
                <a:lnTo>
                  <a:pt x="24" y="58"/>
                </a:lnTo>
                <a:lnTo>
                  <a:pt x="24" y="62"/>
                </a:lnTo>
                <a:lnTo>
                  <a:pt x="28" y="66"/>
                </a:lnTo>
                <a:lnTo>
                  <a:pt x="28" y="70"/>
                </a:lnTo>
                <a:lnTo>
                  <a:pt x="32" y="70"/>
                </a:lnTo>
                <a:lnTo>
                  <a:pt x="32" y="75"/>
                </a:lnTo>
                <a:lnTo>
                  <a:pt x="36" y="79"/>
                </a:lnTo>
                <a:lnTo>
                  <a:pt x="40" y="83"/>
                </a:lnTo>
                <a:lnTo>
                  <a:pt x="44" y="87"/>
                </a:lnTo>
                <a:lnTo>
                  <a:pt x="44" y="91"/>
                </a:lnTo>
                <a:lnTo>
                  <a:pt x="44" y="95"/>
                </a:lnTo>
                <a:lnTo>
                  <a:pt x="48" y="95"/>
                </a:lnTo>
                <a:lnTo>
                  <a:pt x="48" y="100"/>
                </a:lnTo>
                <a:lnTo>
                  <a:pt x="48" y="104"/>
                </a:lnTo>
                <a:lnTo>
                  <a:pt x="44" y="104"/>
                </a:lnTo>
                <a:lnTo>
                  <a:pt x="40" y="104"/>
                </a:lnTo>
                <a:lnTo>
                  <a:pt x="40" y="108"/>
                </a:lnTo>
                <a:lnTo>
                  <a:pt x="44" y="108"/>
                </a:lnTo>
                <a:lnTo>
                  <a:pt x="44" y="112"/>
                </a:lnTo>
                <a:lnTo>
                  <a:pt x="44" y="116"/>
                </a:lnTo>
                <a:lnTo>
                  <a:pt x="44" y="120"/>
                </a:lnTo>
                <a:lnTo>
                  <a:pt x="44" y="124"/>
                </a:lnTo>
                <a:lnTo>
                  <a:pt x="44" y="129"/>
                </a:lnTo>
                <a:lnTo>
                  <a:pt x="44" y="133"/>
                </a:lnTo>
                <a:lnTo>
                  <a:pt x="40" y="133"/>
                </a:lnTo>
                <a:lnTo>
                  <a:pt x="40" y="137"/>
                </a:lnTo>
                <a:lnTo>
                  <a:pt x="44" y="137"/>
                </a:lnTo>
                <a:lnTo>
                  <a:pt x="44" y="141"/>
                </a:lnTo>
                <a:lnTo>
                  <a:pt x="48" y="141"/>
                </a:lnTo>
                <a:lnTo>
                  <a:pt x="52" y="141"/>
                </a:lnTo>
                <a:lnTo>
                  <a:pt x="52" y="137"/>
                </a:lnTo>
                <a:lnTo>
                  <a:pt x="52" y="141"/>
                </a:lnTo>
                <a:lnTo>
                  <a:pt x="56" y="141"/>
                </a:lnTo>
                <a:lnTo>
                  <a:pt x="60" y="141"/>
                </a:lnTo>
                <a:lnTo>
                  <a:pt x="60" y="137"/>
                </a:lnTo>
                <a:lnTo>
                  <a:pt x="64" y="137"/>
                </a:lnTo>
                <a:lnTo>
                  <a:pt x="64" y="141"/>
                </a:lnTo>
                <a:lnTo>
                  <a:pt x="68" y="141"/>
                </a:lnTo>
                <a:lnTo>
                  <a:pt x="72" y="141"/>
                </a:lnTo>
                <a:lnTo>
                  <a:pt x="76" y="141"/>
                </a:lnTo>
                <a:lnTo>
                  <a:pt x="80" y="141"/>
                </a:lnTo>
                <a:lnTo>
                  <a:pt x="84" y="141"/>
                </a:lnTo>
                <a:lnTo>
                  <a:pt x="84" y="145"/>
                </a:lnTo>
                <a:lnTo>
                  <a:pt x="88" y="145"/>
                </a:lnTo>
                <a:lnTo>
                  <a:pt x="88" y="149"/>
                </a:lnTo>
                <a:lnTo>
                  <a:pt x="92" y="149"/>
                </a:lnTo>
                <a:lnTo>
                  <a:pt x="92" y="153"/>
                </a:lnTo>
                <a:lnTo>
                  <a:pt x="96" y="153"/>
                </a:lnTo>
                <a:lnTo>
                  <a:pt x="96" y="158"/>
                </a:lnTo>
                <a:lnTo>
                  <a:pt x="100" y="158"/>
                </a:lnTo>
                <a:lnTo>
                  <a:pt x="100" y="162"/>
                </a:lnTo>
                <a:lnTo>
                  <a:pt x="104" y="162"/>
                </a:lnTo>
                <a:lnTo>
                  <a:pt x="104" y="166"/>
                </a:lnTo>
                <a:lnTo>
                  <a:pt x="108" y="166"/>
                </a:lnTo>
                <a:lnTo>
                  <a:pt x="108" y="170"/>
                </a:lnTo>
                <a:lnTo>
                  <a:pt x="112" y="170"/>
                </a:lnTo>
                <a:lnTo>
                  <a:pt x="116" y="174"/>
                </a:lnTo>
                <a:lnTo>
                  <a:pt x="120" y="174"/>
                </a:lnTo>
                <a:lnTo>
                  <a:pt x="120" y="178"/>
                </a:lnTo>
                <a:lnTo>
                  <a:pt x="124" y="178"/>
                </a:lnTo>
                <a:lnTo>
                  <a:pt x="124" y="182"/>
                </a:lnTo>
                <a:lnTo>
                  <a:pt x="128" y="182"/>
                </a:lnTo>
                <a:lnTo>
                  <a:pt x="128" y="187"/>
                </a:lnTo>
                <a:lnTo>
                  <a:pt x="132" y="187"/>
                </a:lnTo>
                <a:lnTo>
                  <a:pt x="132" y="191"/>
                </a:lnTo>
                <a:lnTo>
                  <a:pt x="132" y="195"/>
                </a:lnTo>
                <a:lnTo>
                  <a:pt x="136" y="195"/>
                </a:lnTo>
                <a:lnTo>
                  <a:pt x="136" y="199"/>
                </a:lnTo>
                <a:lnTo>
                  <a:pt x="140" y="199"/>
                </a:lnTo>
                <a:lnTo>
                  <a:pt x="140" y="203"/>
                </a:lnTo>
                <a:lnTo>
                  <a:pt x="145" y="203"/>
                </a:lnTo>
                <a:lnTo>
                  <a:pt x="145" y="207"/>
                </a:lnTo>
                <a:lnTo>
                  <a:pt x="149" y="207"/>
                </a:lnTo>
                <a:lnTo>
                  <a:pt x="149" y="212"/>
                </a:lnTo>
                <a:lnTo>
                  <a:pt x="153" y="212"/>
                </a:lnTo>
                <a:lnTo>
                  <a:pt x="153" y="216"/>
                </a:lnTo>
                <a:lnTo>
                  <a:pt x="157" y="216"/>
                </a:lnTo>
                <a:lnTo>
                  <a:pt x="157" y="220"/>
                </a:lnTo>
                <a:lnTo>
                  <a:pt x="161" y="220"/>
                </a:lnTo>
                <a:lnTo>
                  <a:pt x="161" y="224"/>
                </a:lnTo>
                <a:lnTo>
                  <a:pt x="161" y="228"/>
                </a:lnTo>
                <a:lnTo>
                  <a:pt x="165" y="228"/>
                </a:lnTo>
                <a:lnTo>
                  <a:pt x="165" y="232"/>
                </a:lnTo>
                <a:lnTo>
                  <a:pt x="165" y="236"/>
                </a:lnTo>
                <a:lnTo>
                  <a:pt x="165" y="241"/>
                </a:lnTo>
                <a:lnTo>
                  <a:pt x="161" y="241"/>
                </a:lnTo>
                <a:lnTo>
                  <a:pt x="165" y="241"/>
                </a:lnTo>
                <a:lnTo>
                  <a:pt x="165" y="249"/>
                </a:lnTo>
                <a:lnTo>
                  <a:pt x="165" y="253"/>
                </a:lnTo>
                <a:lnTo>
                  <a:pt x="165" y="257"/>
                </a:lnTo>
                <a:lnTo>
                  <a:pt x="165" y="261"/>
                </a:lnTo>
                <a:lnTo>
                  <a:pt x="165" y="270"/>
                </a:lnTo>
                <a:lnTo>
                  <a:pt x="165" y="274"/>
                </a:lnTo>
                <a:lnTo>
                  <a:pt x="165" y="278"/>
                </a:lnTo>
                <a:lnTo>
                  <a:pt x="165" y="282"/>
                </a:lnTo>
                <a:lnTo>
                  <a:pt x="169" y="282"/>
                </a:lnTo>
                <a:lnTo>
                  <a:pt x="169" y="286"/>
                </a:lnTo>
                <a:lnTo>
                  <a:pt x="173" y="286"/>
                </a:lnTo>
                <a:lnTo>
                  <a:pt x="177" y="286"/>
                </a:lnTo>
                <a:lnTo>
                  <a:pt x="177" y="290"/>
                </a:lnTo>
                <a:lnTo>
                  <a:pt x="181" y="290"/>
                </a:lnTo>
                <a:lnTo>
                  <a:pt x="181" y="295"/>
                </a:lnTo>
                <a:lnTo>
                  <a:pt x="181" y="299"/>
                </a:lnTo>
                <a:lnTo>
                  <a:pt x="181" y="303"/>
                </a:lnTo>
                <a:lnTo>
                  <a:pt x="185" y="303"/>
                </a:lnTo>
                <a:lnTo>
                  <a:pt x="185" y="307"/>
                </a:lnTo>
                <a:lnTo>
                  <a:pt x="189" y="307"/>
                </a:lnTo>
                <a:lnTo>
                  <a:pt x="189" y="311"/>
                </a:lnTo>
                <a:lnTo>
                  <a:pt x="193" y="311"/>
                </a:lnTo>
                <a:lnTo>
                  <a:pt x="197" y="311"/>
                </a:lnTo>
                <a:lnTo>
                  <a:pt x="201" y="315"/>
                </a:lnTo>
                <a:lnTo>
                  <a:pt x="209" y="315"/>
                </a:lnTo>
                <a:lnTo>
                  <a:pt x="209" y="311"/>
                </a:lnTo>
                <a:lnTo>
                  <a:pt x="213" y="311"/>
                </a:lnTo>
                <a:lnTo>
                  <a:pt x="217" y="311"/>
                </a:lnTo>
                <a:lnTo>
                  <a:pt x="221" y="311"/>
                </a:lnTo>
                <a:lnTo>
                  <a:pt x="225" y="311"/>
                </a:lnTo>
                <a:lnTo>
                  <a:pt x="229" y="311"/>
                </a:lnTo>
                <a:lnTo>
                  <a:pt x="229" y="307"/>
                </a:lnTo>
                <a:lnTo>
                  <a:pt x="233" y="307"/>
                </a:lnTo>
                <a:lnTo>
                  <a:pt x="237" y="307"/>
                </a:lnTo>
                <a:lnTo>
                  <a:pt x="241" y="307"/>
                </a:lnTo>
                <a:lnTo>
                  <a:pt x="245" y="307"/>
                </a:lnTo>
                <a:lnTo>
                  <a:pt x="245" y="303"/>
                </a:lnTo>
                <a:lnTo>
                  <a:pt x="245" y="299"/>
                </a:lnTo>
                <a:lnTo>
                  <a:pt x="245" y="295"/>
                </a:lnTo>
                <a:lnTo>
                  <a:pt x="245" y="286"/>
                </a:lnTo>
                <a:lnTo>
                  <a:pt x="245" y="282"/>
                </a:lnTo>
                <a:lnTo>
                  <a:pt x="245" y="278"/>
                </a:lnTo>
                <a:lnTo>
                  <a:pt x="245" y="274"/>
                </a:lnTo>
                <a:lnTo>
                  <a:pt x="245" y="270"/>
                </a:lnTo>
                <a:lnTo>
                  <a:pt x="245" y="265"/>
                </a:lnTo>
                <a:lnTo>
                  <a:pt x="245" y="261"/>
                </a:lnTo>
                <a:lnTo>
                  <a:pt x="245" y="257"/>
                </a:lnTo>
                <a:lnTo>
                  <a:pt x="245" y="249"/>
                </a:lnTo>
                <a:lnTo>
                  <a:pt x="245" y="245"/>
                </a:lnTo>
                <a:lnTo>
                  <a:pt x="245" y="241"/>
                </a:lnTo>
                <a:lnTo>
                  <a:pt x="249" y="236"/>
                </a:lnTo>
                <a:lnTo>
                  <a:pt x="249" y="228"/>
                </a:lnTo>
                <a:lnTo>
                  <a:pt x="253" y="224"/>
                </a:lnTo>
                <a:lnTo>
                  <a:pt x="253" y="220"/>
                </a:lnTo>
                <a:lnTo>
                  <a:pt x="257" y="216"/>
                </a:lnTo>
                <a:lnTo>
                  <a:pt x="257" y="212"/>
                </a:lnTo>
                <a:lnTo>
                  <a:pt x="261" y="203"/>
                </a:lnTo>
                <a:lnTo>
                  <a:pt x="261" y="199"/>
                </a:lnTo>
                <a:lnTo>
                  <a:pt x="261" y="195"/>
                </a:lnTo>
                <a:lnTo>
                  <a:pt x="265" y="191"/>
                </a:lnTo>
                <a:lnTo>
                  <a:pt x="265" y="187"/>
                </a:lnTo>
                <a:lnTo>
                  <a:pt x="265" y="178"/>
                </a:lnTo>
                <a:lnTo>
                  <a:pt x="269" y="17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c="http://schemas.openxmlformats.org/drawingml/2006/chart" xmlns:cdr="http://schemas.openxmlformats.org/drawingml/2006/chartDrawing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18" name="Freeform 196"/>
          <p:cNvSpPr>
            <a:spLocks/>
          </p:cNvSpPr>
          <p:nvPr/>
        </p:nvSpPr>
        <p:spPr bwMode="auto">
          <a:xfrm>
            <a:off x="3557979" y="3257489"/>
            <a:ext cx="447405" cy="531551"/>
          </a:xfrm>
          <a:custGeom>
            <a:avLst/>
            <a:gdLst>
              <a:gd name="T0" fmla="*/ 234 w 242"/>
              <a:gd name="T1" fmla="*/ 245 h 315"/>
              <a:gd name="T2" fmla="*/ 222 w 242"/>
              <a:gd name="T3" fmla="*/ 232 h 315"/>
              <a:gd name="T4" fmla="*/ 218 w 242"/>
              <a:gd name="T5" fmla="*/ 207 h 315"/>
              <a:gd name="T6" fmla="*/ 218 w 242"/>
              <a:gd name="T7" fmla="*/ 186 h 315"/>
              <a:gd name="T8" fmla="*/ 210 w 242"/>
              <a:gd name="T9" fmla="*/ 170 h 315"/>
              <a:gd name="T10" fmla="*/ 198 w 242"/>
              <a:gd name="T11" fmla="*/ 157 h 315"/>
              <a:gd name="T12" fmla="*/ 185 w 242"/>
              <a:gd name="T13" fmla="*/ 145 h 315"/>
              <a:gd name="T14" fmla="*/ 177 w 242"/>
              <a:gd name="T15" fmla="*/ 128 h 315"/>
              <a:gd name="T16" fmla="*/ 161 w 242"/>
              <a:gd name="T17" fmla="*/ 116 h 315"/>
              <a:gd name="T18" fmla="*/ 149 w 242"/>
              <a:gd name="T19" fmla="*/ 103 h 315"/>
              <a:gd name="T20" fmla="*/ 137 w 242"/>
              <a:gd name="T21" fmla="*/ 91 h 315"/>
              <a:gd name="T22" fmla="*/ 117 w 242"/>
              <a:gd name="T23" fmla="*/ 87 h 315"/>
              <a:gd name="T24" fmla="*/ 105 w 242"/>
              <a:gd name="T25" fmla="*/ 91 h 315"/>
              <a:gd name="T26" fmla="*/ 97 w 242"/>
              <a:gd name="T27" fmla="*/ 83 h 315"/>
              <a:gd name="T28" fmla="*/ 97 w 242"/>
              <a:gd name="T29" fmla="*/ 58 h 315"/>
              <a:gd name="T30" fmla="*/ 101 w 242"/>
              <a:gd name="T31" fmla="*/ 45 h 315"/>
              <a:gd name="T32" fmla="*/ 85 w 242"/>
              <a:gd name="T33" fmla="*/ 25 h 315"/>
              <a:gd name="T34" fmla="*/ 73 w 242"/>
              <a:gd name="T35" fmla="*/ 4 h 315"/>
              <a:gd name="T36" fmla="*/ 53 w 242"/>
              <a:gd name="T37" fmla="*/ 0 h 315"/>
              <a:gd name="T38" fmla="*/ 49 w 242"/>
              <a:gd name="T39" fmla="*/ 20 h 315"/>
              <a:gd name="T40" fmla="*/ 49 w 242"/>
              <a:gd name="T41" fmla="*/ 37 h 315"/>
              <a:gd name="T42" fmla="*/ 45 w 242"/>
              <a:gd name="T43" fmla="*/ 58 h 315"/>
              <a:gd name="T44" fmla="*/ 37 w 242"/>
              <a:gd name="T45" fmla="*/ 66 h 315"/>
              <a:gd name="T46" fmla="*/ 37 w 242"/>
              <a:gd name="T47" fmla="*/ 87 h 315"/>
              <a:gd name="T48" fmla="*/ 41 w 242"/>
              <a:gd name="T49" fmla="*/ 108 h 315"/>
              <a:gd name="T50" fmla="*/ 37 w 242"/>
              <a:gd name="T51" fmla="*/ 128 h 315"/>
              <a:gd name="T52" fmla="*/ 41 w 242"/>
              <a:gd name="T53" fmla="*/ 141 h 315"/>
              <a:gd name="T54" fmla="*/ 29 w 242"/>
              <a:gd name="T55" fmla="*/ 153 h 315"/>
              <a:gd name="T56" fmla="*/ 21 w 242"/>
              <a:gd name="T57" fmla="*/ 170 h 315"/>
              <a:gd name="T58" fmla="*/ 17 w 242"/>
              <a:gd name="T59" fmla="*/ 191 h 315"/>
              <a:gd name="T60" fmla="*/ 13 w 242"/>
              <a:gd name="T61" fmla="*/ 203 h 315"/>
              <a:gd name="T62" fmla="*/ 4 w 242"/>
              <a:gd name="T63" fmla="*/ 211 h 315"/>
              <a:gd name="T64" fmla="*/ 0 w 242"/>
              <a:gd name="T65" fmla="*/ 232 h 315"/>
              <a:gd name="T66" fmla="*/ 9 w 242"/>
              <a:gd name="T67" fmla="*/ 249 h 315"/>
              <a:gd name="T68" fmla="*/ 21 w 242"/>
              <a:gd name="T69" fmla="*/ 265 h 315"/>
              <a:gd name="T70" fmla="*/ 21 w 242"/>
              <a:gd name="T71" fmla="*/ 274 h 315"/>
              <a:gd name="T72" fmla="*/ 25 w 242"/>
              <a:gd name="T73" fmla="*/ 290 h 315"/>
              <a:gd name="T74" fmla="*/ 29 w 242"/>
              <a:gd name="T75" fmla="*/ 303 h 315"/>
              <a:gd name="T76" fmla="*/ 41 w 242"/>
              <a:gd name="T77" fmla="*/ 315 h 315"/>
              <a:gd name="T78" fmla="*/ 53 w 242"/>
              <a:gd name="T79" fmla="*/ 311 h 315"/>
              <a:gd name="T80" fmla="*/ 57 w 242"/>
              <a:gd name="T81" fmla="*/ 298 h 315"/>
              <a:gd name="T82" fmla="*/ 65 w 242"/>
              <a:gd name="T83" fmla="*/ 278 h 315"/>
              <a:gd name="T84" fmla="*/ 85 w 242"/>
              <a:gd name="T85" fmla="*/ 274 h 315"/>
              <a:gd name="T86" fmla="*/ 97 w 242"/>
              <a:gd name="T87" fmla="*/ 269 h 315"/>
              <a:gd name="T88" fmla="*/ 105 w 242"/>
              <a:gd name="T89" fmla="*/ 278 h 315"/>
              <a:gd name="T90" fmla="*/ 121 w 242"/>
              <a:gd name="T91" fmla="*/ 290 h 315"/>
              <a:gd name="T92" fmla="*/ 133 w 242"/>
              <a:gd name="T93" fmla="*/ 278 h 315"/>
              <a:gd name="T94" fmla="*/ 145 w 242"/>
              <a:gd name="T95" fmla="*/ 274 h 315"/>
              <a:gd name="T96" fmla="*/ 161 w 242"/>
              <a:gd name="T97" fmla="*/ 274 h 315"/>
              <a:gd name="T98" fmla="*/ 165 w 242"/>
              <a:gd name="T99" fmla="*/ 278 h 315"/>
              <a:gd name="T100" fmla="*/ 185 w 242"/>
              <a:gd name="T101" fmla="*/ 282 h 315"/>
              <a:gd name="T102" fmla="*/ 202 w 242"/>
              <a:gd name="T103" fmla="*/ 290 h 315"/>
              <a:gd name="T104" fmla="*/ 202 w 242"/>
              <a:gd name="T105" fmla="*/ 274 h 315"/>
              <a:gd name="T106" fmla="*/ 202 w 242"/>
              <a:gd name="T107" fmla="*/ 257 h 315"/>
              <a:gd name="T108" fmla="*/ 226 w 242"/>
              <a:gd name="T109" fmla="*/ 257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2" h="315">
                <a:moveTo>
                  <a:pt x="242" y="257"/>
                </a:moveTo>
                <a:lnTo>
                  <a:pt x="238" y="257"/>
                </a:lnTo>
                <a:lnTo>
                  <a:pt x="238" y="253"/>
                </a:lnTo>
                <a:lnTo>
                  <a:pt x="234" y="253"/>
                </a:lnTo>
                <a:lnTo>
                  <a:pt x="234" y="249"/>
                </a:lnTo>
                <a:lnTo>
                  <a:pt x="234" y="245"/>
                </a:lnTo>
                <a:lnTo>
                  <a:pt x="234" y="240"/>
                </a:lnTo>
                <a:lnTo>
                  <a:pt x="230" y="240"/>
                </a:lnTo>
                <a:lnTo>
                  <a:pt x="230" y="236"/>
                </a:lnTo>
                <a:lnTo>
                  <a:pt x="226" y="236"/>
                </a:lnTo>
                <a:lnTo>
                  <a:pt x="222" y="236"/>
                </a:lnTo>
                <a:lnTo>
                  <a:pt x="222" y="232"/>
                </a:lnTo>
                <a:lnTo>
                  <a:pt x="218" y="232"/>
                </a:lnTo>
                <a:lnTo>
                  <a:pt x="218" y="228"/>
                </a:lnTo>
                <a:lnTo>
                  <a:pt x="218" y="224"/>
                </a:lnTo>
                <a:lnTo>
                  <a:pt x="218" y="220"/>
                </a:lnTo>
                <a:lnTo>
                  <a:pt x="218" y="211"/>
                </a:lnTo>
                <a:lnTo>
                  <a:pt x="218" y="207"/>
                </a:lnTo>
                <a:lnTo>
                  <a:pt x="218" y="203"/>
                </a:lnTo>
                <a:lnTo>
                  <a:pt x="218" y="199"/>
                </a:lnTo>
                <a:lnTo>
                  <a:pt x="218" y="191"/>
                </a:lnTo>
                <a:lnTo>
                  <a:pt x="214" y="191"/>
                </a:lnTo>
                <a:lnTo>
                  <a:pt x="218" y="191"/>
                </a:lnTo>
                <a:lnTo>
                  <a:pt x="218" y="186"/>
                </a:lnTo>
                <a:lnTo>
                  <a:pt x="218" y="182"/>
                </a:lnTo>
                <a:lnTo>
                  <a:pt x="218" y="178"/>
                </a:lnTo>
                <a:lnTo>
                  <a:pt x="214" y="178"/>
                </a:lnTo>
                <a:lnTo>
                  <a:pt x="214" y="174"/>
                </a:lnTo>
                <a:lnTo>
                  <a:pt x="214" y="170"/>
                </a:lnTo>
                <a:lnTo>
                  <a:pt x="210" y="170"/>
                </a:lnTo>
                <a:lnTo>
                  <a:pt x="210" y="166"/>
                </a:lnTo>
                <a:lnTo>
                  <a:pt x="206" y="166"/>
                </a:lnTo>
                <a:lnTo>
                  <a:pt x="206" y="162"/>
                </a:lnTo>
                <a:lnTo>
                  <a:pt x="202" y="162"/>
                </a:lnTo>
                <a:lnTo>
                  <a:pt x="202" y="157"/>
                </a:lnTo>
                <a:lnTo>
                  <a:pt x="198" y="157"/>
                </a:lnTo>
                <a:lnTo>
                  <a:pt x="198" y="153"/>
                </a:lnTo>
                <a:lnTo>
                  <a:pt x="193" y="153"/>
                </a:lnTo>
                <a:lnTo>
                  <a:pt x="193" y="149"/>
                </a:lnTo>
                <a:lnTo>
                  <a:pt x="189" y="149"/>
                </a:lnTo>
                <a:lnTo>
                  <a:pt x="189" y="145"/>
                </a:lnTo>
                <a:lnTo>
                  <a:pt x="185" y="145"/>
                </a:lnTo>
                <a:lnTo>
                  <a:pt x="185" y="141"/>
                </a:lnTo>
                <a:lnTo>
                  <a:pt x="185" y="137"/>
                </a:lnTo>
                <a:lnTo>
                  <a:pt x="181" y="137"/>
                </a:lnTo>
                <a:lnTo>
                  <a:pt x="181" y="132"/>
                </a:lnTo>
                <a:lnTo>
                  <a:pt x="177" y="132"/>
                </a:lnTo>
                <a:lnTo>
                  <a:pt x="177" y="128"/>
                </a:lnTo>
                <a:lnTo>
                  <a:pt x="173" y="128"/>
                </a:lnTo>
                <a:lnTo>
                  <a:pt x="173" y="124"/>
                </a:lnTo>
                <a:lnTo>
                  <a:pt x="169" y="124"/>
                </a:lnTo>
                <a:lnTo>
                  <a:pt x="165" y="120"/>
                </a:lnTo>
                <a:lnTo>
                  <a:pt x="161" y="120"/>
                </a:lnTo>
                <a:lnTo>
                  <a:pt x="161" y="116"/>
                </a:lnTo>
                <a:lnTo>
                  <a:pt x="157" y="116"/>
                </a:lnTo>
                <a:lnTo>
                  <a:pt x="157" y="112"/>
                </a:lnTo>
                <a:lnTo>
                  <a:pt x="153" y="112"/>
                </a:lnTo>
                <a:lnTo>
                  <a:pt x="153" y="108"/>
                </a:lnTo>
                <a:lnTo>
                  <a:pt x="149" y="108"/>
                </a:lnTo>
                <a:lnTo>
                  <a:pt x="149" y="103"/>
                </a:lnTo>
                <a:lnTo>
                  <a:pt x="145" y="103"/>
                </a:lnTo>
                <a:lnTo>
                  <a:pt x="145" y="99"/>
                </a:lnTo>
                <a:lnTo>
                  <a:pt x="141" y="99"/>
                </a:lnTo>
                <a:lnTo>
                  <a:pt x="141" y="95"/>
                </a:lnTo>
                <a:lnTo>
                  <a:pt x="137" y="95"/>
                </a:lnTo>
                <a:lnTo>
                  <a:pt x="137" y="91"/>
                </a:lnTo>
                <a:lnTo>
                  <a:pt x="133" y="91"/>
                </a:lnTo>
                <a:lnTo>
                  <a:pt x="129" y="91"/>
                </a:lnTo>
                <a:lnTo>
                  <a:pt x="125" y="91"/>
                </a:lnTo>
                <a:lnTo>
                  <a:pt x="121" y="91"/>
                </a:lnTo>
                <a:lnTo>
                  <a:pt x="117" y="91"/>
                </a:lnTo>
                <a:lnTo>
                  <a:pt x="117" y="87"/>
                </a:lnTo>
                <a:lnTo>
                  <a:pt x="113" y="87"/>
                </a:lnTo>
                <a:lnTo>
                  <a:pt x="113" y="91"/>
                </a:lnTo>
                <a:lnTo>
                  <a:pt x="109" y="91"/>
                </a:lnTo>
                <a:lnTo>
                  <a:pt x="105" y="91"/>
                </a:lnTo>
                <a:lnTo>
                  <a:pt x="105" y="87"/>
                </a:lnTo>
                <a:lnTo>
                  <a:pt x="105" y="91"/>
                </a:lnTo>
                <a:lnTo>
                  <a:pt x="101" y="91"/>
                </a:lnTo>
                <a:lnTo>
                  <a:pt x="97" y="91"/>
                </a:lnTo>
                <a:lnTo>
                  <a:pt x="97" y="87"/>
                </a:lnTo>
                <a:lnTo>
                  <a:pt x="93" y="87"/>
                </a:lnTo>
                <a:lnTo>
                  <a:pt x="93" y="83"/>
                </a:lnTo>
                <a:lnTo>
                  <a:pt x="97" y="83"/>
                </a:lnTo>
                <a:lnTo>
                  <a:pt x="97" y="79"/>
                </a:lnTo>
                <a:lnTo>
                  <a:pt x="97" y="74"/>
                </a:lnTo>
                <a:lnTo>
                  <a:pt x="97" y="70"/>
                </a:lnTo>
                <a:lnTo>
                  <a:pt x="97" y="66"/>
                </a:lnTo>
                <a:lnTo>
                  <a:pt x="97" y="62"/>
                </a:lnTo>
                <a:lnTo>
                  <a:pt x="97" y="58"/>
                </a:lnTo>
                <a:lnTo>
                  <a:pt x="93" y="58"/>
                </a:lnTo>
                <a:lnTo>
                  <a:pt x="93" y="54"/>
                </a:lnTo>
                <a:lnTo>
                  <a:pt x="97" y="54"/>
                </a:lnTo>
                <a:lnTo>
                  <a:pt x="101" y="54"/>
                </a:lnTo>
                <a:lnTo>
                  <a:pt x="101" y="50"/>
                </a:lnTo>
                <a:lnTo>
                  <a:pt x="101" y="45"/>
                </a:lnTo>
                <a:lnTo>
                  <a:pt x="97" y="45"/>
                </a:lnTo>
                <a:lnTo>
                  <a:pt x="97" y="41"/>
                </a:lnTo>
                <a:lnTo>
                  <a:pt x="97" y="37"/>
                </a:lnTo>
                <a:lnTo>
                  <a:pt x="93" y="33"/>
                </a:lnTo>
                <a:lnTo>
                  <a:pt x="89" y="29"/>
                </a:lnTo>
                <a:lnTo>
                  <a:pt x="85" y="25"/>
                </a:lnTo>
                <a:lnTo>
                  <a:pt x="85" y="20"/>
                </a:lnTo>
                <a:lnTo>
                  <a:pt x="81" y="20"/>
                </a:lnTo>
                <a:lnTo>
                  <a:pt x="81" y="16"/>
                </a:lnTo>
                <a:lnTo>
                  <a:pt x="77" y="12"/>
                </a:lnTo>
                <a:lnTo>
                  <a:pt x="77" y="8"/>
                </a:lnTo>
                <a:lnTo>
                  <a:pt x="73" y="4"/>
                </a:lnTo>
                <a:lnTo>
                  <a:pt x="69" y="4"/>
                </a:lnTo>
                <a:lnTo>
                  <a:pt x="65" y="4"/>
                </a:lnTo>
                <a:lnTo>
                  <a:pt x="65" y="0"/>
                </a:lnTo>
                <a:lnTo>
                  <a:pt x="61" y="0"/>
                </a:lnTo>
                <a:lnTo>
                  <a:pt x="57" y="0"/>
                </a:lnTo>
                <a:lnTo>
                  <a:pt x="53" y="0"/>
                </a:lnTo>
                <a:lnTo>
                  <a:pt x="53" y="4"/>
                </a:lnTo>
                <a:lnTo>
                  <a:pt x="53" y="8"/>
                </a:lnTo>
                <a:lnTo>
                  <a:pt x="53" y="12"/>
                </a:lnTo>
                <a:lnTo>
                  <a:pt x="53" y="16"/>
                </a:lnTo>
                <a:lnTo>
                  <a:pt x="49" y="16"/>
                </a:lnTo>
                <a:lnTo>
                  <a:pt x="49" y="20"/>
                </a:lnTo>
                <a:lnTo>
                  <a:pt x="49" y="25"/>
                </a:lnTo>
                <a:lnTo>
                  <a:pt x="45" y="25"/>
                </a:lnTo>
                <a:lnTo>
                  <a:pt x="49" y="25"/>
                </a:lnTo>
                <a:lnTo>
                  <a:pt x="49" y="29"/>
                </a:lnTo>
                <a:lnTo>
                  <a:pt x="49" y="33"/>
                </a:lnTo>
                <a:lnTo>
                  <a:pt x="49" y="37"/>
                </a:lnTo>
                <a:lnTo>
                  <a:pt x="45" y="37"/>
                </a:lnTo>
                <a:lnTo>
                  <a:pt x="45" y="41"/>
                </a:lnTo>
                <a:lnTo>
                  <a:pt x="45" y="45"/>
                </a:lnTo>
                <a:lnTo>
                  <a:pt x="45" y="50"/>
                </a:lnTo>
                <a:lnTo>
                  <a:pt x="45" y="54"/>
                </a:lnTo>
                <a:lnTo>
                  <a:pt x="45" y="58"/>
                </a:lnTo>
                <a:lnTo>
                  <a:pt x="41" y="58"/>
                </a:lnTo>
                <a:lnTo>
                  <a:pt x="37" y="58"/>
                </a:lnTo>
                <a:lnTo>
                  <a:pt x="37" y="62"/>
                </a:lnTo>
                <a:lnTo>
                  <a:pt x="33" y="62"/>
                </a:lnTo>
                <a:lnTo>
                  <a:pt x="37" y="62"/>
                </a:lnTo>
                <a:lnTo>
                  <a:pt x="37" y="66"/>
                </a:lnTo>
                <a:lnTo>
                  <a:pt x="33" y="66"/>
                </a:lnTo>
                <a:lnTo>
                  <a:pt x="33" y="70"/>
                </a:lnTo>
                <a:lnTo>
                  <a:pt x="33" y="74"/>
                </a:lnTo>
                <a:lnTo>
                  <a:pt x="33" y="79"/>
                </a:lnTo>
                <a:lnTo>
                  <a:pt x="37" y="83"/>
                </a:lnTo>
                <a:lnTo>
                  <a:pt x="37" y="87"/>
                </a:lnTo>
                <a:lnTo>
                  <a:pt x="37" y="91"/>
                </a:lnTo>
                <a:lnTo>
                  <a:pt x="37" y="95"/>
                </a:lnTo>
                <a:lnTo>
                  <a:pt x="41" y="95"/>
                </a:lnTo>
                <a:lnTo>
                  <a:pt x="41" y="99"/>
                </a:lnTo>
                <a:lnTo>
                  <a:pt x="41" y="103"/>
                </a:lnTo>
                <a:lnTo>
                  <a:pt x="41" y="108"/>
                </a:lnTo>
                <a:lnTo>
                  <a:pt x="41" y="112"/>
                </a:lnTo>
                <a:lnTo>
                  <a:pt x="41" y="116"/>
                </a:lnTo>
                <a:lnTo>
                  <a:pt x="37" y="116"/>
                </a:lnTo>
                <a:lnTo>
                  <a:pt x="37" y="120"/>
                </a:lnTo>
                <a:lnTo>
                  <a:pt x="37" y="124"/>
                </a:lnTo>
                <a:lnTo>
                  <a:pt x="37" y="128"/>
                </a:lnTo>
                <a:lnTo>
                  <a:pt x="41" y="128"/>
                </a:lnTo>
                <a:lnTo>
                  <a:pt x="45" y="128"/>
                </a:lnTo>
                <a:lnTo>
                  <a:pt x="45" y="132"/>
                </a:lnTo>
                <a:lnTo>
                  <a:pt x="45" y="137"/>
                </a:lnTo>
                <a:lnTo>
                  <a:pt x="41" y="137"/>
                </a:lnTo>
                <a:lnTo>
                  <a:pt x="41" y="141"/>
                </a:lnTo>
                <a:lnTo>
                  <a:pt x="41" y="145"/>
                </a:lnTo>
                <a:lnTo>
                  <a:pt x="37" y="145"/>
                </a:lnTo>
                <a:lnTo>
                  <a:pt x="37" y="149"/>
                </a:lnTo>
                <a:lnTo>
                  <a:pt x="33" y="149"/>
                </a:lnTo>
                <a:lnTo>
                  <a:pt x="29" y="149"/>
                </a:lnTo>
                <a:lnTo>
                  <a:pt x="29" y="153"/>
                </a:lnTo>
                <a:lnTo>
                  <a:pt x="25" y="153"/>
                </a:lnTo>
                <a:lnTo>
                  <a:pt x="25" y="157"/>
                </a:lnTo>
                <a:lnTo>
                  <a:pt x="25" y="162"/>
                </a:lnTo>
                <a:lnTo>
                  <a:pt x="21" y="162"/>
                </a:lnTo>
                <a:lnTo>
                  <a:pt x="21" y="166"/>
                </a:lnTo>
                <a:lnTo>
                  <a:pt x="21" y="170"/>
                </a:lnTo>
                <a:lnTo>
                  <a:pt x="21" y="174"/>
                </a:lnTo>
                <a:lnTo>
                  <a:pt x="21" y="178"/>
                </a:lnTo>
                <a:lnTo>
                  <a:pt x="17" y="178"/>
                </a:lnTo>
                <a:lnTo>
                  <a:pt x="17" y="182"/>
                </a:lnTo>
                <a:lnTo>
                  <a:pt x="17" y="186"/>
                </a:lnTo>
                <a:lnTo>
                  <a:pt x="17" y="191"/>
                </a:lnTo>
                <a:lnTo>
                  <a:pt x="17" y="195"/>
                </a:lnTo>
                <a:lnTo>
                  <a:pt x="17" y="199"/>
                </a:lnTo>
                <a:lnTo>
                  <a:pt x="21" y="199"/>
                </a:lnTo>
                <a:lnTo>
                  <a:pt x="17" y="199"/>
                </a:lnTo>
                <a:lnTo>
                  <a:pt x="17" y="203"/>
                </a:lnTo>
                <a:lnTo>
                  <a:pt x="13" y="203"/>
                </a:lnTo>
                <a:lnTo>
                  <a:pt x="13" y="207"/>
                </a:lnTo>
                <a:lnTo>
                  <a:pt x="9" y="207"/>
                </a:lnTo>
                <a:lnTo>
                  <a:pt x="9" y="203"/>
                </a:lnTo>
                <a:lnTo>
                  <a:pt x="4" y="203"/>
                </a:lnTo>
                <a:lnTo>
                  <a:pt x="4" y="207"/>
                </a:lnTo>
                <a:lnTo>
                  <a:pt x="4" y="211"/>
                </a:lnTo>
                <a:lnTo>
                  <a:pt x="4" y="215"/>
                </a:lnTo>
                <a:lnTo>
                  <a:pt x="4" y="220"/>
                </a:lnTo>
                <a:lnTo>
                  <a:pt x="4" y="224"/>
                </a:lnTo>
                <a:lnTo>
                  <a:pt x="4" y="228"/>
                </a:lnTo>
                <a:lnTo>
                  <a:pt x="4" y="232"/>
                </a:lnTo>
                <a:lnTo>
                  <a:pt x="0" y="232"/>
                </a:lnTo>
                <a:lnTo>
                  <a:pt x="4" y="232"/>
                </a:lnTo>
                <a:lnTo>
                  <a:pt x="4" y="236"/>
                </a:lnTo>
                <a:lnTo>
                  <a:pt x="4" y="240"/>
                </a:lnTo>
                <a:lnTo>
                  <a:pt x="4" y="245"/>
                </a:lnTo>
                <a:lnTo>
                  <a:pt x="4" y="249"/>
                </a:lnTo>
                <a:lnTo>
                  <a:pt x="9" y="249"/>
                </a:lnTo>
                <a:lnTo>
                  <a:pt x="9" y="253"/>
                </a:lnTo>
                <a:lnTo>
                  <a:pt x="9" y="257"/>
                </a:lnTo>
                <a:lnTo>
                  <a:pt x="13" y="261"/>
                </a:lnTo>
                <a:lnTo>
                  <a:pt x="17" y="261"/>
                </a:lnTo>
                <a:lnTo>
                  <a:pt x="21" y="261"/>
                </a:lnTo>
                <a:lnTo>
                  <a:pt x="21" y="265"/>
                </a:lnTo>
                <a:lnTo>
                  <a:pt x="25" y="265"/>
                </a:lnTo>
                <a:lnTo>
                  <a:pt x="25" y="269"/>
                </a:lnTo>
                <a:lnTo>
                  <a:pt x="25" y="274"/>
                </a:lnTo>
                <a:lnTo>
                  <a:pt x="21" y="274"/>
                </a:lnTo>
                <a:lnTo>
                  <a:pt x="17" y="274"/>
                </a:lnTo>
                <a:lnTo>
                  <a:pt x="21" y="274"/>
                </a:lnTo>
                <a:lnTo>
                  <a:pt x="17" y="278"/>
                </a:lnTo>
                <a:lnTo>
                  <a:pt x="21" y="278"/>
                </a:lnTo>
                <a:lnTo>
                  <a:pt x="21" y="282"/>
                </a:lnTo>
                <a:lnTo>
                  <a:pt x="21" y="286"/>
                </a:lnTo>
                <a:lnTo>
                  <a:pt x="21" y="290"/>
                </a:lnTo>
                <a:lnTo>
                  <a:pt x="25" y="290"/>
                </a:lnTo>
                <a:lnTo>
                  <a:pt x="25" y="294"/>
                </a:lnTo>
                <a:lnTo>
                  <a:pt x="29" y="294"/>
                </a:lnTo>
                <a:lnTo>
                  <a:pt x="25" y="294"/>
                </a:lnTo>
                <a:lnTo>
                  <a:pt x="25" y="298"/>
                </a:lnTo>
                <a:lnTo>
                  <a:pt x="25" y="303"/>
                </a:lnTo>
                <a:lnTo>
                  <a:pt x="29" y="303"/>
                </a:lnTo>
                <a:lnTo>
                  <a:pt x="33" y="303"/>
                </a:lnTo>
                <a:lnTo>
                  <a:pt x="33" y="307"/>
                </a:lnTo>
                <a:lnTo>
                  <a:pt x="33" y="311"/>
                </a:lnTo>
                <a:lnTo>
                  <a:pt x="33" y="315"/>
                </a:lnTo>
                <a:lnTo>
                  <a:pt x="37" y="315"/>
                </a:lnTo>
                <a:lnTo>
                  <a:pt x="41" y="315"/>
                </a:lnTo>
                <a:lnTo>
                  <a:pt x="37" y="315"/>
                </a:lnTo>
                <a:lnTo>
                  <a:pt x="37" y="311"/>
                </a:lnTo>
                <a:lnTo>
                  <a:pt x="41" y="311"/>
                </a:lnTo>
                <a:lnTo>
                  <a:pt x="45" y="311"/>
                </a:lnTo>
                <a:lnTo>
                  <a:pt x="49" y="311"/>
                </a:lnTo>
                <a:lnTo>
                  <a:pt x="53" y="311"/>
                </a:lnTo>
                <a:lnTo>
                  <a:pt x="53" y="307"/>
                </a:lnTo>
                <a:lnTo>
                  <a:pt x="57" y="307"/>
                </a:lnTo>
                <a:lnTo>
                  <a:pt x="61" y="307"/>
                </a:lnTo>
                <a:lnTo>
                  <a:pt x="61" y="303"/>
                </a:lnTo>
                <a:lnTo>
                  <a:pt x="61" y="298"/>
                </a:lnTo>
                <a:lnTo>
                  <a:pt x="57" y="298"/>
                </a:lnTo>
                <a:lnTo>
                  <a:pt x="57" y="294"/>
                </a:lnTo>
                <a:lnTo>
                  <a:pt x="61" y="290"/>
                </a:lnTo>
                <a:lnTo>
                  <a:pt x="61" y="286"/>
                </a:lnTo>
                <a:lnTo>
                  <a:pt x="65" y="286"/>
                </a:lnTo>
                <a:lnTo>
                  <a:pt x="65" y="282"/>
                </a:lnTo>
                <a:lnTo>
                  <a:pt x="65" y="278"/>
                </a:lnTo>
                <a:lnTo>
                  <a:pt x="69" y="278"/>
                </a:lnTo>
                <a:lnTo>
                  <a:pt x="73" y="278"/>
                </a:lnTo>
                <a:lnTo>
                  <a:pt x="73" y="274"/>
                </a:lnTo>
                <a:lnTo>
                  <a:pt x="77" y="274"/>
                </a:lnTo>
                <a:lnTo>
                  <a:pt x="81" y="274"/>
                </a:lnTo>
                <a:lnTo>
                  <a:pt x="85" y="274"/>
                </a:lnTo>
                <a:lnTo>
                  <a:pt x="85" y="269"/>
                </a:lnTo>
                <a:lnTo>
                  <a:pt x="89" y="269"/>
                </a:lnTo>
                <a:lnTo>
                  <a:pt x="89" y="265"/>
                </a:lnTo>
                <a:lnTo>
                  <a:pt x="93" y="265"/>
                </a:lnTo>
                <a:lnTo>
                  <a:pt x="93" y="269"/>
                </a:lnTo>
                <a:lnTo>
                  <a:pt x="97" y="269"/>
                </a:lnTo>
                <a:lnTo>
                  <a:pt x="97" y="274"/>
                </a:lnTo>
                <a:lnTo>
                  <a:pt x="101" y="274"/>
                </a:lnTo>
                <a:lnTo>
                  <a:pt x="101" y="278"/>
                </a:lnTo>
                <a:lnTo>
                  <a:pt x="101" y="274"/>
                </a:lnTo>
                <a:lnTo>
                  <a:pt x="105" y="274"/>
                </a:lnTo>
                <a:lnTo>
                  <a:pt x="105" y="278"/>
                </a:lnTo>
                <a:lnTo>
                  <a:pt x="105" y="286"/>
                </a:lnTo>
                <a:lnTo>
                  <a:pt x="105" y="290"/>
                </a:lnTo>
                <a:lnTo>
                  <a:pt x="109" y="290"/>
                </a:lnTo>
                <a:lnTo>
                  <a:pt x="113" y="290"/>
                </a:lnTo>
                <a:lnTo>
                  <a:pt x="117" y="290"/>
                </a:lnTo>
                <a:lnTo>
                  <a:pt x="121" y="290"/>
                </a:lnTo>
                <a:lnTo>
                  <a:pt x="125" y="290"/>
                </a:lnTo>
                <a:lnTo>
                  <a:pt x="125" y="286"/>
                </a:lnTo>
                <a:lnTo>
                  <a:pt x="129" y="286"/>
                </a:lnTo>
                <a:lnTo>
                  <a:pt x="129" y="282"/>
                </a:lnTo>
                <a:lnTo>
                  <a:pt x="133" y="282"/>
                </a:lnTo>
                <a:lnTo>
                  <a:pt x="133" y="278"/>
                </a:lnTo>
                <a:lnTo>
                  <a:pt x="133" y="274"/>
                </a:lnTo>
                <a:lnTo>
                  <a:pt x="137" y="274"/>
                </a:lnTo>
                <a:lnTo>
                  <a:pt x="137" y="278"/>
                </a:lnTo>
                <a:lnTo>
                  <a:pt x="141" y="278"/>
                </a:lnTo>
                <a:lnTo>
                  <a:pt x="145" y="278"/>
                </a:lnTo>
                <a:lnTo>
                  <a:pt x="145" y="274"/>
                </a:lnTo>
                <a:lnTo>
                  <a:pt x="149" y="274"/>
                </a:lnTo>
                <a:lnTo>
                  <a:pt x="153" y="274"/>
                </a:lnTo>
                <a:lnTo>
                  <a:pt x="157" y="274"/>
                </a:lnTo>
                <a:lnTo>
                  <a:pt x="157" y="269"/>
                </a:lnTo>
                <a:lnTo>
                  <a:pt x="161" y="269"/>
                </a:lnTo>
                <a:lnTo>
                  <a:pt x="161" y="274"/>
                </a:lnTo>
                <a:lnTo>
                  <a:pt x="161" y="269"/>
                </a:lnTo>
                <a:lnTo>
                  <a:pt x="161" y="274"/>
                </a:lnTo>
                <a:lnTo>
                  <a:pt x="161" y="269"/>
                </a:lnTo>
                <a:lnTo>
                  <a:pt x="165" y="269"/>
                </a:lnTo>
                <a:lnTo>
                  <a:pt x="165" y="274"/>
                </a:lnTo>
                <a:lnTo>
                  <a:pt x="165" y="278"/>
                </a:lnTo>
                <a:lnTo>
                  <a:pt x="169" y="278"/>
                </a:lnTo>
                <a:lnTo>
                  <a:pt x="169" y="282"/>
                </a:lnTo>
                <a:lnTo>
                  <a:pt x="173" y="282"/>
                </a:lnTo>
                <a:lnTo>
                  <a:pt x="177" y="282"/>
                </a:lnTo>
                <a:lnTo>
                  <a:pt x="181" y="282"/>
                </a:lnTo>
                <a:lnTo>
                  <a:pt x="185" y="282"/>
                </a:lnTo>
                <a:lnTo>
                  <a:pt x="189" y="282"/>
                </a:lnTo>
                <a:lnTo>
                  <a:pt x="193" y="282"/>
                </a:lnTo>
                <a:lnTo>
                  <a:pt x="193" y="286"/>
                </a:lnTo>
                <a:lnTo>
                  <a:pt x="198" y="286"/>
                </a:lnTo>
                <a:lnTo>
                  <a:pt x="198" y="290"/>
                </a:lnTo>
                <a:lnTo>
                  <a:pt x="202" y="290"/>
                </a:lnTo>
                <a:lnTo>
                  <a:pt x="206" y="290"/>
                </a:lnTo>
                <a:lnTo>
                  <a:pt x="206" y="286"/>
                </a:lnTo>
                <a:lnTo>
                  <a:pt x="202" y="286"/>
                </a:lnTo>
                <a:lnTo>
                  <a:pt x="202" y="282"/>
                </a:lnTo>
                <a:lnTo>
                  <a:pt x="202" y="278"/>
                </a:lnTo>
                <a:lnTo>
                  <a:pt x="202" y="274"/>
                </a:lnTo>
                <a:lnTo>
                  <a:pt x="202" y="269"/>
                </a:lnTo>
                <a:lnTo>
                  <a:pt x="202" y="265"/>
                </a:lnTo>
                <a:lnTo>
                  <a:pt x="202" y="261"/>
                </a:lnTo>
                <a:lnTo>
                  <a:pt x="202" y="257"/>
                </a:lnTo>
                <a:lnTo>
                  <a:pt x="198" y="257"/>
                </a:lnTo>
                <a:lnTo>
                  <a:pt x="202" y="257"/>
                </a:lnTo>
                <a:lnTo>
                  <a:pt x="206" y="257"/>
                </a:lnTo>
                <a:lnTo>
                  <a:pt x="210" y="257"/>
                </a:lnTo>
                <a:lnTo>
                  <a:pt x="214" y="257"/>
                </a:lnTo>
                <a:lnTo>
                  <a:pt x="218" y="257"/>
                </a:lnTo>
                <a:lnTo>
                  <a:pt x="222" y="257"/>
                </a:lnTo>
                <a:lnTo>
                  <a:pt x="226" y="257"/>
                </a:lnTo>
                <a:lnTo>
                  <a:pt x="230" y="257"/>
                </a:lnTo>
                <a:lnTo>
                  <a:pt x="234" y="257"/>
                </a:lnTo>
                <a:lnTo>
                  <a:pt x="238" y="257"/>
                </a:lnTo>
                <a:lnTo>
                  <a:pt x="242" y="25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19" name="Freeform 197"/>
          <p:cNvSpPr>
            <a:spLocks/>
          </p:cNvSpPr>
          <p:nvPr/>
        </p:nvSpPr>
        <p:spPr bwMode="auto">
          <a:xfrm>
            <a:off x="4665543" y="3500863"/>
            <a:ext cx="355569" cy="483036"/>
          </a:xfrm>
          <a:custGeom>
            <a:avLst/>
            <a:gdLst>
              <a:gd name="T0" fmla="*/ 36 w 193"/>
              <a:gd name="T1" fmla="*/ 232 h 286"/>
              <a:gd name="T2" fmla="*/ 48 w 193"/>
              <a:gd name="T3" fmla="*/ 241 h 286"/>
              <a:gd name="T4" fmla="*/ 60 w 193"/>
              <a:gd name="T5" fmla="*/ 253 h 286"/>
              <a:gd name="T6" fmla="*/ 72 w 193"/>
              <a:gd name="T7" fmla="*/ 253 h 286"/>
              <a:gd name="T8" fmla="*/ 84 w 193"/>
              <a:gd name="T9" fmla="*/ 261 h 286"/>
              <a:gd name="T10" fmla="*/ 92 w 193"/>
              <a:gd name="T11" fmla="*/ 265 h 286"/>
              <a:gd name="T12" fmla="*/ 104 w 193"/>
              <a:gd name="T13" fmla="*/ 274 h 286"/>
              <a:gd name="T14" fmla="*/ 116 w 193"/>
              <a:gd name="T15" fmla="*/ 282 h 286"/>
              <a:gd name="T16" fmla="*/ 132 w 193"/>
              <a:gd name="T17" fmla="*/ 286 h 286"/>
              <a:gd name="T18" fmla="*/ 136 w 193"/>
              <a:gd name="T19" fmla="*/ 270 h 286"/>
              <a:gd name="T20" fmla="*/ 136 w 193"/>
              <a:gd name="T21" fmla="*/ 257 h 286"/>
              <a:gd name="T22" fmla="*/ 136 w 193"/>
              <a:gd name="T23" fmla="*/ 236 h 286"/>
              <a:gd name="T24" fmla="*/ 140 w 193"/>
              <a:gd name="T25" fmla="*/ 220 h 286"/>
              <a:gd name="T26" fmla="*/ 157 w 193"/>
              <a:gd name="T27" fmla="*/ 216 h 286"/>
              <a:gd name="T28" fmla="*/ 161 w 193"/>
              <a:gd name="T29" fmla="*/ 199 h 286"/>
              <a:gd name="T30" fmla="*/ 161 w 193"/>
              <a:gd name="T31" fmla="*/ 178 h 286"/>
              <a:gd name="T32" fmla="*/ 161 w 193"/>
              <a:gd name="T33" fmla="*/ 166 h 286"/>
              <a:gd name="T34" fmla="*/ 161 w 193"/>
              <a:gd name="T35" fmla="*/ 153 h 286"/>
              <a:gd name="T36" fmla="*/ 165 w 193"/>
              <a:gd name="T37" fmla="*/ 137 h 286"/>
              <a:gd name="T38" fmla="*/ 165 w 193"/>
              <a:gd name="T39" fmla="*/ 124 h 286"/>
              <a:gd name="T40" fmla="*/ 173 w 193"/>
              <a:gd name="T41" fmla="*/ 108 h 286"/>
              <a:gd name="T42" fmla="*/ 169 w 193"/>
              <a:gd name="T43" fmla="*/ 100 h 286"/>
              <a:gd name="T44" fmla="*/ 177 w 193"/>
              <a:gd name="T45" fmla="*/ 87 h 286"/>
              <a:gd name="T46" fmla="*/ 185 w 193"/>
              <a:gd name="T47" fmla="*/ 70 h 286"/>
              <a:gd name="T48" fmla="*/ 189 w 193"/>
              <a:gd name="T49" fmla="*/ 54 h 286"/>
              <a:gd name="T50" fmla="*/ 189 w 193"/>
              <a:gd name="T51" fmla="*/ 41 h 286"/>
              <a:gd name="T52" fmla="*/ 177 w 193"/>
              <a:gd name="T53" fmla="*/ 33 h 286"/>
              <a:gd name="T54" fmla="*/ 173 w 193"/>
              <a:gd name="T55" fmla="*/ 17 h 286"/>
              <a:gd name="T56" fmla="*/ 161 w 193"/>
              <a:gd name="T57" fmla="*/ 8 h 286"/>
              <a:gd name="T58" fmla="*/ 148 w 193"/>
              <a:gd name="T59" fmla="*/ 0 h 286"/>
              <a:gd name="T60" fmla="*/ 136 w 193"/>
              <a:gd name="T61" fmla="*/ 0 h 286"/>
              <a:gd name="T62" fmla="*/ 120 w 193"/>
              <a:gd name="T63" fmla="*/ 4 h 286"/>
              <a:gd name="T64" fmla="*/ 112 w 193"/>
              <a:gd name="T65" fmla="*/ 8 h 286"/>
              <a:gd name="T66" fmla="*/ 100 w 193"/>
              <a:gd name="T67" fmla="*/ 8 h 286"/>
              <a:gd name="T68" fmla="*/ 84 w 193"/>
              <a:gd name="T69" fmla="*/ 12 h 286"/>
              <a:gd name="T70" fmla="*/ 72 w 193"/>
              <a:gd name="T71" fmla="*/ 12 h 286"/>
              <a:gd name="T72" fmla="*/ 76 w 193"/>
              <a:gd name="T73" fmla="*/ 29 h 286"/>
              <a:gd name="T74" fmla="*/ 72 w 193"/>
              <a:gd name="T75" fmla="*/ 46 h 286"/>
              <a:gd name="T76" fmla="*/ 64 w 193"/>
              <a:gd name="T77" fmla="*/ 58 h 286"/>
              <a:gd name="T78" fmla="*/ 52 w 193"/>
              <a:gd name="T79" fmla="*/ 66 h 286"/>
              <a:gd name="T80" fmla="*/ 44 w 193"/>
              <a:gd name="T81" fmla="*/ 79 h 286"/>
              <a:gd name="T82" fmla="*/ 40 w 193"/>
              <a:gd name="T83" fmla="*/ 87 h 286"/>
              <a:gd name="T84" fmla="*/ 32 w 193"/>
              <a:gd name="T85" fmla="*/ 100 h 286"/>
              <a:gd name="T86" fmla="*/ 20 w 193"/>
              <a:gd name="T87" fmla="*/ 108 h 286"/>
              <a:gd name="T88" fmla="*/ 8 w 193"/>
              <a:gd name="T89" fmla="*/ 108 h 286"/>
              <a:gd name="T90" fmla="*/ 4 w 193"/>
              <a:gd name="T91" fmla="*/ 124 h 286"/>
              <a:gd name="T92" fmla="*/ 4 w 193"/>
              <a:gd name="T93" fmla="*/ 137 h 286"/>
              <a:gd name="T94" fmla="*/ 8 w 193"/>
              <a:gd name="T95" fmla="*/ 153 h 286"/>
              <a:gd name="T96" fmla="*/ 4 w 193"/>
              <a:gd name="T97" fmla="*/ 162 h 286"/>
              <a:gd name="T98" fmla="*/ 0 w 193"/>
              <a:gd name="T99" fmla="*/ 178 h 286"/>
              <a:gd name="T100" fmla="*/ 4 w 193"/>
              <a:gd name="T101" fmla="*/ 195 h 286"/>
              <a:gd name="T102" fmla="*/ 12 w 193"/>
              <a:gd name="T103" fmla="*/ 212 h 286"/>
              <a:gd name="T104" fmla="*/ 24 w 193"/>
              <a:gd name="T105" fmla="*/ 22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3" h="286">
                <a:moveTo>
                  <a:pt x="28" y="224"/>
                </a:moveTo>
                <a:lnTo>
                  <a:pt x="32" y="224"/>
                </a:lnTo>
                <a:lnTo>
                  <a:pt x="32" y="228"/>
                </a:lnTo>
                <a:lnTo>
                  <a:pt x="32" y="232"/>
                </a:lnTo>
                <a:lnTo>
                  <a:pt x="36" y="232"/>
                </a:lnTo>
                <a:lnTo>
                  <a:pt x="40" y="232"/>
                </a:lnTo>
                <a:lnTo>
                  <a:pt x="40" y="236"/>
                </a:lnTo>
                <a:lnTo>
                  <a:pt x="44" y="236"/>
                </a:lnTo>
                <a:lnTo>
                  <a:pt x="44" y="241"/>
                </a:lnTo>
                <a:lnTo>
                  <a:pt x="48" y="241"/>
                </a:lnTo>
                <a:lnTo>
                  <a:pt x="52" y="245"/>
                </a:lnTo>
                <a:lnTo>
                  <a:pt x="52" y="249"/>
                </a:lnTo>
                <a:lnTo>
                  <a:pt x="56" y="249"/>
                </a:lnTo>
                <a:lnTo>
                  <a:pt x="60" y="249"/>
                </a:lnTo>
                <a:lnTo>
                  <a:pt x="60" y="253"/>
                </a:lnTo>
                <a:lnTo>
                  <a:pt x="64" y="253"/>
                </a:lnTo>
                <a:lnTo>
                  <a:pt x="64" y="257"/>
                </a:lnTo>
                <a:lnTo>
                  <a:pt x="68" y="257"/>
                </a:lnTo>
                <a:lnTo>
                  <a:pt x="68" y="253"/>
                </a:lnTo>
                <a:lnTo>
                  <a:pt x="72" y="253"/>
                </a:lnTo>
                <a:lnTo>
                  <a:pt x="72" y="257"/>
                </a:lnTo>
                <a:lnTo>
                  <a:pt x="72" y="261"/>
                </a:lnTo>
                <a:lnTo>
                  <a:pt x="76" y="261"/>
                </a:lnTo>
                <a:lnTo>
                  <a:pt x="80" y="261"/>
                </a:lnTo>
                <a:lnTo>
                  <a:pt x="84" y="261"/>
                </a:lnTo>
                <a:lnTo>
                  <a:pt x="88" y="261"/>
                </a:lnTo>
                <a:lnTo>
                  <a:pt x="88" y="265"/>
                </a:lnTo>
                <a:lnTo>
                  <a:pt x="88" y="270"/>
                </a:lnTo>
                <a:lnTo>
                  <a:pt x="88" y="265"/>
                </a:lnTo>
                <a:lnTo>
                  <a:pt x="92" y="265"/>
                </a:lnTo>
                <a:lnTo>
                  <a:pt x="92" y="270"/>
                </a:lnTo>
                <a:lnTo>
                  <a:pt x="96" y="270"/>
                </a:lnTo>
                <a:lnTo>
                  <a:pt x="100" y="270"/>
                </a:lnTo>
                <a:lnTo>
                  <a:pt x="100" y="274"/>
                </a:lnTo>
                <a:lnTo>
                  <a:pt x="104" y="274"/>
                </a:lnTo>
                <a:lnTo>
                  <a:pt x="108" y="274"/>
                </a:lnTo>
                <a:lnTo>
                  <a:pt x="108" y="278"/>
                </a:lnTo>
                <a:lnTo>
                  <a:pt x="112" y="278"/>
                </a:lnTo>
                <a:lnTo>
                  <a:pt x="116" y="278"/>
                </a:lnTo>
                <a:lnTo>
                  <a:pt x="116" y="282"/>
                </a:lnTo>
                <a:lnTo>
                  <a:pt x="116" y="286"/>
                </a:lnTo>
                <a:lnTo>
                  <a:pt x="120" y="286"/>
                </a:lnTo>
                <a:lnTo>
                  <a:pt x="124" y="286"/>
                </a:lnTo>
                <a:lnTo>
                  <a:pt x="128" y="286"/>
                </a:lnTo>
                <a:lnTo>
                  <a:pt x="132" y="286"/>
                </a:lnTo>
                <a:lnTo>
                  <a:pt x="136" y="286"/>
                </a:lnTo>
                <a:lnTo>
                  <a:pt x="136" y="282"/>
                </a:lnTo>
                <a:lnTo>
                  <a:pt x="136" y="278"/>
                </a:lnTo>
                <a:lnTo>
                  <a:pt x="136" y="274"/>
                </a:lnTo>
                <a:lnTo>
                  <a:pt x="136" y="270"/>
                </a:lnTo>
                <a:lnTo>
                  <a:pt x="136" y="265"/>
                </a:lnTo>
                <a:lnTo>
                  <a:pt x="132" y="265"/>
                </a:lnTo>
                <a:lnTo>
                  <a:pt x="132" y="261"/>
                </a:lnTo>
                <a:lnTo>
                  <a:pt x="132" y="257"/>
                </a:lnTo>
                <a:lnTo>
                  <a:pt x="136" y="257"/>
                </a:lnTo>
                <a:lnTo>
                  <a:pt x="136" y="253"/>
                </a:lnTo>
                <a:lnTo>
                  <a:pt x="136" y="249"/>
                </a:lnTo>
                <a:lnTo>
                  <a:pt x="136" y="245"/>
                </a:lnTo>
                <a:lnTo>
                  <a:pt x="136" y="241"/>
                </a:lnTo>
                <a:lnTo>
                  <a:pt x="136" y="236"/>
                </a:lnTo>
                <a:lnTo>
                  <a:pt x="140" y="236"/>
                </a:lnTo>
                <a:lnTo>
                  <a:pt x="140" y="232"/>
                </a:lnTo>
                <a:lnTo>
                  <a:pt x="140" y="228"/>
                </a:lnTo>
                <a:lnTo>
                  <a:pt x="140" y="224"/>
                </a:lnTo>
                <a:lnTo>
                  <a:pt x="140" y="220"/>
                </a:lnTo>
                <a:lnTo>
                  <a:pt x="144" y="220"/>
                </a:lnTo>
                <a:lnTo>
                  <a:pt x="148" y="220"/>
                </a:lnTo>
                <a:lnTo>
                  <a:pt x="152" y="220"/>
                </a:lnTo>
                <a:lnTo>
                  <a:pt x="157" y="220"/>
                </a:lnTo>
                <a:lnTo>
                  <a:pt x="157" y="216"/>
                </a:lnTo>
                <a:lnTo>
                  <a:pt x="161" y="216"/>
                </a:lnTo>
                <a:lnTo>
                  <a:pt x="161" y="212"/>
                </a:lnTo>
                <a:lnTo>
                  <a:pt x="161" y="207"/>
                </a:lnTo>
                <a:lnTo>
                  <a:pt x="161" y="203"/>
                </a:lnTo>
                <a:lnTo>
                  <a:pt x="161" y="199"/>
                </a:lnTo>
                <a:lnTo>
                  <a:pt x="161" y="195"/>
                </a:lnTo>
                <a:lnTo>
                  <a:pt x="161" y="191"/>
                </a:lnTo>
                <a:lnTo>
                  <a:pt x="161" y="187"/>
                </a:lnTo>
                <a:lnTo>
                  <a:pt x="161" y="182"/>
                </a:lnTo>
                <a:lnTo>
                  <a:pt x="161" y="178"/>
                </a:lnTo>
                <a:lnTo>
                  <a:pt x="157" y="178"/>
                </a:lnTo>
                <a:lnTo>
                  <a:pt x="157" y="174"/>
                </a:lnTo>
                <a:lnTo>
                  <a:pt x="157" y="170"/>
                </a:lnTo>
                <a:lnTo>
                  <a:pt x="157" y="166"/>
                </a:lnTo>
                <a:lnTo>
                  <a:pt x="161" y="166"/>
                </a:lnTo>
                <a:lnTo>
                  <a:pt x="161" y="162"/>
                </a:lnTo>
                <a:lnTo>
                  <a:pt x="165" y="162"/>
                </a:lnTo>
                <a:lnTo>
                  <a:pt x="165" y="158"/>
                </a:lnTo>
                <a:lnTo>
                  <a:pt x="165" y="153"/>
                </a:lnTo>
                <a:lnTo>
                  <a:pt x="161" y="153"/>
                </a:lnTo>
                <a:lnTo>
                  <a:pt x="161" y="149"/>
                </a:lnTo>
                <a:lnTo>
                  <a:pt x="161" y="145"/>
                </a:lnTo>
                <a:lnTo>
                  <a:pt x="161" y="141"/>
                </a:lnTo>
                <a:lnTo>
                  <a:pt x="165" y="141"/>
                </a:lnTo>
                <a:lnTo>
                  <a:pt x="165" y="137"/>
                </a:lnTo>
                <a:lnTo>
                  <a:pt x="161" y="137"/>
                </a:lnTo>
                <a:lnTo>
                  <a:pt x="161" y="133"/>
                </a:lnTo>
                <a:lnTo>
                  <a:pt x="161" y="129"/>
                </a:lnTo>
                <a:lnTo>
                  <a:pt x="161" y="124"/>
                </a:lnTo>
                <a:lnTo>
                  <a:pt x="165" y="124"/>
                </a:lnTo>
                <a:lnTo>
                  <a:pt x="169" y="124"/>
                </a:lnTo>
                <a:lnTo>
                  <a:pt x="169" y="120"/>
                </a:lnTo>
                <a:lnTo>
                  <a:pt x="173" y="116"/>
                </a:lnTo>
                <a:lnTo>
                  <a:pt x="173" y="112"/>
                </a:lnTo>
                <a:lnTo>
                  <a:pt x="173" y="108"/>
                </a:lnTo>
                <a:lnTo>
                  <a:pt x="177" y="108"/>
                </a:lnTo>
                <a:lnTo>
                  <a:pt x="177" y="104"/>
                </a:lnTo>
                <a:lnTo>
                  <a:pt x="173" y="104"/>
                </a:lnTo>
                <a:lnTo>
                  <a:pt x="173" y="100"/>
                </a:lnTo>
                <a:lnTo>
                  <a:pt x="169" y="100"/>
                </a:lnTo>
                <a:lnTo>
                  <a:pt x="169" y="95"/>
                </a:lnTo>
                <a:lnTo>
                  <a:pt x="173" y="95"/>
                </a:lnTo>
                <a:lnTo>
                  <a:pt x="177" y="95"/>
                </a:lnTo>
                <a:lnTo>
                  <a:pt x="177" y="91"/>
                </a:lnTo>
                <a:lnTo>
                  <a:pt x="177" y="87"/>
                </a:lnTo>
                <a:lnTo>
                  <a:pt x="181" y="87"/>
                </a:lnTo>
                <a:lnTo>
                  <a:pt x="181" y="83"/>
                </a:lnTo>
                <a:lnTo>
                  <a:pt x="181" y="79"/>
                </a:lnTo>
                <a:lnTo>
                  <a:pt x="181" y="75"/>
                </a:lnTo>
                <a:lnTo>
                  <a:pt x="185" y="70"/>
                </a:lnTo>
                <a:lnTo>
                  <a:pt x="185" y="66"/>
                </a:lnTo>
                <a:lnTo>
                  <a:pt x="185" y="62"/>
                </a:lnTo>
                <a:lnTo>
                  <a:pt x="185" y="58"/>
                </a:lnTo>
                <a:lnTo>
                  <a:pt x="189" y="58"/>
                </a:lnTo>
                <a:lnTo>
                  <a:pt x="189" y="54"/>
                </a:lnTo>
                <a:lnTo>
                  <a:pt x="193" y="54"/>
                </a:lnTo>
                <a:lnTo>
                  <a:pt x="189" y="54"/>
                </a:lnTo>
                <a:lnTo>
                  <a:pt x="189" y="50"/>
                </a:lnTo>
                <a:lnTo>
                  <a:pt x="189" y="46"/>
                </a:lnTo>
                <a:lnTo>
                  <a:pt x="189" y="41"/>
                </a:lnTo>
                <a:lnTo>
                  <a:pt x="185" y="41"/>
                </a:lnTo>
                <a:lnTo>
                  <a:pt x="185" y="37"/>
                </a:lnTo>
                <a:lnTo>
                  <a:pt x="181" y="37"/>
                </a:lnTo>
                <a:lnTo>
                  <a:pt x="181" y="33"/>
                </a:lnTo>
                <a:lnTo>
                  <a:pt x="177" y="33"/>
                </a:lnTo>
                <a:lnTo>
                  <a:pt x="177" y="29"/>
                </a:lnTo>
                <a:lnTo>
                  <a:pt x="177" y="25"/>
                </a:lnTo>
                <a:lnTo>
                  <a:pt x="177" y="21"/>
                </a:lnTo>
                <a:lnTo>
                  <a:pt x="173" y="21"/>
                </a:lnTo>
                <a:lnTo>
                  <a:pt x="173" y="17"/>
                </a:lnTo>
                <a:lnTo>
                  <a:pt x="169" y="17"/>
                </a:lnTo>
                <a:lnTo>
                  <a:pt x="169" y="12"/>
                </a:lnTo>
                <a:lnTo>
                  <a:pt x="169" y="8"/>
                </a:lnTo>
                <a:lnTo>
                  <a:pt x="165" y="8"/>
                </a:lnTo>
                <a:lnTo>
                  <a:pt x="161" y="8"/>
                </a:lnTo>
                <a:lnTo>
                  <a:pt x="157" y="8"/>
                </a:lnTo>
                <a:lnTo>
                  <a:pt x="157" y="4"/>
                </a:lnTo>
                <a:lnTo>
                  <a:pt x="152" y="4"/>
                </a:lnTo>
                <a:lnTo>
                  <a:pt x="148" y="4"/>
                </a:lnTo>
                <a:lnTo>
                  <a:pt x="148" y="0"/>
                </a:lnTo>
                <a:lnTo>
                  <a:pt x="144" y="0"/>
                </a:lnTo>
                <a:lnTo>
                  <a:pt x="140" y="0"/>
                </a:lnTo>
                <a:lnTo>
                  <a:pt x="136" y="0"/>
                </a:lnTo>
                <a:lnTo>
                  <a:pt x="140" y="0"/>
                </a:lnTo>
                <a:lnTo>
                  <a:pt x="136" y="0"/>
                </a:lnTo>
                <a:lnTo>
                  <a:pt x="132" y="0"/>
                </a:lnTo>
                <a:lnTo>
                  <a:pt x="128" y="0"/>
                </a:lnTo>
                <a:lnTo>
                  <a:pt x="128" y="4"/>
                </a:lnTo>
                <a:lnTo>
                  <a:pt x="124" y="4"/>
                </a:lnTo>
                <a:lnTo>
                  <a:pt x="120" y="4"/>
                </a:lnTo>
                <a:lnTo>
                  <a:pt x="120" y="0"/>
                </a:lnTo>
                <a:lnTo>
                  <a:pt x="116" y="0"/>
                </a:lnTo>
                <a:lnTo>
                  <a:pt x="116" y="4"/>
                </a:lnTo>
                <a:lnTo>
                  <a:pt x="112" y="4"/>
                </a:lnTo>
                <a:lnTo>
                  <a:pt x="112" y="8"/>
                </a:lnTo>
                <a:lnTo>
                  <a:pt x="108" y="8"/>
                </a:lnTo>
                <a:lnTo>
                  <a:pt x="104" y="8"/>
                </a:lnTo>
                <a:lnTo>
                  <a:pt x="104" y="12"/>
                </a:lnTo>
                <a:lnTo>
                  <a:pt x="100" y="12"/>
                </a:lnTo>
                <a:lnTo>
                  <a:pt x="100" y="8"/>
                </a:lnTo>
                <a:lnTo>
                  <a:pt x="96" y="8"/>
                </a:lnTo>
                <a:lnTo>
                  <a:pt x="92" y="8"/>
                </a:lnTo>
                <a:lnTo>
                  <a:pt x="88" y="8"/>
                </a:lnTo>
                <a:lnTo>
                  <a:pt x="84" y="8"/>
                </a:lnTo>
                <a:lnTo>
                  <a:pt x="84" y="12"/>
                </a:lnTo>
                <a:lnTo>
                  <a:pt x="80" y="12"/>
                </a:lnTo>
                <a:lnTo>
                  <a:pt x="80" y="8"/>
                </a:lnTo>
                <a:lnTo>
                  <a:pt x="76" y="8"/>
                </a:lnTo>
                <a:lnTo>
                  <a:pt x="76" y="12"/>
                </a:lnTo>
                <a:lnTo>
                  <a:pt x="72" y="12"/>
                </a:lnTo>
                <a:lnTo>
                  <a:pt x="76" y="12"/>
                </a:lnTo>
                <a:lnTo>
                  <a:pt x="76" y="17"/>
                </a:lnTo>
                <a:lnTo>
                  <a:pt x="76" y="21"/>
                </a:lnTo>
                <a:lnTo>
                  <a:pt x="76" y="25"/>
                </a:lnTo>
                <a:lnTo>
                  <a:pt x="76" y="29"/>
                </a:lnTo>
                <a:lnTo>
                  <a:pt x="76" y="33"/>
                </a:lnTo>
                <a:lnTo>
                  <a:pt x="76" y="37"/>
                </a:lnTo>
                <a:lnTo>
                  <a:pt x="72" y="37"/>
                </a:lnTo>
                <a:lnTo>
                  <a:pt x="72" y="41"/>
                </a:lnTo>
                <a:lnTo>
                  <a:pt x="72" y="46"/>
                </a:lnTo>
                <a:lnTo>
                  <a:pt x="68" y="46"/>
                </a:lnTo>
                <a:lnTo>
                  <a:pt x="68" y="50"/>
                </a:lnTo>
                <a:lnTo>
                  <a:pt x="64" y="50"/>
                </a:lnTo>
                <a:lnTo>
                  <a:pt x="64" y="54"/>
                </a:lnTo>
                <a:lnTo>
                  <a:pt x="64" y="58"/>
                </a:lnTo>
                <a:lnTo>
                  <a:pt x="60" y="58"/>
                </a:lnTo>
                <a:lnTo>
                  <a:pt x="60" y="62"/>
                </a:lnTo>
                <a:lnTo>
                  <a:pt x="56" y="62"/>
                </a:lnTo>
                <a:lnTo>
                  <a:pt x="56" y="66"/>
                </a:lnTo>
                <a:lnTo>
                  <a:pt x="52" y="66"/>
                </a:lnTo>
                <a:lnTo>
                  <a:pt x="52" y="70"/>
                </a:lnTo>
                <a:lnTo>
                  <a:pt x="52" y="75"/>
                </a:lnTo>
                <a:lnTo>
                  <a:pt x="48" y="75"/>
                </a:lnTo>
                <a:lnTo>
                  <a:pt x="44" y="75"/>
                </a:lnTo>
                <a:lnTo>
                  <a:pt x="44" y="79"/>
                </a:lnTo>
                <a:lnTo>
                  <a:pt x="48" y="79"/>
                </a:lnTo>
                <a:lnTo>
                  <a:pt x="44" y="79"/>
                </a:lnTo>
                <a:lnTo>
                  <a:pt x="44" y="83"/>
                </a:lnTo>
                <a:lnTo>
                  <a:pt x="44" y="87"/>
                </a:lnTo>
                <a:lnTo>
                  <a:pt x="40" y="87"/>
                </a:lnTo>
                <a:lnTo>
                  <a:pt x="40" y="91"/>
                </a:lnTo>
                <a:lnTo>
                  <a:pt x="36" y="91"/>
                </a:lnTo>
                <a:lnTo>
                  <a:pt x="36" y="95"/>
                </a:lnTo>
                <a:lnTo>
                  <a:pt x="32" y="95"/>
                </a:lnTo>
                <a:lnTo>
                  <a:pt x="32" y="100"/>
                </a:lnTo>
                <a:lnTo>
                  <a:pt x="28" y="100"/>
                </a:lnTo>
                <a:lnTo>
                  <a:pt x="28" y="104"/>
                </a:lnTo>
                <a:lnTo>
                  <a:pt x="24" y="104"/>
                </a:lnTo>
                <a:lnTo>
                  <a:pt x="20" y="104"/>
                </a:lnTo>
                <a:lnTo>
                  <a:pt x="20" y="108"/>
                </a:lnTo>
                <a:lnTo>
                  <a:pt x="16" y="108"/>
                </a:lnTo>
                <a:lnTo>
                  <a:pt x="16" y="104"/>
                </a:lnTo>
                <a:lnTo>
                  <a:pt x="16" y="108"/>
                </a:lnTo>
                <a:lnTo>
                  <a:pt x="12" y="108"/>
                </a:lnTo>
                <a:lnTo>
                  <a:pt x="8" y="108"/>
                </a:lnTo>
                <a:lnTo>
                  <a:pt x="8" y="112"/>
                </a:lnTo>
                <a:lnTo>
                  <a:pt x="8" y="116"/>
                </a:lnTo>
                <a:lnTo>
                  <a:pt x="8" y="120"/>
                </a:lnTo>
                <a:lnTo>
                  <a:pt x="8" y="124"/>
                </a:lnTo>
                <a:lnTo>
                  <a:pt x="4" y="124"/>
                </a:lnTo>
                <a:lnTo>
                  <a:pt x="4" y="129"/>
                </a:lnTo>
                <a:lnTo>
                  <a:pt x="8" y="129"/>
                </a:lnTo>
                <a:lnTo>
                  <a:pt x="8" y="133"/>
                </a:lnTo>
                <a:lnTo>
                  <a:pt x="8" y="137"/>
                </a:lnTo>
                <a:lnTo>
                  <a:pt x="4" y="137"/>
                </a:lnTo>
                <a:lnTo>
                  <a:pt x="4" y="141"/>
                </a:lnTo>
                <a:lnTo>
                  <a:pt x="4" y="145"/>
                </a:lnTo>
                <a:lnTo>
                  <a:pt x="8" y="145"/>
                </a:lnTo>
                <a:lnTo>
                  <a:pt x="8" y="149"/>
                </a:lnTo>
                <a:lnTo>
                  <a:pt x="8" y="153"/>
                </a:lnTo>
                <a:lnTo>
                  <a:pt x="4" y="153"/>
                </a:lnTo>
                <a:lnTo>
                  <a:pt x="4" y="149"/>
                </a:lnTo>
                <a:lnTo>
                  <a:pt x="4" y="153"/>
                </a:lnTo>
                <a:lnTo>
                  <a:pt x="4" y="158"/>
                </a:lnTo>
                <a:lnTo>
                  <a:pt x="4" y="162"/>
                </a:lnTo>
                <a:lnTo>
                  <a:pt x="0" y="162"/>
                </a:lnTo>
                <a:lnTo>
                  <a:pt x="0" y="166"/>
                </a:lnTo>
                <a:lnTo>
                  <a:pt x="0" y="170"/>
                </a:lnTo>
                <a:lnTo>
                  <a:pt x="0" y="174"/>
                </a:lnTo>
                <a:lnTo>
                  <a:pt x="0" y="178"/>
                </a:lnTo>
                <a:lnTo>
                  <a:pt x="4" y="178"/>
                </a:lnTo>
                <a:lnTo>
                  <a:pt x="4" y="182"/>
                </a:lnTo>
                <a:lnTo>
                  <a:pt x="4" y="187"/>
                </a:lnTo>
                <a:lnTo>
                  <a:pt x="4" y="191"/>
                </a:lnTo>
                <a:lnTo>
                  <a:pt x="4" y="195"/>
                </a:lnTo>
                <a:lnTo>
                  <a:pt x="8" y="195"/>
                </a:lnTo>
                <a:lnTo>
                  <a:pt x="8" y="199"/>
                </a:lnTo>
                <a:lnTo>
                  <a:pt x="8" y="203"/>
                </a:lnTo>
                <a:lnTo>
                  <a:pt x="12" y="207"/>
                </a:lnTo>
                <a:lnTo>
                  <a:pt x="12" y="212"/>
                </a:lnTo>
                <a:lnTo>
                  <a:pt x="16" y="212"/>
                </a:lnTo>
                <a:lnTo>
                  <a:pt x="16" y="216"/>
                </a:lnTo>
                <a:lnTo>
                  <a:pt x="20" y="216"/>
                </a:lnTo>
                <a:lnTo>
                  <a:pt x="24" y="216"/>
                </a:lnTo>
                <a:lnTo>
                  <a:pt x="24" y="220"/>
                </a:lnTo>
                <a:lnTo>
                  <a:pt x="28" y="220"/>
                </a:lnTo>
                <a:lnTo>
                  <a:pt x="28" y="22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20" name="Freeform 198"/>
          <p:cNvSpPr>
            <a:spLocks/>
          </p:cNvSpPr>
          <p:nvPr/>
        </p:nvSpPr>
        <p:spPr bwMode="auto">
          <a:xfrm>
            <a:off x="3419872" y="5462536"/>
            <a:ext cx="680528" cy="805762"/>
          </a:xfrm>
          <a:custGeom>
            <a:avLst/>
            <a:gdLst>
              <a:gd name="T0" fmla="*/ 237 w 370"/>
              <a:gd name="T1" fmla="*/ 0 h 477"/>
              <a:gd name="T2" fmla="*/ 193 w 370"/>
              <a:gd name="T3" fmla="*/ 4 h 477"/>
              <a:gd name="T4" fmla="*/ 145 w 370"/>
              <a:gd name="T5" fmla="*/ 4 h 477"/>
              <a:gd name="T6" fmla="*/ 105 w 370"/>
              <a:gd name="T7" fmla="*/ 8 h 477"/>
              <a:gd name="T8" fmla="*/ 68 w 370"/>
              <a:gd name="T9" fmla="*/ 16 h 477"/>
              <a:gd name="T10" fmla="*/ 72 w 370"/>
              <a:gd name="T11" fmla="*/ 33 h 477"/>
              <a:gd name="T12" fmla="*/ 76 w 370"/>
              <a:gd name="T13" fmla="*/ 62 h 477"/>
              <a:gd name="T14" fmla="*/ 64 w 370"/>
              <a:gd name="T15" fmla="*/ 78 h 477"/>
              <a:gd name="T16" fmla="*/ 64 w 370"/>
              <a:gd name="T17" fmla="*/ 99 h 477"/>
              <a:gd name="T18" fmla="*/ 48 w 370"/>
              <a:gd name="T19" fmla="*/ 120 h 477"/>
              <a:gd name="T20" fmla="*/ 40 w 370"/>
              <a:gd name="T21" fmla="*/ 149 h 477"/>
              <a:gd name="T22" fmla="*/ 52 w 370"/>
              <a:gd name="T23" fmla="*/ 174 h 477"/>
              <a:gd name="T24" fmla="*/ 40 w 370"/>
              <a:gd name="T25" fmla="*/ 195 h 477"/>
              <a:gd name="T26" fmla="*/ 40 w 370"/>
              <a:gd name="T27" fmla="*/ 224 h 477"/>
              <a:gd name="T28" fmla="*/ 20 w 370"/>
              <a:gd name="T29" fmla="*/ 240 h 477"/>
              <a:gd name="T30" fmla="*/ 8 w 370"/>
              <a:gd name="T31" fmla="*/ 257 h 477"/>
              <a:gd name="T32" fmla="*/ 4 w 370"/>
              <a:gd name="T33" fmla="*/ 282 h 477"/>
              <a:gd name="T34" fmla="*/ 8 w 370"/>
              <a:gd name="T35" fmla="*/ 307 h 477"/>
              <a:gd name="T36" fmla="*/ 8 w 370"/>
              <a:gd name="T37" fmla="*/ 336 h 477"/>
              <a:gd name="T38" fmla="*/ 20 w 370"/>
              <a:gd name="T39" fmla="*/ 361 h 477"/>
              <a:gd name="T40" fmla="*/ 36 w 370"/>
              <a:gd name="T41" fmla="*/ 365 h 477"/>
              <a:gd name="T42" fmla="*/ 56 w 370"/>
              <a:gd name="T43" fmla="*/ 361 h 477"/>
              <a:gd name="T44" fmla="*/ 64 w 370"/>
              <a:gd name="T45" fmla="*/ 365 h 477"/>
              <a:gd name="T46" fmla="*/ 72 w 370"/>
              <a:gd name="T47" fmla="*/ 385 h 477"/>
              <a:gd name="T48" fmla="*/ 72 w 370"/>
              <a:gd name="T49" fmla="*/ 398 h 477"/>
              <a:gd name="T50" fmla="*/ 72 w 370"/>
              <a:gd name="T51" fmla="*/ 419 h 477"/>
              <a:gd name="T52" fmla="*/ 81 w 370"/>
              <a:gd name="T53" fmla="*/ 439 h 477"/>
              <a:gd name="T54" fmla="*/ 93 w 370"/>
              <a:gd name="T55" fmla="*/ 456 h 477"/>
              <a:gd name="T56" fmla="*/ 129 w 370"/>
              <a:gd name="T57" fmla="*/ 452 h 477"/>
              <a:gd name="T58" fmla="*/ 173 w 370"/>
              <a:gd name="T59" fmla="*/ 452 h 477"/>
              <a:gd name="T60" fmla="*/ 217 w 370"/>
              <a:gd name="T61" fmla="*/ 460 h 477"/>
              <a:gd name="T62" fmla="*/ 249 w 370"/>
              <a:gd name="T63" fmla="*/ 473 h 477"/>
              <a:gd name="T64" fmla="*/ 245 w 370"/>
              <a:gd name="T65" fmla="*/ 456 h 477"/>
              <a:gd name="T66" fmla="*/ 229 w 370"/>
              <a:gd name="T67" fmla="*/ 435 h 477"/>
              <a:gd name="T68" fmla="*/ 213 w 370"/>
              <a:gd name="T69" fmla="*/ 423 h 477"/>
              <a:gd name="T70" fmla="*/ 209 w 370"/>
              <a:gd name="T71" fmla="*/ 414 h 477"/>
              <a:gd name="T72" fmla="*/ 221 w 370"/>
              <a:gd name="T73" fmla="*/ 406 h 477"/>
              <a:gd name="T74" fmla="*/ 213 w 370"/>
              <a:gd name="T75" fmla="*/ 377 h 477"/>
              <a:gd name="T76" fmla="*/ 205 w 370"/>
              <a:gd name="T77" fmla="*/ 373 h 477"/>
              <a:gd name="T78" fmla="*/ 213 w 370"/>
              <a:gd name="T79" fmla="*/ 361 h 477"/>
              <a:gd name="T80" fmla="*/ 221 w 370"/>
              <a:gd name="T81" fmla="*/ 332 h 477"/>
              <a:gd name="T82" fmla="*/ 233 w 370"/>
              <a:gd name="T83" fmla="*/ 315 h 477"/>
              <a:gd name="T84" fmla="*/ 237 w 370"/>
              <a:gd name="T85" fmla="*/ 298 h 477"/>
              <a:gd name="T86" fmla="*/ 237 w 370"/>
              <a:gd name="T87" fmla="*/ 290 h 477"/>
              <a:gd name="T88" fmla="*/ 249 w 370"/>
              <a:gd name="T89" fmla="*/ 307 h 477"/>
              <a:gd name="T90" fmla="*/ 270 w 370"/>
              <a:gd name="T91" fmla="*/ 290 h 477"/>
              <a:gd name="T92" fmla="*/ 278 w 370"/>
              <a:gd name="T93" fmla="*/ 261 h 477"/>
              <a:gd name="T94" fmla="*/ 278 w 370"/>
              <a:gd name="T95" fmla="*/ 249 h 477"/>
              <a:gd name="T96" fmla="*/ 278 w 370"/>
              <a:gd name="T97" fmla="*/ 244 h 477"/>
              <a:gd name="T98" fmla="*/ 282 w 370"/>
              <a:gd name="T99" fmla="*/ 228 h 477"/>
              <a:gd name="T100" fmla="*/ 302 w 370"/>
              <a:gd name="T101" fmla="*/ 207 h 477"/>
              <a:gd name="T102" fmla="*/ 318 w 370"/>
              <a:gd name="T103" fmla="*/ 186 h 477"/>
              <a:gd name="T104" fmla="*/ 342 w 370"/>
              <a:gd name="T105" fmla="*/ 174 h 477"/>
              <a:gd name="T106" fmla="*/ 354 w 370"/>
              <a:gd name="T107" fmla="*/ 157 h 477"/>
              <a:gd name="T108" fmla="*/ 362 w 370"/>
              <a:gd name="T109" fmla="*/ 153 h 477"/>
              <a:gd name="T110" fmla="*/ 366 w 370"/>
              <a:gd name="T111" fmla="*/ 145 h 477"/>
              <a:gd name="T112" fmla="*/ 366 w 370"/>
              <a:gd name="T113" fmla="*/ 116 h 477"/>
              <a:gd name="T114" fmla="*/ 370 w 370"/>
              <a:gd name="T115" fmla="*/ 87 h 477"/>
              <a:gd name="T116" fmla="*/ 342 w 370"/>
              <a:gd name="T117" fmla="*/ 78 h 477"/>
              <a:gd name="T118" fmla="*/ 326 w 370"/>
              <a:gd name="T119" fmla="*/ 74 h 477"/>
              <a:gd name="T120" fmla="*/ 306 w 370"/>
              <a:gd name="T121" fmla="*/ 58 h 477"/>
              <a:gd name="T122" fmla="*/ 286 w 370"/>
              <a:gd name="T123" fmla="*/ 41 h 477"/>
              <a:gd name="T124" fmla="*/ 274 w 370"/>
              <a:gd name="T125" fmla="*/ 16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0" h="477">
                <a:moveTo>
                  <a:pt x="278" y="0"/>
                </a:moveTo>
                <a:lnTo>
                  <a:pt x="270" y="0"/>
                </a:lnTo>
                <a:lnTo>
                  <a:pt x="265" y="0"/>
                </a:lnTo>
                <a:lnTo>
                  <a:pt x="261" y="0"/>
                </a:lnTo>
                <a:lnTo>
                  <a:pt x="253" y="0"/>
                </a:lnTo>
                <a:lnTo>
                  <a:pt x="249" y="0"/>
                </a:lnTo>
                <a:lnTo>
                  <a:pt x="245" y="0"/>
                </a:lnTo>
                <a:lnTo>
                  <a:pt x="241" y="0"/>
                </a:lnTo>
                <a:lnTo>
                  <a:pt x="237" y="0"/>
                </a:lnTo>
                <a:lnTo>
                  <a:pt x="233" y="0"/>
                </a:lnTo>
                <a:lnTo>
                  <a:pt x="229" y="0"/>
                </a:lnTo>
                <a:lnTo>
                  <a:pt x="225" y="0"/>
                </a:lnTo>
                <a:lnTo>
                  <a:pt x="217" y="0"/>
                </a:lnTo>
                <a:lnTo>
                  <a:pt x="213" y="0"/>
                </a:lnTo>
                <a:lnTo>
                  <a:pt x="209" y="0"/>
                </a:lnTo>
                <a:lnTo>
                  <a:pt x="205" y="0"/>
                </a:lnTo>
                <a:lnTo>
                  <a:pt x="197" y="4"/>
                </a:lnTo>
                <a:lnTo>
                  <a:pt x="193" y="4"/>
                </a:lnTo>
                <a:lnTo>
                  <a:pt x="189" y="4"/>
                </a:lnTo>
                <a:lnTo>
                  <a:pt x="181" y="4"/>
                </a:lnTo>
                <a:lnTo>
                  <a:pt x="177" y="4"/>
                </a:lnTo>
                <a:lnTo>
                  <a:pt x="173" y="4"/>
                </a:lnTo>
                <a:lnTo>
                  <a:pt x="165" y="4"/>
                </a:lnTo>
                <a:lnTo>
                  <a:pt x="161" y="4"/>
                </a:lnTo>
                <a:lnTo>
                  <a:pt x="157" y="4"/>
                </a:lnTo>
                <a:lnTo>
                  <a:pt x="153" y="4"/>
                </a:lnTo>
                <a:lnTo>
                  <a:pt x="145" y="4"/>
                </a:lnTo>
                <a:lnTo>
                  <a:pt x="141" y="4"/>
                </a:lnTo>
                <a:lnTo>
                  <a:pt x="137" y="4"/>
                </a:lnTo>
                <a:lnTo>
                  <a:pt x="133" y="4"/>
                </a:lnTo>
                <a:lnTo>
                  <a:pt x="129" y="4"/>
                </a:lnTo>
                <a:lnTo>
                  <a:pt x="125" y="4"/>
                </a:lnTo>
                <a:lnTo>
                  <a:pt x="121" y="4"/>
                </a:lnTo>
                <a:lnTo>
                  <a:pt x="113" y="4"/>
                </a:lnTo>
                <a:lnTo>
                  <a:pt x="109" y="4"/>
                </a:lnTo>
                <a:lnTo>
                  <a:pt x="105" y="8"/>
                </a:lnTo>
                <a:lnTo>
                  <a:pt x="101" y="8"/>
                </a:lnTo>
                <a:lnTo>
                  <a:pt x="93" y="8"/>
                </a:lnTo>
                <a:lnTo>
                  <a:pt x="89" y="8"/>
                </a:lnTo>
                <a:lnTo>
                  <a:pt x="85" y="8"/>
                </a:lnTo>
                <a:lnTo>
                  <a:pt x="76" y="8"/>
                </a:lnTo>
                <a:lnTo>
                  <a:pt x="72" y="8"/>
                </a:lnTo>
                <a:lnTo>
                  <a:pt x="72" y="12"/>
                </a:lnTo>
                <a:lnTo>
                  <a:pt x="68" y="12"/>
                </a:lnTo>
                <a:lnTo>
                  <a:pt x="68" y="16"/>
                </a:lnTo>
                <a:lnTo>
                  <a:pt x="64" y="16"/>
                </a:lnTo>
                <a:lnTo>
                  <a:pt x="60" y="16"/>
                </a:lnTo>
                <a:lnTo>
                  <a:pt x="60" y="20"/>
                </a:lnTo>
                <a:lnTo>
                  <a:pt x="64" y="20"/>
                </a:lnTo>
                <a:lnTo>
                  <a:pt x="64" y="25"/>
                </a:lnTo>
                <a:lnTo>
                  <a:pt x="68" y="25"/>
                </a:lnTo>
                <a:lnTo>
                  <a:pt x="68" y="29"/>
                </a:lnTo>
                <a:lnTo>
                  <a:pt x="72" y="29"/>
                </a:lnTo>
                <a:lnTo>
                  <a:pt x="72" y="33"/>
                </a:lnTo>
                <a:lnTo>
                  <a:pt x="68" y="33"/>
                </a:lnTo>
                <a:lnTo>
                  <a:pt x="68" y="37"/>
                </a:lnTo>
                <a:lnTo>
                  <a:pt x="72" y="41"/>
                </a:lnTo>
                <a:lnTo>
                  <a:pt x="72" y="45"/>
                </a:lnTo>
                <a:lnTo>
                  <a:pt x="72" y="49"/>
                </a:lnTo>
                <a:lnTo>
                  <a:pt x="76" y="49"/>
                </a:lnTo>
                <a:lnTo>
                  <a:pt x="76" y="54"/>
                </a:lnTo>
                <a:lnTo>
                  <a:pt x="76" y="58"/>
                </a:lnTo>
                <a:lnTo>
                  <a:pt x="76" y="62"/>
                </a:lnTo>
                <a:lnTo>
                  <a:pt x="72" y="62"/>
                </a:lnTo>
                <a:lnTo>
                  <a:pt x="72" y="66"/>
                </a:lnTo>
                <a:lnTo>
                  <a:pt x="68" y="66"/>
                </a:lnTo>
                <a:lnTo>
                  <a:pt x="68" y="70"/>
                </a:lnTo>
                <a:lnTo>
                  <a:pt x="64" y="70"/>
                </a:lnTo>
                <a:lnTo>
                  <a:pt x="60" y="70"/>
                </a:lnTo>
                <a:lnTo>
                  <a:pt x="64" y="70"/>
                </a:lnTo>
                <a:lnTo>
                  <a:pt x="64" y="74"/>
                </a:lnTo>
                <a:lnTo>
                  <a:pt x="64" y="78"/>
                </a:lnTo>
                <a:lnTo>
                  <a:pt x="60" y="78"/>
                </a:lnTo>
                <a:lnTo>
                  <a:pt x="64" y="78"/>
                </a:lnTo>
                <a:lnTo>
                  <a:pt x="64" y="83"/>
                </a:lnTo>
                <a:lnTo>
                  <a:pt x="64" y="87"/>
                </a:lnTo>
                <a:lnTo>
                  <a:pt x="64" y="91"/>
                </a:lnTo>
                <a:lnTo>
                  <a:pt x="68" y="91"/>
                </a:lnTo>
                <a:lnTo>
                  <a:pt x="68" y="95"/>
                </a:lnTo>
                <a:lnTo>
                  <a:pt x="68" y="99"/>
                </a:lnTo>
                <a:lnTo>
                  <a:pt x="64" y="99"/>
                </a:lnTo>
                <a:lnTo>
                  <a:pt x="60" y="99"/>
                </a:lnTo>
                <a:lnTo>
                  <a:pt x="60" y="103"/>
                </a:lnTo>
                <a:lnTo>
                  <a:pt x="60" y="107"/>
                </a:lnTo>
                <a:lnTo>
                  <a:pt x="60" y="112"/>
                </a:lnTo>
                <a:lnTo>
                  <a:pt x="56" y="112"/>
                </a:lnTo>
                <a:lnTo>
                  <a:pt x="56" y="116"/>
                </a:lnTo>
                <a:lnTo>
                  <a:pt x="52" y="116"/>
                </a:lnTo>
                <a:lnTo>
                  <a:pt x="48" y="116"/>
                </a:lnTo>
                <a:lnTo>
                  <a:pt x="48" y="120"/>
                </a:lnTo>
                <a:lnTo>
                  <a:pt x="48" y="124"/>
                </a:lnTo>
                <a:lnTo>
                  <a:pt x="48" y="128"/>
                </a:lnTo>
                <a:lnTo>
                  <a:pt x="48" y="132"/>
                </a:lnTo>
                <a:lnTo>
                  <a:pt x="48" y="137"/>
                </a:lnTo>
                <a:lnTo>
                  <a:pt x="48" y="141"/>
                </a:lnTo>
                <a:lnTo>
                  <a:pt x="44" y="141"/>
                </a:lnTo>
                <a:lnTo>
                  <a:pt x="44" y="145"/>
                </a:lnTo>
                <a:lnTo>
                  <a:pt x="44" y="149"/>
                </a:lnTo>
                <a:lnTo>
                  <a:pt x="40" y="149"/>
                </a:lnTo>
                <a:lnTo>
                  <a:pt x="40" y="153"/>
                </a:lnTo>
                <a:lnTo>
                  <a:pt x="40" y="157"/>
                </a:lnTo>
                <a:lnTo>
                  <a:pt x="44" y="157"/>
                </a:lnTo>
                <a:lnTo>
                  <a:pt x="44" y="161"/>
                </a:lnTo>
                <a:lnTo>
                  <a:pt x="48" y="161"/>
                </a:lnTo>
                <a:lnTo>
                  <a:pt x="48" y="166"/>
                </a:lnTo>
                <a:lnTo>
                  <a:pt x="52" y="166"/>
                </a:lnTo>
                <a:lnTo>
                  <a:pt x="52" y="170"/>
                </a:lnTo>
                <a:lnTo>
                  <a:pt x="52" y="174"/>
                </a:lnTo>
                <a:lnTo>
                  <a:pt x="52" y="178"/>
                </a:lnTo>
                <a:lnTo>
                  <a:pt x="52" y="182"/>
                </a:lnTo>
                <a:lnTo>
                  <a:pt x="56" y="182"/>
                </a:lnTo>
                <a:lnTo>
                  <a:pt x="56" y="186"/>
                </a:lnTo>
                <a:lnTo>
                  <a:pt x="52" y="186"/>
                </a:lnTo>
                <a:lnTo>
                  <a:pt x="52" y="190"/>
                </a:lnTo>
                <a:lnTo>
                  <a:pt x="48" y="190"/>
                </a:lnTo>
                <a:lnTo>
                  <a:pt x="44" y="190"/>
                </a:lnTo>
                <a:lnTo>
                  <a:pt x="40" y="195"/>
                </a:lnTo>
                <a:lnTo>
                  <a:pt x="40" y="199"/>
                </a:lnTo>
                <a:lnTo>
                  <a:pt x="40" y="203"/>
                </a:lnTo>
                <a:lnTo>
                  <a:pt x="40" y="207"/>
                </a:lnTo>
                <a:lnTo>
                  <a:pt x="44" y="207"/>
                </a:lnTo>
                <a:lnTo>
                  <a:pt x="44" y="211"/>
                </a:lnTo>
                <a:lnTo>
                  <a:pt x="44" y="215"/>
                </a:lnTo>
                <a:lnTo>
                  <a:pt x="44" y="219"/>
                </a:lnTo>
                <a:lnTo>
                  <a:pt x="44" y="224"/>
                </a:lnTo>
                <a:lnTo>
                  <a:pt x="40" y="224"/>
                </a:lnTo>
                <a:lnTo>
                  <a:pt x="40" y="228"/>
                </a:lnTo>
                <a:lnTo>
                  <a:pt x="36" y="228"/>
                </a:lnTo>
                <a:lnTo>
                  <a:pt x="36" y="232"/>
                </a:lnTo>
                <a:lnTo>
                  <a:pt x="32" y="232"/>
                </a:lnTo>
                <a:lnTo>
                  <a:pt x="28" y="232"/>
                </a:lnTo>
                <a:lnTo>
                  <a:pt x="24" y="232"/>
                </a:lnTo>
                <a:lnTo>
                  <a:pt x="24" y="236"/>
                </a:lnTo>
                <a:lnTo>
                  <a:pt x="24" y="240"/>
                </a:lnTo>
                <a:lnTo>
                  <a:pt x="20" y="240"/>
                </a:lnTo>
                <a:lnTo>
                  <a:pt x="24" y="240"/>
                </a:lnTo>
                <a:lnTo>
                  <a:pt x="20" y="240"/>
                </a:lnTo>
                <a:lnTo>
                  <a:pt x="20" y="244"/>
                </a:lnTo>
                <a:lnTo>
                  <a:pt x="20" y="249"/>
                </a:lnTo>
                <a:lnTo>
                  <a:pt x="16" y="249"/>
                </a:lnTo>
                <a:lnTo>
                  <a:pt x="16" y="253"/>
                </a:lnTo>
                <a:lnTo>
                  <a:pt x="16" y="257"/>
                </a:lnTo>
                <a:lnTo>
                  <a:pt x="12" y="257"/>
                </a:lnTo>
                <a:lnTo>
                  <a:pt x="8" y="257"/>
                </a:lnTo>
                <a:lnTo>
                  <a:pt x="8" y="261"/>
                </a:lnTo>
                <a:lnTo>
                  <a:pt x="4" y="261"/>
                </a:lnTo>
                <a:lnTo>
                  <a:pt x="4" y="265"/>
                </a:lnTo>
                <a:lnTo>
                  <a:pt x="4" y="269"/>
                </a:lnTo>
                <a:lnTo>
                  <a:pt x="4" y="273"/>
                </a:lnTo>
                <a:lnTo>
                  <a:pt x="4" y="278"/>
                </a:lnTo>
                <a:lnTo>
                  <a:pt x="0" y="278"/>
                </a:lnTo>
                <a:lnTo>
                  <a:pt x="0" y="282"/>
                </a:lnTo>
                <a:lnTo>
                  <a:pt x="4" y="282"/>
                </a:lnTo>
                <a:lnTo>
                  <a:pt x="4" y="286"/>
                </a:lnTo>
                <a:lnTo>
                  <a:pt x="4" y="290"/>
                </a:lnTo>
                <a:lnTo>
                  <a:pt x="8" y="290"/>
                </a:lnTo>
                <a:lnTo>
                  <a:pt x="8" y="294"/>
                </a:lnTo>
                <a:lnTo>
                  <a:pt x="12" y="294"/>
                </a:lnTo>
                <a:lnTo>
                  <a:pt x="8" y="294"/>
                </a:lnTo>
                <a:lnTo>
                  <a:pt x="8" y="298"/>
                </a:lnTo>
                <a:lnTo>
                  <a:pt x="8" y="302"/>
                </a:lnTo>
                <a:lnTo>
                  <a:pt x="8" y="307"/>
                </a:lnTo>
                <a:lnTo>
                  <a:pt x="12" y="307"/>
                </a:lnTo>
                <a:lnTo>
                  <a:pt x="12" y="311"/>
                </a:lnTo>
                <a:lnTo>
                  <a:pt x="8" y="311"/>
                </a:lnTo>
                <a:lnTo>
                  <a:pt x="8" y="315"/>
                </a:lnTo>
                <a:lnTo>
                  <a:pt x="8" y="319"/>
                </a:lnTo>
                <a:lnTo>
                  <a:pt x="8" y="323"/>
                </a:lnTo>
                <a:lnTo>
                  <a:pt x="8" y="327"/>
                </a:lnTo>
                <a:lnTo>
                  <a:pt x="8" y="332"/>
                </a:lnTo>
                <a:lnTo>
                  <a:pt x="8" y="336"/>
                </a:lnTo>
                <a:lnTo>
                  <a:pt x="8" y="340"/>
                </a:lnTo>
                <a:lnTo>
                  <a:pt x="12" y="340"/>
                </a:lnTo>
                <a:lnTo>
                  <a:pt x="12" y="344"/>
                </a:lnTo>
                <a:lnTo>
                  <a:pt x="12" y="348"/>
                </a:lnTo>
                <a:lnTo>
                  <a:pt x="16" y="348"/>
                </a:lnTo>
                <a:lnTo>
                  <a:pt x="16" y="352"/>
                </a:lnTo>
                <a:lnTo>
                  <a:pt x="20" y="352"/>
                </a:lnTo>
                <a:lnTo>
                  <a:pt x="20" y="356"/>
                </a:lnTo>
                <a:lnTo>
                  <a:pt x="20" y="361"/>
                </a:lnTo>
                <a:lnTo>
                  <a:pt x="24" y="361"/>
                </a:lnTo>
                <a:lnTo>
                  <a:pt x="24" y="365"/>
                </a:lnTo>
                <a:lnTo>
                  <a:pt x="24" y="369"/>
                </a:lnTo>
                <a:lnTo>
                  <a:pt x="24" y="373"/>
                </a:lnTo>
                <a:lnTo>
                  <a:pt x="28" y="373"/>
                </a:lnTo>
                <a:lnTo>
                  <a:pt x="32" y="373"/>
                </a:lnTo>
                <a:lnTo>
                  <a:pt x="32" y="369"/>
                </a:lnTo>
                <a:lnTo>
                  <a:pt x="36" y="369"/>
                </a:lnTo>
                <a:lnTo>
                  <a:pt x="36" y="365"/>
                </a:lnTo>
                <a:lnTo>
                  <a:pt x="40" y="365"/>
                </a:lnTo>
                <a:lnTo>
                  <a:pt x="40" y="361"/>
                </a:lnTo>
                <a:lnTo>
                  <a:pt x="44" y="361"/>
                </a:lnTo>
                <a:lnTo>
                  <a:pt x="44" y="356"/>
                </a:lnTo>
                <a:lnTo>
                  <a:pt x="48" y="356"/>
                </a:lnTo>
                <a:lnTo>
                  <a:pt x="52" y="361"/>
                </a:lnTo>
                <a:lnTo>
                  <a:pt x="52" y="356"/>
                </a:lnTo>
                <a:lnTo>
                  <a:pt x="52" y="361"/>
                </a:lnTo>
                <a:lnTo>
                  <a:pt x="56" y="361"/>
                </a:lnTo>
                <a:lnTo>
                  <a:pt x="56" y="356"/>
                </a:lnTo>
                <a:lnTo>
                  <a:pt x="56" y="352"/>
                </a:lnTo>
                <a:lnTo>
                  <a:pt x="60" y="352"/>
                </a:lnTo>
                <a:lnTo>
                  <a:pt x="60" y="356"/>
                </a:lnTo>
                <a:lnTo>
                  <a:pt x="64" y="356"/>
                </a:lnTo>
                <a:lnTo>
                  <a:pt x="68" y="356"/>
                </a:lnTo>
                <a:lnTo>
                  <a:pt x="68" y="361"/>
                </a:lnTo>
                <a:lnTo>
                  <a:pt x="64" y="361"/>
                </a:lnTo>
                <a:lnTo>
                  <a:pt x="64" y="365"/>
                </a:lnTo>
                <a:lnTo>
                  <a:pt x="68" y="365"/>
                </a:lnTo>
                <a:lnTo>
                  <a:pt x="68" y="369"/>
                </a:lnTo>
                <a:lnTo>
                  <a:pt x="72" y="369"/>
                </a:lnTo>
                <a:lnTo>
                  <a:pt x="68" y="369"/>
                </a:lnTo>
                <a:lnTo>
                  <a:pt x="68" y="373"/>
                </a:lnTo>
                <a:lnTo>
                  <a:pt x="72" y="373"/>
                </a:lnTo>
                <a:lnTo>
                  <a:pt x="72" y="377"/>
                </a:lnTo>
                <a:lnTo>
                  <a:pt x="72" y="381"/>
                </a:lnTo>
                <a:lnTo>
                  <a:pt x="72" y="385"/>
                </a:lnTo>
                <a:lnTo>
                  <a:pt x="68" y="385"/>
                </a:lnTo>
                <a:lnTo>
                  <a:pt x="64" y="385"/>
                </a:lnTo>
                <a:lnTo>
                  <a:pt x="64" y="390"/>
                </a:lnTo>
                <a:lnTo>
                  <a:pt x="68" y="390"/>
                </a:lnTo>
                <a:lnTo>
                  <a:pt x="64" y="390"/>
                </a:lnTo>
                <a:lnTo>
                  <a:pt x="64" y="394"/>
                </a:lnTo>
                <a:lnTo>
                  <a:pt x="68" y="394"/>
                </a:lnTo>
                <a:lnTo>
                  <a:pt x="68" y="398"/>
                </a:lnTo>
                <a:lnTo>
                  <a:pt x="72" y="398"/>
                </a:lnTo>
                <a:lnTo>
                  <a:pt x="72" y="402"/>
                </a:lnTo>
                <a:lnTo>
                  <a:pt x="72" y="406"/>
                </a:lnTo>
                <a:lnTo>
                  <a:pt x="68" y="406"/>
                </a:lnTo>
                <a:lnTo>
                  <a:pt x="68" y="410"/>
                </a:lnTo>
                <a:lnTo>
                  <a:pt x="72" y="410"/>
                </a:lnTo>
                <a:lnTo>
                  <a:pt x="72" y="414"/>
                </a:lnTo>
                <a:lnTo>
                  <a:pt x="72" y="419"/>
                </a:lnTo>
                <a:lnTo>
                  <a:pt x="68" y="419"/>
                </a:lnTo>
                <a:lnTo>
                  <a:pt x="72" y="419"/>
                </a:lnTo>
                <a:lnTo>
                  <a:pt x="72" y="423"/>
                </a:lnTo>
                <a:lnTo>
                  <a:pt x="68" y="423"/>
                </a:lnTo>
                <a:lnTo>
                  <a:pt x="68" y="427"/>
                </a:lnTo>
                <a:lnTo>
                  <a:pt x="72" y="427"/>
                </a:lnTo>
                <a:lnTo>
                  <a:pt x="72" y="431"/>
                </a:lnTo>
                <a:lnTo>
                  <a:pt x="72" y="435"/>
                </a:lnTo>
                <a:lnTo>
                  <a:pt x="76" y="435"/>
                </a:lnTo>
                <a:lnTo>
                  <a:pt x="81" y="435"/>
                </a:lnTo>
                <a:lnTo>
                  <a:pt x="81" y="439"/>
                </a:lnTo>
                <a:lnTo>
                  <a:pt x="85" y="439"/>
                </a:lnTo>
                <a:lnTo>
                  <a:pt x="85" y="444"/>
                </a:lnTo>
                <a:lnTo>
                  <a:pt x="89" y="444"/>
                </a:lnTo>
                <a:lnTo>
                  <a:pt x="89" y="448"/>
                </a:lnTo>
                <a:lnTo>
                  <a:pt x="93" y="448"/>
                </a:lnTo>
                <a:lnTo>
                  <a:pt x="93" y="452"/>
                </a:lnTo>
                <a:lnTo>
                  <a:pt x="89" y="452"/>
                </a:lnTo>
                <a:lnTo>
                  <a:pt x="93" y="452"/>
                </a:lnTo>
                <a:lnTo>
                  <a:pt x="93" y="456"/>
                </a:lnTo>
                <a:lnTo>
                  <a:pt x="97" y="456"/>
                </a:lnTo>
                <a:lnTo>
                  <a:pt x="101" y="456"/>
                </a:lnTo>
                <a:lnTo>
                  <a:pt x="105" y="456"/>
                </a:lnTo>
                <a:lnTo>
                  <a:pt x="109" y="456"/>
                </a:lnTo>
                <a:lnTo>
                  <a:pt x="113" y="456"/>
                </a:lnTo>
                <a:lnTo>
                  <a:pt x="117" y="452"/>
                </a:lnTo>
                <a:lnTo>
                  <a:pt x="121" y="452"/>
                </a:lnTo>
                <a:lnTo>
                  <a:pt x="125" y="452"/>
                </a:lnTo>
                <a:lnTo>
                  <a:pt x="129" y="452"/>
                </a:lnTo>
                <a:lnTo>
                  <a:pt x="133" y="452"/>
                </a:lnTo>
                <a:lnTo>
                  <a:pt x="141" y="452"/>
                </a:lnTo>
                <a:lnTo>
                  <a:pt x="145" y="452"/>
                </a:lnTo>
                <a:lnTo>
                  <a:pt x="149" y="452"/>
                </a:lnTo>
                <a:lnTo>
                  <a:pt x="153" y="452"/>
                </a:lnTo>
                <a:lnTo>
                  <a:pt x="157" y="452"/>
                </a:lnTo>
                <a:lnTo>
                  <a:pt x="161" y="452"/>
                </a:lnTo>
                <a:lnTo>
                  <a:pt x="165" y="452"/>
                </a:lnTo>
                <a:lnTo>
                  <a:pt x="173" y="452"/>
                </a:lnTo>
                <a:lnTo>
                  <a:pt x="177" y="448"/>
                </a:lnTo>
                <a:lnTo>
                  <a:pt x="181" y="452"/>
                </a:lnTo>
                <a:lnTo>
                  <a:pt x="185" y="452"/>
                </a:lnTo>
                <a:lnTo>
                  <a:pt x="193" y="456"/>
                </a:lnTo>
                <a:lnTo>
                  <a:pt x="197" y="456"/>
                </a:lnTo>
                <a:lnTo>
                  <a:pt x="201" y="460"/>
                </a:lnTo>
                <a:lnTo>
                  <a:pt x="205" y="460"/>
                </a:lnTo>
                <a:lnTo>
                  <a:pt x="213" y="460"/>
                </a:lnTo>
                <a:lnTo>
                  <a:pt x="217" y="460"/>
                </a:lnTo>
                <a:lnTo>
                  <a:pt x="221" y="460"/>
                </a:lnTo>
                <a:lnTo>
                  <a:pt x="225" y="464"/>
                </a:lnTo>
                <a:lnTo>
                  <a:pt x="229" y="468"/>
                </a:lnTo>
                <a:lnTo>
                  <a:pt x="233" y="468"/>
                </a:lnTo>
                <a:lnTo>
                  <a:pt x="237" y="468"/>
                </a:lnTo>
                <a:lnTo>
                  <a:pt x="241" y="468"/>
                </a:lnTo>
                <a:lnTo>
                  <a:pt x="241" y="473"/>
                </a:lnTo>
                <a:lnTo>
                  <a:pt x="245" y="473"/>
                </a:lnTo>
                <a:lnTo>
                  <a:pt x="249" y="473"/>
                </a:lnTo>
                <a:lnTo>
                  <a:pt x="249" y="477"/>
                </a:lnTo>
                <a:lnTo>
                  <a:pt x="249" y="473"/>
                </a:lnTo>
                <a:lnTo>
                  <a:pt x="253" y="473"/>
                </a:lnTo>
                <a:lnTo>
                  <a:pt x="253" y="468"/>
                </a:lnTo>
                <a:lnTo>
                  <a:pt x="249" y="468"/>
                </a:lnTo>
                <a:lnTo>
                  <a:pt x="249" y="464"/>
                </a:lnTo>
                <a:lnTo>
                  <a:pt x="245" y="464"/>
                </a:lnTo>
                <a:lnTo>
                  <a:pt x="245" y="460"/>
                </a:lnTo>
                <a:lnTo>
                  <a:pt x="245" y="456"/>
                </a:lnTo>
                <a:lnTo>
                  <a:pt x="241" y="456"/>
                </a:lnTo>
                <a:lnTo>
                  <a:pt x="241" y="452"/>
                </a:lnTo>
                <a:lnTo>
                  <a:pt x="237" y="452"/>
                </a:lnTo>
                <a:lnTo>
                  <a:pt x="237" y="448"/>
                </a:lnTo>
                <a:lnTo>
                  <a:pt x="237" y="444"/>
                </a:lnTo>
                <a:lnTo>
                  <a:pt x="233" y="444"/>
                </a:lnTo>
                <a:lnTo>
                  <a:pt x="233" y="439"/>
                </a:lnTo>
                <a:lnTo>
                  <a:pt x="233" y="435"/>
                </a:lnTo>
                <a:lnTo>
                  <a:pt x="229" y="435"/>
                </a:lnTo>
                <a:lnTo>
                  <a:pt x="229" y="431"/>
                </a:lnTo>
                <a:lnTo>
                  <a:pt x="229" y="427"/>
                </a:lnTo>
                <a:lnTo>
                  <a:pt x="225" y="427"/>
                </a:lnTo>
                <a:lnTo>
                  <a:pt x="225" y="423"/>
                </a:lnTo>
                <a:lnTo>
                  <a:pt x="225" y="419"/>
                </a:lnTo>
                <a:lnTo>
                  <a:pt x="221" y="419"/>
                </a:lnTo>
                <a:lnTo>
                  <a:pt x="217" y="419"/>
                </a:lnTo>
                <a:lnTo>
                  <a:pt x="217" y="423"/>
                </a:lnTo>
                <a:lnTo>
                  <a:pt x="213" y="423"/>
                </a:lnTo>
                <a:lnTo>
                  <a:pt x="213" y="419"/>
                </a:lnTo>
                <a:lnTo>
                  <a:pt x="209" y="419"/>
                </a:lnTo>
                <a:lnTo>
                  <a:pt x="205" y="419"/>
                </a:lnTo>
                <a:lnTo>
                  <a:pt x="201" y="419"/>
                </a:lnTo>
                <a:lnTo>
                  <a:pt x="197" y="419"/>
                </a:lnTo>
                <a:lnTo>
                  <a:pt x="201" y="419"/>
                </a:lnTo>
                <a:lnTo>
                  <a:pt x="201" y="414"/>
                </a:lnTo>
                <a:lnTo>
                  <a:pt x="205" y="414"/>
                </a:lnTo>
                <a:lnTo>
                  <a:pt x="209" y="414"/>
                </a:lnTo>
                <a:lnTo>
                  <a:pt x="209" y="419"/>
                </a:lnTo>
                <a:lnTo>
                  <a:pt x="213" y="419"/>
                </a:lnTo>
                <a:lnTo>
                  <a:pt x="217" y="419"/>
                </a:lnTo>
                <a:lnTo>
                  <a:pt x="217" y="414"/>
                </a:lnTo>
                <a:lnTo>
                  <a:pt x="221" y="414"/>
                </a:lnTo>
                <a:lnTo>
                  <a:pt x="225" y="414"/>
                </a:lnTo>
                <a:lnTo>
                  <a:pt x="221" y="414"/>
                </a:lnTo>
                <a:lnTo>
                  <a:pt x="221" y="410"/>
                </a:lnTo>
                <a:lnTo>
                  <a:pt x="221" y="406"/>
                </a:lnTo>
                <a:lnTo>
                  <a:pt x="221" y="402"/>
                </a:lnTo>
                <a:lnTo>
                  <a:pt x="217" y="402"/>
                </a:lnTo>
                <a:lnTo>
                  <a:pt x="217" y="398"/>
                </a:lnTo>
                <a:lnTo>
                  <a:pt x="217" y="394"/>
                </a:lnTo>
                <a:lnTo>
                  <a:pt x="217" y="390"/>
                </a:lnTo>
                <a:lnTo>
                  <a:pt x="217" y="385"/>
                </a:lnTo>
                <a:lnTo>
                  <a:pt x="213" y="385"/>
                </a:lnTo>
                <a:lnTo>
                  <a:pt x="213" y="381"/>
                </a:lnTo>
                <a:lnTo>
                  <a:pt x="213" y="377"/>
                </a:lnTo>
                <a:lnTo>
                  <a:pt x="213" y="373"/>
                </a:lnTo>
                <a:lnTo>
                  <a:pt x="209" y="373"/>
                </a:lnTo>
                <a:lnTo>
                  <a:pt x="205" y="373"/>
                </a:lnTo>
                <a:lnTo>
                  <a:pt x="205" y="377"/>
                </a:lnTo>
                <a:lnTo>
                  <a:pt x="201" y="377"/>
                </a:lnTo>
                <a:lnTo>
                  <a:pt x="201" y="381"/>
                </a:lnTo>
                <a:lnTo>
                  <a:pt x="201" y="377"/>
                </a:lnTo>
                <a:lnTo>
                  <a:pt x="205" y="377"/>
                </a:lnTo>
                <a:lnTo>
                  <a:pt x="205" y="373"/>
                </a:lnTo>
                <a:lnTo>
                  <a:pt x="209" y="373"/>
                </a:lnTo>
                <a:lnTo>
                  <a:pt x="209" y="369"/>
                </a:lnTo>
                <a:lnTo>
                  <a:pt x="209" y="373"/>
                </a:lnTo>
                <a:lnTo>
                  <a:pt x="209" y="369"/>
                </a:lnTo>
                <a:lnTo>
                  <a:pt x="213" y="369"/>
                </a:lnTo>
                <a:lnTo>
                  <a:pt x="213" y="365"/>
                </a:lnTo>
                <a:lnTo>
                  <a:pt x="213" y="369"/>
                </a:lnTo>
                <a:lnTo>
                  <a:pt x="213" y="365"/>
                </a:lnTo>
                <a:lnTo>
                  <a:pt x="213" y="361"/>
                </a:lnTo>
                <a:lnTo>
                  <a:pt x="213" y="356"/>
                </a:lnTo>
                <a:lnTo>
                  <a:pt x="213" y="352"/>
                </a:lnTo>
                <a:lnTo>
                  <a:pt x="213" y="348"/>
                </a:lnTo>
                <a:lnTo>
                  <a:pt x="213" y="344"/>
                </a:lnTo>
                <a:lnTo>
                  <a:pt x="213" y="340"/>
                </a:lnTo>
                <a:lnTo>
                  <a:pt x="217" y="340"/>
                </a:lnTo>
                <a:lnTo>
                  <a:pt x="217" y="336"/>
                </a:lnTo>
                <a:lnTo>
                  <a:pt x="217" y="332"/>
                </a:lnTo>
                <a:lnTo>
                  <a:pt x="221" y="332"/>
                </a:lnTo>
                <a:lnTo>
                  <a:pt x="221" y="327"/>
                </a:lnTo>
                <a:lnTo>
                  <a:pt x="221" y="323"/>
                </a:lnTo>
                <a:lnTo>
                  <a:pt x="225" y="323"/>
                </a:lnTo>
                <a:lnTo>
                  <a:pt x="221" y="323"/>
                </a:lnTo>
                <a:lnTo>
                  <a:pt x="225" y="323"/>
                </a:lnTo>
                <a:lnTo>
                  <a:pt x="225" y="319"/>
                </a:lnTo>
                <a:lnTo>
                  <a:pt x="229" y="319"/>
                </a:lnTo>
                <a:lnTo>
                  <a:pt x="233" y="319"/>
                </a:lnTo>
                <a:lnTo>
                  <a:pt x="233" y="315"/>
                </a:lnTo>
                <a:lnTo>
                  <a:pt x="237" y="315"/>
                </a:lnTo>
                <a:lnTo>
                  <a:pt x="241" y="315"/>
                </a:lnTo>
                <a:lnTo>
                  <a:pt x="241" y="311"/>
                </a:lnTo>
                <a:lnTo>
                  <a:pt x="245" y="311"/>
                </a:lnTo>
                <a:lnTo>
                  <a:pt x="245" y="307"/>
                </a:lnTo>
                <a:lnTo>
                  <a:pt x="241" y="307"/>
                </a:lnTo>
                <a:lnTo>
                  <a:pt x="241" y="302"/>
                </a:lnTo>
                <a:lnTo>
                  <a:pt x="241" y="298"/>
                </a:lnTo>
                <a:lnTo>
                  <a:pt x="237" y="298"/>
                </a:lnTo>
                <a:lnTo>
                  <a:pt x="237" y="294"/>
                </a:lnTo>
                <a:lnTo>
                  <a:pt x="233" y="298"/>
                </a:lnTo>
                <a:lnTo>
                  <a:pt x="229" y="298"/>
                </a:lnTo>
                <a:lnTo>
                  <a:pt x="225" y="298"/>
                </a:lnTo>
                <a:lnTo>
                  <a:pt x="225" y="294"/>
                </a:lnTo>
                <a:lnTo>
                  <a:pt x="229" y="294"/>
                </a:lnTo>
                <a:lnTo>
                  <a:pt x="233" y="294"/>
                </a:lnTo>
                <a:lnTo>
                  <a:pt x="237" y="294"/>
                </a:lnTo>
                <a:lnTo>
                  <a:pt x="237" y="290"/>
                </a:lnTo>
                <a:lnTo>
                  <a:pt x="237" y="286"/>
                </a:lnTo>
                <a:lnTo>
                  <a:pt x="237" y="290"/>
                </a:lnTo>
                <a:lnTo>
                  <a:pt x="241" y="290"/>
                </a:lnTo>
                <a:lnTo>
                  <a:pt x="241" y="294"/>
                </a:lnTo>
                <a:lnTo>
                  <a:pt x="241" y="298"/>
                </a:lnTo>
                <a:lnTo>
                  <a:pt x="245" y="298"/>
                </a:lnTo>
                <a:lnTo>
                  <a:pt x="245" y="302"/>
                </a:lnTo>
                <a:lnTo>
                  <a:pt x="245" y="307"/>
                </a:lnTo>
                <a:lnTo>
                  <a:pt x="249" y="307"/>
                </a:lnTo>
                <a:lnTo>
                  <a:pt x="253" y="307"/>
                </a:lnTo>
                <a:lnTo>
                  <a:pt x="257" y="307"/>
                </a:lnTo>
                <a:lnTo>
                  <a:pt x="257" y="302"/>
                </a:lnTo>
                <a:lnTo>
                  <a:pt x="261" y="302"/>
                </a:lnTo>
                <a:lnTo>
                  <a:pt x="265" y="302"/>
                </a:lnTo>
                <a:lnTo>
                  <a:pt x="265" y="298"/>
                </a:lnTo>
                <a:lnTo>
                  <a:pt x="270" y="298"/>
                </a:lnTo>
                <a:lnTo>
                  <a:pt x="270" y="294"/>
                </a:lnTo>
                <a:lnTo>
                  <a:pt x="270" y="290"/>
                </a:lnTo>
                <a:lnTo>
                  <a:pt x="274" y="290"/>
                </a:lnTo>
                <a:lnTo>
                  <a:pt x="274" y="286"/>
                </a:lnTo>
                <a:lnTo>
                  <a:pt x="274" y="282"/>
                </a:lnTo>
                <a:lnTo>
                  <a:pt x="278" y="282"/>
                </a:lnTo>
                <a:lnTo>
                  <a:pt x="278" y="278"/>
                </a:lnTo>
                <a:lnTo>
                  <a:pt x="278" y="273"/>
                </a:lnTo>
                <a:lnTo>
                  <a:pt x="278" y="269"/>
                </a:lnTo>
                <a:lnTo>
                  <a:pt x="278" y="265"/>
                </a:lnTo>
                <a:lnTo>
                  <a:pt x="278" y="261"/>
                </a:lnTo>
                <a:lnTo>
                  <a:pt x="278" y="257"/>
                </a:lnTo>
                <a:lnTo>
                  <a:pt x="278" y="253"/>
                </a:lnTo>
                <a:lnTo>
                  <a:pt x="278" y="249"/>
                </a:lnTo>
                <a:lnTo>
                  <a:pt x="282" y="249"/>
                </a:lnTo>
                <a:lnTo>
                  <a:pt x="282" y="244"/>
                </a:lnTo>
                <a:lnTo>
                  <a:pt x="282" y="240"/>
                </a:lnTo>
                <a:lnTo>
                  <a:pt x="278" y="240"/>
                </a:lnTo>
                <a:lnTo>
                  <a:pt x="278" y="244"/>
                </a:lnTo>
                <a:lnTo>
                  <a:pt x="278" y="249"/>
                </a:lnTo>
                <a:lnTo>
                  <a:pt x="278" y="253"/>
                </a:lnTo>
                <a:lnTo>
                  <a:pt x="274" y="253"/>
                </a:lnTo>
                <a:lnTo>
                  <a:pt x="270" y="253"/>
                </a:lnTo>
                <a:lnTo>
                  <a:pt x="270" y="249"/>
                </a:lnTo>
                <a:lnTo>
                  <a:pt x="274" y="249"/>
                </a:lnTo>
                <a:lnTo>
                  <a:pt x="274" y="253"/>
                </a:lnTo>
                <a:lnTo>
                  <a:pt x="274" y="249"/>
                </a:lnTo>
                <a:lnTo>
                  <a:pt x="274" y="244"/>
                </a:lnTo>
                <a:lnTo>
                  <a:pt x="278" y="244"/>
                </a:lnTo>
                <a:lnTo>
                  <a:pt x="274" y="244"/>
                </a:lnTo>
                <a:lnTo>
                  <a:pt x="274" y="240"/>
                </a:lnTo>
                <a:lnTo>
                  <a:pt x="278" y="240"/>
                </a:lnTo>
                <a:lnTo>
                  <a:pt x="278" y="236"/>
                </a:lnTo>
                <a:lnTo>
                  <a:pt x="282" y="236"/>
                </a:lnTo>
                <a:lnTo>
                  <a:pt x="282" y="232"/>
                </a:lnTo>
                <a:lnTo>
                  <a:pt x="278" y="232"/>
                </a:lnTo>
                <a:lnTo>
                  <a:pt x="282" y="232"/>
                </a:lnTo>
                <a:lnTo>
                  <a:pt x="282" y="228"/>
                </a:lnTo>
                <a:lnTo>
                  <a:pt x="282" y="224"/>
                </a:lnTo>
                <a:lnTo>
                  <a:pt x="286" y="224"/>
                </a:lnTo>
                <a:lnTo>
                  <a:pt x="286" y="219"/>
                </a:lnTo>
                <a:lnTo>
                  <a:pt x="290" y="219"/>
                </a:lnTo>
                <a:lnTo>
                  <a:pt x="290" y="215"/>
                </a:lnTo>
                <a:lnTo>
                  <a:pt x="294" y="211"/>
                </a:lnTo>
                <a:lnTo>
                  <a:pt x="298" y="211"/>
                </a:lnTo>
                <a:lnTo>
                  <a:pt x="298" y="207"/>
                </a:lnTo>
                <a:lnTo>
                  <a:pt x="302" y="207"/>
                </a:lnTo>
                <a:lnTo>
                  <a:pt x="302" y="203"/>
                </a:lnTo>
                <a:lnTo>
                  <a:pt x="302" y="199"/>
                </a:lnTo>
                <a:lnTo>
                  <a:pt x="306" y="199"/>
                </a:lnTo>
                <a:lnTo>
                  <a:pt x="306" y="195"/>
                </a:lnTo>
                <a:lnTo>
                  <a:pt x="310" y="195"/>
                </a:lnTo>
                <a:lnTo>
                  <a:pt x="310" y="190"/>
                </a:lnTo>
                <a:lnTo>
                  <a:pt x="314" y="190"/>
                </a:lnTo>
                <a:lnTo>
                  <a:pt x="318" y="190"/>
                </a:lnTo>
                <a:lnTo>
                  <a:pt x="318" y="186"/>
                </a:lnTo>
                <a:lnTo>
                  <a:pt x="318" y="182"/>
                </a:lnTo>
                <a:lnTo>
                  <a:pt x="322" y="182"/>
                </a:lnTo>
                <a:lnTo>
                  <a:pt x="322" y="178"/>
                </a:lnTo>
                <a:lnTo>
                  <a:pt x="326" y="178"/>
                </a:lnTo>
                <a:lnTo>
                  <a:pt x="330" y="178"/>
                </a:lnTo>
                <a:lnTo>
                  <a:pt x="334" y="178"/>
                </a:lnTo>
                <a:lnTo>
                  <a:pt x="334" y="174"/>
                </a:lnTo>
                <a:lnTo>
                  <a:pt x="338" y="174"/>
                </a:lnTo>
                <a:lnTo>
                  <a:pt x="342" y="174"/>
                </a:lnTo>
                <a:lnTo>
                  <a:pt x="342" y="170"/>
                </a:lnTo>
                <a:lnTo>
                  <a:pt x="338" y="170"/>
                </a:lnTo>
                <a:lnTo>
                  <a:pt x="342" y="170"/>
                </a:lnTo>
                <a:lnTo>
                  <a:pt x="342" y="166"/>
                </a:lnTo>
                <a:lnTo>
                  <a:pt x="346" y="166"/>
                </a:lnTo>
                <a:lnTo>
                  <a:pt x="346" y="161"/>
                </a:lnTo>
                <a:lnTo>
                  <a:pt x="350" y="161"/>
                </a:lnTo>
                <a:lnTo>
                  <a:pt x="350" y="157"/>
                </a:lnTo>
                <a:lnTo>
                  <a:pt x="354" y="157"/>
                </a:lnTo>
                <a:lnTo>
                  <a:pt x="354" y="153"/>
                </a:lnTo>
                <a:lnTo>
                  <a:pt x="354" y="157"/>
                </a:lnTo>
                <a:lnTo>
                  <a:pt x="354" y="153"/>
                </a:lnTo>
                <a:lnTo>
                  <a:pt x="358" y="153"/>
                </a:lnTo>
                <a:lnTo>
                  <a:pt x="358" y="157"/>
                </a:lnTo>
                <a:lnTo>
                  <a:pt x="358" y="153"/>
                </a:lnTo>
                <a:lnTo>
                  <a:pt x="358" y="157"/>
                </a:lnTo>
                <a:lnTo>
                  <a:pt x="362" y="157"/>
                </a:lnTo>
                <a:lnTo>
                  <a:pt x="362" y="153"/>
                </a:lnTo>
                <a:lnTo>
                  <a:pt x="358" y="153"/>
                </a:lnTo>
                <a:lnTo>
                  <a:pt x="358" y="149"/>
                </a:lnTo>
                <a:lnTo>
                  <a:pt x="358" y="145"/>
                </a:lnTo>
                <a:lnTo>
                  <a:pt x="358" y="141"/>
                </a:lnTo>
                <a:lnTo>
                  <a:pt x="362" y="141"/>
                </a:lnTo>
                <a:lnTo>
                  <a:pt x="366" y="141"/>
                </a:lnTo>
                <a:lnTo>
                  <a:pt x="362" y="141"/>
                </a:lnTo>
                <a:lnTo>
                  <a:pt x="362" y="145"/>
                </a:lnTo>
                <a:lnTo>
                  <a:pt x="366" y="145"/>
                </a:lnTo>
                <a:lnTo>
                  <a:pt x="366" y="141"/>
                </a:lnTo>
                <a:lnTo>
                  <a:pt x="362" y="141"/>
                </a:lnTo>
                <a:lnTo>
                  <a:pt x="362" y="137"/>
                </a:lnTo>
                <a:lnTo>
                  <a:pt x="362" y="132"/>
                </a:lnTo>
                <a:lnTo>
                  <a:pt x="362" y="128"/>
                </a:lnTo>
                <a:lnTo>
                  <a:pt x="366" y="128"/>
                </a:lnTo>
                <a:lnTo>
                  <a:pt x="366" y="124"/>
                </a:lnTo>
                <a:lnTo>
                  <a:pt x="366" y="120"/>
                </a:lnTo>
                <a:lnTo>
                  <a:pt x="366" y="116"/>
                </a:lnTo>
                <a:lnTo>
                  <a:pt x="370" y="116"/>
                </a:lnTo>
                <a:lnTo>
                  <a:pt x="370" y="112"/>
                </a:lnTo>
                <a:lnTo>
                  <a:pt x="370" y="107"/>
                </a:lnTo>
                <a:lnTo>
                  <a:pt x="370" y="103"/>
                </a:lnTo>
                <a:lnTo>
                  <a:pt x="370" y="99"/>
                </a:lnTo>
                <a:lnTo>
                  <a:pt x="370" y="95"/>
                </a:lnTo>
                <a:lnTo>
                  <a:pt x="370" y="91"/>
                </a:lnTo>
                <a:lnTo>
                  <a:pt x="366" y="91"/>
                </a:lnTo>
                <a:lnTo>
                  <a:pt x="370" y="87"/>
                </a:lnTo>
                <a:lnTo>
                  <a:pt x="366" y="87"/>
                </a:lnTo>
                <a:lnTo>
                  <a:pt x="366" y="83"/>
                </a:lnTo>
                <a:lnTo>
                  <a:pt x="362" y="83"/>
                </a:lnTo>
                <a:lnTo>
                  <a:pt x="362" y="78"/>
                </a:lnTo>
                <a:lnTo>
                  <a:pt x="358" y="78"/>
                </a:lnTo>
                <a:lnTo>
                  <a:pt x="354" y="78"/>
                </a:lnTo>
                <a:lnTo>
                  <a:pt x="350" y="78"/>
                </a:lnTo>
                <a:lnTo>
                  <a:pt x="346" y="78"/>
                </a:lnTo>
                <a:lnTo>
                  <a:pt x="342" y="78"/>
                </a:lnTo>
                <a:lnTo>
                  <a:pt x="338" y="78"/>
                </a:lnTo>
                <a:lnTo>
                  <a:pt x="334" y="78"/>
                </a:lnTo>
                <a:lnTo>
                  <a:pt x="334" y="74"/>
                </a:lnTo>
                <a:lnTo>
                  <a:pt x="330" y="74"/>
                </a:lnTo>
                <a:lnTo>
                  <a:pt x="330" y="78"/>
                </a:lnTo>
                <a:lnTo>
                  <a:pt x="326" y="78"/>
                </a:lnTo>
                <a:lnTo>
                  <a:pt x="326" y="74"/>
                </a:lnTo>
                <a:lnTo>
                  <a:pt x="326" y="78"/>
                </a:lnTo>
                <a:lnTo>
                  <a:pt x="326" y="74"/>
                </a:lnTo>
                <a:lnTo>
                  <a:pt x="322" y="74"/>
                </a:lnTo>
                <a:lnTo>
                  <a:pt x="318" y="74"/>
                </a:lnTo>
                <a:lnTo>
                  <a:pt x="318" y="70"/>
                </a:lnTo>
                <a:lnTo>
                  <a:pt x="314" y="70"/>
                </a:lnTo>
                <a:lnTo>
                  <a:pt x="314" y="66"/>
                </a:lnTo>
                <a:lnTo>
                  <a:pt x="310" y="66"/>
                </a:lnTo>
                <a:lnTo>
                  <a:pt x="310" y="62"/>
                </a:lnTo>
                <a:lnTo>
                  <a:pt x="306" y="62"/>
                </a:lnTo>
                <a:lnTo>
                  <a:pt x="306" y="58"/>
                </a:lnTo>
                <a:lnTo>
                  <a:pt x="302" y="58"/>
                </a:lnTo>
                <a:lnTo>
                  <a:pt x="302" y="54"/>
                </a:lnTo>
                <a:lnTo>
                  <a:pt x="302" y="49"/>
                </a:lnTo>
                <a:lnTo>
                  <a:pt x="298" y="49"/>
                </a:lnTo>
                <a:lnTo>
                  <a:pt x="294" y="49"/>
                </a:lnTo>
                <a:lnTo>
                  <a:pt x="294" y="45"/>
                </a:lnTo>
                <a:lnTo>
                  <a:pt x="290" y="45"/>
                </a:lnTo>
                <a:lnTo>
                  <a:pt x="290" y="41"/>
                </a:lnTo>
                <a:lnTo>
                  <a:pt x="286" y="41"/>
                </a:lnTo>
                <a:lnTo>
                  <a:pt x="286" y="37"/>
                </a:lnTo>
                <a:lnTo>
                  <a:pt x="282" y="37"/>
                </a:lnTo>
                <a:lnTo>
                  <a:pt x="282" y="33"/>
                </a:lnTo>
                <a:lnTo>
                  <a:pt x="282" y="29"/>
                </a:lnTo>
                <a:lnTo>
                  <a:pt x="278" y="29"/>
                </a:lnTo>
                <a:lnTo>
                  <a:pt x="278" y="25"/>
                </a:lnTo>
                <a:lnTo>
                  <a:pt x="278" y="20"/>
                </a:lnTo>
                <a:lnTo>
                  <a:pt x="278" y="16"/>
                </a:lnTo>
                <a:lnTo>
                  <a:pt x="274" y="16"/>
                </a:lnTo>
                <a:lnTo>
                  <a:pt x="274" y="12"/>
                </a:lnTo>
                <a:lnTo>
                  <a:pt x="274" y="8"/>
                </a:lnTo>
                <a:lnTo>
                  <a:pt x="274" y="4"/>
                </a:lnTo>
                <a:lnTo>
                  <a:pt x="278" y="4"/>
                </a:lnTo>
                <a:lnTo>
                  <a:pt x="274" y="4"/>
                </a:lnTo>
                <a:lnTo>
                  <a:pt x="278" y="4"/>
                </a:lnTo>
                <a:lnTo>
                  <a:pt x="278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21" name="Freeform 199"/>
          <p:cNvSpPr>
            <a:spLocks/>
          </p:cNvSpPr>
          <p:nvPr/>
        </p:nvSpPr>
        <p:spPr bwMode="auto">
          <a:xfrm>
            <a:off x="3827247" y="4080928"/>
            <a:ext cx="534530" cy="539987"/>
          </a:xfrm>
          <a:custGeom>
            <a:avLst/>
            <a:gdLst>
              <a:gd name="T0" fmla="*/ 282 w 290"/>
              <a:gd name="T1" fmla="*/ 299 h 320"/>
              <a:gd name="T2" fmla="*/ 282 w 290"/>
              <a:gd name="T3" fmla="*/ 270 h 320"/>
              <a:gd name="T4" fmla="*/ 286 w 290"/>
              <a:gd name="T5" fmla="*/ 245 h 320"/>
              <a:gd name="T6" fmla="*/ 286 w 290"/>
              <a:gd name="T7" fmla="*/ 224 h 320"/>
              <a:gd name="T8" fmla="*/ 286 w 290"/>
              <a:gd name="T9" fmla="*/ 195 h 320"/>
              <a:gd name="T10" fmla="*/ 286 w 290"/>
              <a:gd name="T11" fmla="*/ 170 h 320"/>
              <a:gd name="T12" fmla="*/ 286 w 290"/>
              <a:gd name="T13" fmla="*/ 150 h 320"/>
              <a:gd name="T14" fmla="*/ 286 w 290"/>
              <a:gd name="T15" fmla="*/ 125 h 320"/>
              <a:gd name="T16" fmla="*/ 286 w 290"/>
              <a:gd name="T17" fmla="*/ 100 h 320"/>
              <a:gd name="T18" fmla="*/ 290 w 290"/>
              <a:gd name="T19" fmla="*/ 75 h 320"/>
              <a:gd name="T20" fmla="*/ 290 w 290"/>
              <a:gd name="T21" fmla="*/ 54 h 320"/>
              <a:gd name="T22" fmla="*/ 290 w 290"/>
              <a:gd name="T23" fmla="*/ 33 h 320"/>
              <a:gd name="T24" fmla="*/ 290 w 290"/>
              <a:gd name="T25" fmla="*/ 13 h 320"/>
              <a:gd name="T26" fmla="*/ 282 w 290"/>
              <a:gd name="T27" fmla="*/ 0 h 320"/>
              <a:gd name="T28" fmla="*/ 262 w 290"/>
              <a:gd name="T29" fmla="*/ 0 h 320"/>
              <a:gd name="T30" fmla="*/ 242 w 290"/>
              <a:gd name="T31" fmla="*/ 0 h 320"/>
              <a:gd name="T32" fmla="*/ 217 w 290"/>
              <a:gd name="T33" fmla="*/ 0 h 320"/>
              <a:gd name="T34" fmla="*/ 193 w 290"/>
              <a:gd name="T35" fmla="*/ 0 h 320"/>
              <a:gd name="T36" fmla="*/ 189 w 290"/>
              <a:gd name="T37" fmla="*/ 21 h 320"/>
              <a:gd name="T38" fmla="*/ 189 w 290"/>
              <a:gd name="T39" fmla="*/ 46 h 320"/>
              <a:gd name="T40" fmla="*/ 189 w 290"/>
              <a:gd name="T41" fmla="*/ 71 h 320"/>
              <a:gd name="T42" fmla="*/ 165 w 290"/>
              <a:gd name="T43" fmla="*/ 71 h 320"/>
              <a:gd name="T44" fmla="*/ 141 w 290"/>
              <a:gd name="T45" fmla="*/ 71 h 320"/>
              <a:gd name="T46" fmla="*/ 113 w 290"/>
              <a:gd name="T47" fmla="*/ 71 h 320"/>
              <a:gd name="T48" fmla="*/ 89 w 290"/>
              <a:gd name="T49" fmla="*/ 71 h 320"/>
              <a:gd name="T50" fmla="*/ 65 w 290"/>
              <a:gd name="T51" fmla="*/ 71 h 320"/>
              <a:gd name="T52" fmla="*/ 36 w 290"/>
              <a:gd name="T53" fmla="*/ 75 h 320"/>
              <a:gd name="T54" fmla="*/ 12 w 290"/>
              <a:gd name="T55" fmla="*/ 75 h 320"/>
              <a:gd name="T56" fmla="*/ 0 w 290"/>
              <a:gd name="T57" fmla="*/ 87 h 320"/>
              <a:gd name="T58" fmla="*/ 4 w 290"/>
              <a:gd name="T59" fmla="*/ 108 h 320"/>
              <a:gd name="T60" fmla="*/ 4 w 290"/>
              <a:gd name="T61" fmla="*/ 129 h 320"/>
              <a:gd name="T62" fmla="*/ 4 w 290"/>
              <a:gd name="T63" fmla="*/ 158 h 320"/>
              <a:gd name="T64" fmla="*/ 8 w 290"/>
              <a:gd name="T65" fmla="*/ 183 h 320"/>
              <a:gd name="T66" fmla="*/ 20 w 290"/>
              <a:gd name="T67" fmla="*/ 191 h 320"/>
              <a:gd name="T68" fmla="*/ 32 w 290"/>
              <a:gd name="T69" fmla="*/ 199 h 320"/>
              <a:gd name="T70" fmla="*/ 32 w 290"/>
              <a:gd name="T71" fmla="*/ 216 h 320"/>
              <a:gd name="T72" fmla="*/ 32 w 290"/>
              <a:gd name="T73" fmla="*/ 228 h 320"/>
              <a:gd name="T74" fmla="*/ 44 w 290"/>
              <a:gd name="T75" fmla="*/ 237 h 320"/>
              <a:gd name="T76" fmla="*/ 61 w 290"/>
              <a:gd name="T77" fmla="*/ 241 h 320"/>
              <a:gd name="T78" fmla="*/ 69 w 290"/>
              <a:gd name="T79" fmla="*/ 249 h 320"/>
              <a:gd name="T80" fmla="*/ 85 w 290"/>
              <a:gd name="T81" fmla="*/ 253 h 320"/>
              <a:gd name="T82" fmla="*/ 101 w 290"/>
              <a:gd name="T83" fmla="*/ 262 h 320"/>
              <a:gd name="T84" fmla="*/ 105 w 290"/>
              <a:gd name="T85" fmla="*/ 274 h 320"/>
              <a:gd name="T86" fmla="*/ 113 w 290"/>
              <a:gd name="T87" fmla="*/ 278 h 320"/>
              <a:gd name="T88" fmla="*/ 121 w 290"/>
              <a:gd name="T89" fmla="*/ 274 h 320"/>
              <a:gd name="T90" fmla="*/ 133 w 290"/>
              <a:gd name="T91" fmla="*/ 274 h 320"/>
              <a:gd name="T92" fmla="*/ 145 w 290"/>
              <a:gd name="T93" fmla="*/ 282 h 320"/>
              <a:gd name="T94" fmla="*/ 157 w 290"/>
              <a:gd name="T95" fmla="*/ 282 h 320"/>
              <a:gd name="T96" fmla="*/ 169 w 290"/>
              <a:gd name="T97" fmla="*/ 282 h 320"/>
              <a:gd name="T98" fmla="*/ 181 w 290"/>
              <a:gd name="T99" fmla="*/ 282 h 320"/>
              <a:gd name="T100" fmla="*/ 201 w 290"/>
              <a:gd name="T101" fmla="*/ 282 h 320"/>
              <a:gd name="T102" fmla="*/ 217 w 290"/>
              <a:gd name="T103" fmla="*/ 287 h 320"/>
              <a:gd name="T104" fmla="*/ 234 w 290"/>
              <a:gd name="T105" fmla="*/ 291 h 320"/>
              <a:gd name="T106" fmla="*/ 246 w 290"/>
              <a:gd name="T107" fmla="*/ 299 h 320"/>
              <a:gd name="T108" fmla="*/ 258 w 290"/>
              <a:gd name="T109" fmla="*/ 307 h 320"/>
              <a:gd name="T110" fmla="*/ 270 w 290"/>
              <a:gd name="T111" fmla="*/ 316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0" h="320">
                <a:moveTo>
                  <a:pt x="282" y="320"/>
                </a:moveTo>
                <a:lnTo>
                  <a:pt x="282" y="316"/>
                </a:lnTo>
                <a:lnTo>
                  <a:pt x="282" y="307"/>
                </a:lnTo>
                <a:lnTo>
                  <a:pt x="282" y="303"/>
                </a:lnTo>
                <a:lnTo>
                  <a:pt x="282" y="299"/>
                </a:lnTo>
                <a:lnTo>
                  <a:pt x="282" y="295"/>
                </a:lnTo>
                <a:lnTo>
                  <a:pt x="282" y="287"/>
                </a:lnTo>
                <a:lnTo>
                  <a:pt x="282" y="282"/>
                </a:lnTo>
                <a:lnTo>
                  <a:pt x="282" y="278"/>
                </a:lnTo>
                <a:lnTo>
                  <a:pt x="282" y="270"/>
                </a:lnTo>
                <a:lnTo>
                  <a:pt x="282" y="266"/>
                </a:lnTo>
                <a:lnTo>
                  <a:pt x="282" y="262"/>
                </a:lnTo>
                <a:lnTo>
                  <a:pt x="282" y="253"/>
                </a:lnTo>
                <a:lnTo>
                  <a:pt x="282" y="249"/>
                </a:lnTo>
                <a:lnTo>
                  <a:pt x="286" y="245"/>
                </a:lnTo>
                <a:lnTo>
                  <a:pt x="286" y="241"/>
                </a:lnTo>
                <a:lnTo>
                  <a:pt x="286" y="237"/>
                </a:lnTo>
                <a:lnTo>
                  <a:pt x="286" y="233"/>
                </a:lnTo>
                <a:lnTo>
                  <a:pt x="286" y="228"/>
                </a:lnTo>
                <a:lnTo>
                  <a:pt x="286" y="224"/>
                </a:lnTo>
                <a:lnTo>
                  <a:pt x="286" y="220"/>
                </a:lnTo>
                <a:lnTo>
                  <a:pt x="286" y="212"/>
                </a:lnTo>
                <a:lnTo>
                  <a:pt x="286" y="208"/>
                </a:lnTo>
                <a:lnTo>
                  <a:pt x="286" y="204"/>
                </a:lnTo>
                <a:lnTo>
                  <a:pt x="286" y="195"/>
                </a:lnTo>
                <a:lnTo>
                  <a:pt x="286" y="191"/>
                </a:lnTo>
                <a:lnTo>
                  <a:pt x="286" y="187"/>
                </a:lnTo>
                <a:lnTo>
                  <a:pt x="286" y="183"/>
                </a:lnTo>
                <a:lnTo>
                  <a:pt x="286" y="175"/>
                </a:lnTo>
                <a:lnTo>
                  <a:pt x="286" y="170"/>
                </a:lnTo>
                <a:lnTo>
                  <a:pt x="286" y="166"/>
                </a:lnTo>
                <a:lnTo>
                  <a:pt x="286" y="162"/>
                </a:lnTo>
                <a:lnTo>
                  <a:pt x="286" y="158"/>
                </a:lnTo>
                <a:lnTo>
                  <a:pt x="286" y="154"/>
                </a:lnTo>
                <a:lnTo>
                  <a:pt x="286" y="150"/>
                </a:lnTo>
                <a:lnTo>
                  <a:pt x="286" y="146"/>
                </a:lnTo>
                <a:lnTo>
                  <a:pt x="286" y="137"/>
                </a:lnTo>
                <a:lnTo>
                  <a:pt x="286" y="133"/>
                </a:lnTo>
                <a:lnTo>
                  <a:pt x="286" y="129"/>
                </a:lnTo>
                <a:lnTo>
                  <a:pt x="286" y="125"/>
                </a:lnTo>
                <a:lnTo>
                  <a:pt x="286" y="121"/>
                </a:lnTo>
                <a:lnTo>
                  <a:pt x="286" y="116"/>
                </a:lnTo>
                <a:lnTo>
                  <a:pt x="286" y="112"/>
                </a:lnTo>
                <a:lnTo>
                  <a:pt x="286" y="104"/>
                </a:lnTo>
                <a:lnTo>
                  <a:pt x="286" y="100"/>
                </a:lnTo>
                <a:lnTo>
                  <a:pt x="290" y="96"/>
                </a:lnTo>
                <a:lnTo>
                  <a:pt x="290" y="92"/>
                </a:lnTo>
                <a:lnTo>
                  <a:pt x="290" y="83"/>
                </a:lnTo>
                <a:lnTo>
                  <a:pt x="290" y="79"/>
                </a:lnTo>
                <a:lnTo>
                  <a:pt x="290" y="75"/>
                </a:lnTo>
                <a:lnTo>
                  <a:pt x="290" y="71"/>
                </a:lnTo>
                <a:lnTo>
                  <a:pt x="290" y="67"/>
                </a:lnTo>
                <a:lnTo>
                  <a:pt x="290" y="63"/>
                </a:lnTo>
                <a:lnTo>
                  <a:pt x="290" y="58"/>
                </a:lnTo>
                <a:lnTo>
                  <a:pt x="290" y="54"/>
                </a:lnTo>
                <a:lnTo>
                  <a:pt x="290" y="50"/>
                </a:lnTo>
                <a:lnTo>
                  <a:pt x="290" y="46"/>
                </a:lnTo>
                <a:lnTo>
                  <a:pt x="290" y="42"/>
                </a:lnTo>
                <a:lnTo>
                  <a:pt x="290" y="38"/>
                </a:lnTo>
                <a:lnTo>
                  <a:pt x="290" y="33"/>
                </a:lnTo>
                <a:lnTo>
                  <a:pt x="290" y="29"/>
                </a:lnTo>
                <a:lnTo>
                  <a:pt x="290" y="25"/>
                </a:lnTo>
                <a:lnTo>
                  <a:pt x="290" y="21"/>
                </a:lnTo>
                <a:lnTo>
                  <a:pt x="290" y="17"/>
                </a:lnTo>
                <a:lnTo>
                  <a:pt x="290" y="13"/>
                </a:lnTo>
                <a:lnTo>
                  <a:pt x="290" y="9"/>
                </a:lnTo>
                <a:lnTo>
                  <a:pt x="290" y="4"/>
                </a:lnTo>
                <a:lnTo>
                  <a:pt x="290" y="0"/>
                </a:lnTo>
                <a:lnTo>
                  <a:pt x="286" y="0"/>
                </a:lnTo>
                <a:lnTo>
                  <a:pt x="282" y="0"/>
                </a:lnTo>
                <a:lnTo>
                  <a:pt x="278" y="0"/>
                </a:lnTo>
                <a:lnTo>
                  <a:pt x="274" y="0"/>
                </a:lnTo>
                <a:lnTo>
                  <a:pt x="270" y="0"/>
                </a:lnTo>
                <a:lnTo>
                  <a:pt x="266" y="0"/>
                </a:lnTo>
                <a:lnTo>
                  <a:pt x="262" y="0"/>
                </a:lnTo>
                <a:lnTo>
                  <a:pt x="258" y="0"/>
                </a:lnTo>
                <a:lnTo>
                  <a:pt x="254" y="0"/>
                </a:lnTo>
                <a:lnTo>
                  <a:pt x="250" y="0"/>
                </a:lnTo>
                <a:lnTo>
                  <a:pt x="246" y="0"/>
                </a:lnTo>
                <a:lnTo>
                  <a:pt x="242" y="0"/>
                </a:lnTo>
                <a:lnTo>
                  <a:pt x="238" y="0"/>
                </a:lnTo>
                <a:lnTo>
                  <a:pt x="234" y="0"/>
                </a:lnTo>
                <a:lnTo>
                  <a:pt x="229" y="0"/>
                </a:lnTo>
                <a:lnTo>
                  <a:pt x="225" y="0"/>
                </a:lnTo>
                <a:lnTo>
                  <a:pt x="217" y="0"/>
                </a:lnTo>
                <a:lnTo>
                  <a:pt x="213" y="0"/>
                </a:lnTo>
                <a:lnTo>
                  <a:pt x="209" y="0"/>
                </a:lnTo>
                <a:lnTo>
                  <a:pt x="205" y="0"/>
                </a:lnTo>
                <a:lnTo>
                  <a:pt x="197" y="0"/>
                </a:lnTo>
                <a:lnTo>
                  <a:pt x="193" y="0"/>
                </a:lnTo>
                <a:lnTo>
                  <a:pt x="189" y="0"/>
                </a:lnTo>
                <a:lnTo>
                  <a:pt x="189" y="4"/>
                </a:lnTo>
                <a:lnTo>
                  <a:pt x="189" y="9"/>
                </a:lnTo>
                <a:lnTo>
                  <a:pt x="189" y="13"/>
                </a:lnTo>
                <a:lnTo>
                  <a:pt x="189" y="21"/>
                </a:lnTo>
                <a:lnTo>
                  <a:pt x="189" y="25"/>
                </a:lnTo>
                <a:lnTo>
                  <a:pt x="189" y="29"/>
                </a:lnTo>
                <a:lnTo>
                  <a:pt x="189" y="38"/>
                </a:lnTo>
                <a:lnTo>
                  <a:pt x="189" y="42"/>
                </a:lnTo>
                <a:lnTo>
                  <a:pt x="189" y="46"/>
                </a:lnTo>
                <a:lnTo>
                  <a:pt x="189" y="50"/>
                </a:lnTo>
                <a:lnTo>
                  <a:pt x="189" y="58"/>
                </a:lnTo>
                <a:lnTo>
                  <a:pt x="189" y="63"/>
                </a:lnTo>
                <a:lnTo>
                  <a:pt x="189" y="67"/>
                </a:lnTo>
                <a:lnTo>
                  <a:pt x="189" y="71"/>
                </a:lnTo>
                <a:lnTo>
                  <a:pt x="185" y="71"/>
                </a:lnTo>
                <a:lnTo>
                  <a:pt x="181" y="71"/>
                </a:lnTo>
                <a:lnTo>
                  <a:pt x="177" y="71"/>
                </a:lnTo>
                <a:lnTo>
                  <a:pt x="173" y="71"/>
                </a:lnTo>
                <a:lnTo>
                  <a:pt x="165" y="71"/>
                </a:lnTo>
                <a:lnTo>
                  <a:pt x="161" y="71"/>
                </a:lnTo>
                <a:lnTo>
                  <a:pt x="157" y="71"/>
                </a:lnTo>
                <a:lnTo>
                  <a:pt x="149" y="71"/>
                </a:lnTo>
                <a:lnTo>
                  <a:pt x="145" y="71"/>
                </a:lnTo>
                <a:lnTo>
                  <a:pt x="141" y="71"/>
                </a:lnTo>
                <a:lnTo>
                  <a:pt x="137" y="71"/>
                </a:lnTo>
                <a:lnTo>
                  <a:pt x="129" y="71"/>
                </a:lnTo>
                <a:lnTo>
                  <a:pt x="125" y="71"/>
                </a:lnTo>
                <a:lnTo>
                  <a:pt x="121" y="71"/>
                </a:lnTo>
                <a:lnTo>
                  <a:pt x="113" y="71"/>
                </a:lnTo>
                <a:lnTo>
                  <a:pt x="109" y="71"/>
                </a:lnTo>
                <a:lnTo>
                  <a:pt x="105" y="71"/>
                </a:lnTo>
                <a:lnTo>
                  <a:pt x="101" y="71"/>
                </a:lnTo>
                <a:lnTo>
                  <a:pt x="93" y="71"/>
                </a:lnTo>
                <a:lnTo>
                  <a:pt x="89" y="71"/>
                </a:lnTo>
                <a:lnTo>
                  <a:pt x="85" y="71"/>
                </a:lnTo>
                <a:lnTo>
                  <a:pt x="77" y="71"/>
                </a:lnTo>
                <a:lnTo>
                  <a:pt x="73" y="71"/>
                </a:lnTo>
                <a:lnTo>
                  <a:pt x="69" y="71"/>
                </a:lnTo>
                <a:lnTo>
                  <a:pt x="65" y="71"/>
                </a:lnTo>
                <a:lnTo>
                  <a:pt x="57" y="71"/>
                </a:lnTo>
                <a:lnTo>
                  <a:pt x="53" y="75"/>
                </a:lnTo>
                <a:lnTo>
                  <a:pt x="49" y="75"/>
                </a:lnTo>
                <a:lnTo>
                  <a:pt x="44" y="75"/>
                </a:lnTo>
                <a:lnTo>
                  <a:pt x="36" y="75"/>
                </a:lnTo>
                <a:lnTo>
                  <a:pt x="32" y="75"/>
                </a:lnTo>
                <a:lnTo>
                  <a:pt x="28" y="75"/>
                </a:lnTo>
                <a:lnTo>
                  <a:pt x="20" y="75"/>
                </a:lnTo>
                <a:lnTo>
                  <a:pt x="16" y="75"/>
                </a:lnTo>
                <a:lnTo>
                  <a:pt x="12" y="75"/>
                </a:lnTo>
                <a:lnTo>
                  <a:pt x="8" y="75"/>
                </a:lnTo>
                <a:lnTo>
                  <a:pt x="0" y="75"/>
                </a:lnTo>
                <a:lnTo>
                  <a:pt x="0" y="79"/>
                </a:lnTo>
                <a:lnTo>
                  <a:pt x="0" y="83"/>
                </a:lnTo>
                <a:lnTo>
                  <a:pt x="0" y="87"/>
                </a:lnTo>
                <a:lnTo>
                  <a:pt x="4" y="87"/>
                </a:lnTo>
                <a:lnTo>
                  <a:pt x="4" y="92"/>
                </a:lnTo>
                <a:lnTo>
                  <a:pt x="4" y="96"/>
                </a:lnTo>
                <a:lnTo>
                  <a:pt x="4" y="104"/>
                </a:lnTo>
                <a:lnTo>
                  <a:pt x="4" y="108"/>
                </a:lnTo>
                <a:lnTo>
                  <a:pt x="4" y="112"/>
                </a:lnTo>
                <a:lnTo>
                  <a:pt x="4" y="116"/>
                </a:lnTo>
                <a:lnTo>
                  <a:pt x="4" y="121"/>
                </a:lnTo>
                <a:lnTo>
                  <a:pt x="4" y="125"/>
                </a:lnTo>
                <a:lnTo>
                  <a:pt x="4" y="129"/>
                </a:lnTo>
                <a:lnTo>
                  <a:pt x="4" y="133"/>
                </a:lnTo>
                <a:lnTo>
                  <a:pt x="4" y="141"/>
                </a:lnTo>
                <a:lnTo>
                  <a:pt x="4" y="146"/>
                </a:lnTo>
                <a:lnTo>
                  <a:pt x="4" y="150"/>
                </a:lnTo>
                <a:lnTo>
                  <a:pt x="4" y="158"/>
                </a:lnTo>
                <a:lnTo>
                  <a:pt x="8" y="162"/>
                </a:lnTo>
                <a:lnTo>
                  <a:pt x="8" y="166"/>
                </a:lnTo>
                <a:lnTo>
                  <a:pt x="8" y="170"/>
                </a:lnTo>
                <a:lnTo>
                  <a:pt x="8" y="179"/>
                </a:lnTo>
                <a:lnTo>
                  <a:pt x="8" y="183"/>
                </a:lnTo>
                <a:lnTo>
                  <a:pt x="8" y="187"/>
                </a:lnTo>
                <a:lnTo>
                  <a:pt x="8" y="191"/>
                </a:lnTo>
                <a:lnTo>
                  <a:pt x="12" y="191"/>
                </a:lnTo>
                <a:lnTo>
                  <a:pt x="16" y="191"/>
                </a:lnTo>
                <a:lnTo>
                  <a:pt x="20" y="191"/>
                </a:lnTo>
                <a:lnTo>
                  <a:pt x="20" y="195"/>
                </a:lnTo>
                <a:lnTo>
                  <a:pt x="24" y="195"/>
                </a:lnTo>
                <a:lnTo>
                  <a:pt x="28" y="195"/>
                </a:lnTo>
                <a:lnTo>
                  <a:pt x="32" y="195"/>
                </a:lnTo>
                <a:lnTo>
                  <a:pt x="32" y="199"/>
                </a:lnTo>
                <a:lnTo>
                  <a:pt x="36" y="199"/>
                </a:lnTo>
                <a:lnTo>
                  <a:pt x="36" y="204"/>
                </a:lnTo>
                <a:lnTo>
                  <a:pt x="36" y="208"/>
                </a:lnTo>
                <a:lnTo>
                  <a:pt x="36" y="212"/>
                </a:lnTo>
                <a:lnTo>
                  <a:pt x="32" y="216"/>
                </a:lnTo>
                <a:lnTo>
                  <a:pt x="28" y="216"/>
                </a:lnTo>
                <a:lnTo>
                  <a:pt x="28" y="220"/>
                </a:lnTo>
                <a:lnTo>
                  <a:pt x="28" y="224"/>
                </a:lnTo>
                <a:lnTo>
                  <a:pt x="28" y="228"/>
                </a:lnTo>
                <a:lnTo>
                  <a:pt x="32" y="228"/>
                </a:lnTo>
                <a:lnTo>
                  <a:pt x="36" y="228"/>
                </a:lnTo>
                <a:lnTo>
                  <a:pt x="36" y="233"/>
                </a:lnTo>
                <a:lnTo>
                  <a:pt x="40" y="233"/>
                </a:lnTo>
                <a:lnTo>
                  <a:pt x="40" y="237"/>
                </a:lnTo>
                <a:lnTo>
                  <a:pt x="44" y="237"/>
                </a:lnTo>
                <a:lnTo>
                  <a:pt x="44" y="241"/>
                </a:lnTo>
                <a:lnTo>
                  <a:pt x="49" y="241"/>
                </a:lnTo>
                <a:lnTo>
                  <a:pt x="53" y="241"/>
                </a:lnTo>
                <a:lnTo>
                  <a:pt x="57" y="241"/>
                </a:lnTo>
                <a:lnTo>
                  <a:pt x="61" y="241"/>
                </a:lnTo>
                <a:lnTo>
                  <a:pt x="65" y="237"/>
                </a:lnTo>
                <a:lnTo>
                  <a:pt x="69" y="237"/>
                </a:lnTo>
                <a:lnTo>
                  <a:pt x="69" y="241"/>
                </a:lnTo>
                <a:lnTo>
                  <a:pt x="69" y="245"/>
                </a:lnTo>
                <a:lnTo>
                  <a:pt x="69" y="249"/>
                </a:lnTo>
                <a:lnTo>
                  <a:pt x="73" y="249"/>
                </a:lnTo>
                <a:lnTo>
                  <a:pt x="77" y="249"/>
                </a:lnTo>
                <a:lnTo>
                  <a:pt x="77" y="253"/>
                </a:lnTo>
                <a:lnTo>
                  <a:pt x="81" y="253"/>
                </a:lnTo>
                <a:lnTo>
                  <a:pt x="85" y="253"/>
                </a:lnTo>
                <a:lnTo>
                  <a:pt x="85" y="258"/>
                </a:lnTo>
                <a:lnTo>
                  <a:pt x="89" y="258"/>
                </a:lnTo>
                <a:lnTo>
                  <a:pt x="93" y="258"/>
                </a:lnTo>
                <a:lnTo>
                  <a:pt x="97" y="262"/>
                </a:lnTo>
                <a:lnTo>
                  <a:pt x="101" y="262"/>
                </a:lnTo>
                <a:lnTo>
                  <a:pt x="101" y="266"/>
                </a:lnTo>
                <a:lnTo>
                  <a:pt x="105" y="266"/>
                </a:lnTo>
                <a:lnTo>
                  <a:pt x="105" y="270"/>
                </a:lnTo>
                <a:lnTo>
                  <a:pt x="101" y="270"/>
                </a:lnTo>
                <a:lnTo>
                  <a:pt x="105" y="274"/>
                </a:lnTo>
                <a:lnTo>
                  <a:pt x="109" y="274"/>
                </a:lnTo>
                <a:lnTo>
                  <a:pt x="109" y="278"/>
                </a:lnTo>
                <a:lnTo>
                  <a:pt x="113" y="278"/>
                </a:lnTo>
                <a:lnTo>
                  <a:pt x="113" y="274"/>
                </a:lnTo>
                <a:lnTo>
                  <a:pt x="113" y="278"/>
                </a:lnTo>
                <a:lnTo>
                  <a:pt x="113" y="274"/>
                </a:lnTo>
                <a:lnTo>
                  <a:pt x="113" y="278"/>
                </a:lnTo>
                <a:lnTo>
                  <a:pt x="117" y="278"/>
                </a:lnTo>
                <a:lnTo>
                  <a:pt x="121" y="278"/>
                </a:lnTo>
                <a:lnTo>
                  <a:pt x="121" y="274"/>
                </a:lnTo>
                <a:lnTo>
                  <a:pt x="125" y="274"/>
                </a:lnTo>
                <a:lnTo>
                  <a:pt x="129" y="274"/>
                </a:lnTo>
                <a:lnTo>
                  <a:pt x="129" y="278"/>
                </a:lnTo>
                <a:lnTo>
                  <a:pt x="129" y="274"/>
                </a:lnTo>
                <a:lnTo>
                  <a:pt x="133" y="274"/>
                </a:lnTo>
                <a:lnTo>
                  <a:pt x="133" y="278"/>
                </a:lnTo>
                <a:lnTo>
                  <a:pt x="137" y="278"/>
                </a:lnTo>
                <a:lnTo>
                  <a:pt x="141" y="278"/>
                </a:lnTo>
                <a:lnTo>
                  <a:pt x="145" y="278"/>
                </a:lnTo>
                <a:lnTo>
                  <a:pt x="145" y="282"/>
                </a:lnTo>
                <a:lnTo>
                  <a:pt x="145" y="278"/>
                </a:lnTo>
                <a:lnTo>
                  <a:pt x="145" y="282"/>
                </a:lnTo>
                <a:lnTo>
                  <a:pt x="149" y="282"/>
                </a:lnTo>
                <a:lnTo>
                  <a:pt x="153" y="282"/>
                </a:lnTo>
                <a:lnTo>
                  <a:pt x="157" y="282"/>
                </a:lnTo>
                <a:lnTo>
                  <a:pt x="157" y="278"/>
                </a:lnTo>
                <a:lnTo>
                  <a:pt x="161" y="278"/>
                </a:lnTo>
                <a:lnTo>
                  <a:pt x="165" y="278"/>
                </a:lnTo>
                <a:lnTo>
                  <a:pt x="165" y="282"/>
                </a:lnTo>
                <a:lnTo>
                  <a:pt x="169" y="282"/>
                </a:lnTo>
                <a:lnTo>
                  <a:pt x="169" y="287"/>
                </a:lnTo>
                <a:lnTo>
                  <a:pt x="173" y="287"/>
                </a:lnTo>
                <a:lnTo>
                  <a:pt x="173" y="282"/>
                </a:lnTo>
                <a:lnTo>
                  <a:pt x="177" y="282"/>
                </a:lnTo>
                <a:lnTo>
                  <a:pt x="181" y="282"/>
                </a:lnTo>
                <a:lnTo>
                  <a:pt x="185" y="282"/>
                </a:lnTo>
                <a:lnTo>
                  <a:pt x="189" y="282"/>
                </a:lnTo>
                <a:lnTo>
                  <a:pt x="193" y="282"/>
                </a:lnTo>
                <a:lnTo>
                  <a:pt x="197" y="282"/>
                </a:lnTo>
                <a:lnTo>
                  <a:pt x="201" y="282"/>
                </a:lnTo>
                <a:lnTo>
                  <a:pt x="205" y="282"/>
                </a:lnTo>
                <a:lnTo>
                  <a:pt x="209" y="282"/>
                </a:lnTo>
                <a:lnTo>
                  <a:pt x="213" y="282"/>
                </a:lnTo>
                <a:lnTo>
                  <a:pt x="213" y="287"/>
                </a:lnTo>
                <a:lnTo>
                  <a:pt x="217" y="287"/>
                </a:lnTo>
                <a:lnTo>
                  <a:pt x="221" y="287"/>
                </a:lnTo>
                <a:lnTo>
                  <a:pt x="225" y="287"/>
                </a:lnTo>
                <a:lnTo>
                  <a:pt x="229" y="287"/>
                </a:lnTo>
                <a:lnTo>
                  <a:pt x="229" y="291"/>
                </a:lnTo>
                <a:lnTo>
                  <a:pt x="234" y="291"/>
                </a:lnTo>
                <a:lnTo>
                  <a:pt x="238" y="291"/>
                </a:lnTo>
                <a:lnTo>
                  <a:pt x="238" y="295"/>
                </a:lnTo>
                <a:lnTo>
                  <a:pt x="242" y="295"/>
                </a:lnTo>
                <a:lnTo>
                  <a:pt x="246" y="295"/>
                </a:lnTo>
                <a:lnTo>
                  <a:pt x="246" y="299"/>
                </a:lnTo>
                <a:lnTo>
                  <a:pt x="250" y="299"/>
                </a:lnTo>
                <a:lnTo>
                  <a:pt x="250" y="303"/>
                </a:lnTo>
                <a:lnTo>
                  <a:pt x="254" y="303"/>
                </a:lnTo>
                <a:lnTo>
                  <a:pt x="258" y="303"/>
                </a:lnTo>
                <a:lnTo>
                  <a:pt x="258" y="307"/>
                </a:lnTo>
                <a:lnTo>
                  <a:pt x="262" y="307"/>
                </a:lnTo>
                <a:lnTo>
                  <a:pt x="262" y="311"/>
                </a:lnTo>
                <a:lnTo>
                  <a:pt x="266" y="311"/>
                </a:lnTo>
                <a:lnTo>
                  <a:pt x="266" y="316"/>
                </a:lnTo>
                <a:lnTo>
                  <a:pt x="270" y="316"/>
                </a:lnTo>
                <a:lnTo>
                  <a:pt x="274" y="316"/>
                </a:lnTo>
                <a:lnTo>
                  <a:pt x="274" y="320"/>
                </a:lnTo>
                <a:lnTo>
                  <a:pt x="278" y="320"/>
                </a:lnTo>
                <a:lnTo>
                  <a:pt x="282" y="32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22" name="Freeform 200"/>
          <p:cNvSpPr>
            <a:spLocks/>
          </p:cNvSpPr>
          <p:nvPr/>
        </p:nvSpPr>
        <p:spPr bwMode="auto">
          <a:xfrm>
            <a:off x="4420647" y="3205557"/>
            <a:ext cx="494500" cy="805762"/>
          </a:xfrm>
          <a:custGeom>
            <a:avLst/>
            <a:gdLst>
              <a:gd name="T0" fmla="*/ 24 w 269"/>
              <a:gd name="T1" fmla="*/ 473 h 477"/>
              <a:gd name="T2" fmla="*/ 52 w 269"/>
              <a:gd name="T3" fmla="*/ 477 h 477"/>
              <a:gd name="T4" fmla="*/ 72 w 269"/>
              <a:gd name="T5" fmla="*/ 473 h 477"/>
              <a:gd name="T6" fmla="*/ 88 w 269"/>
              <a:gd name="T7" fmla="*/ 452 h 477"/>
              <a:gd name="T8" fmla="*/ 105 w 269"/>
              <a:gd name="T9" fmla="*/ 435 h 477"/>
              <a:gd name="T10" fmla="*/ 121 w 269"/>
              <a:gd name="T11" fmla="*/ 419 h 477"/>
              <a:gd name="T12" fmla="*/ 137 w 269"/>
              <a:gd name="T13" fmla="*/ 423 h 477"/>
              <a:gd name="T14" fmla="*/ 153 w 269"/>
              <a:gd name="T15" fmla="*/ 415 h 477"/>
              <a:gd name="T16" fmla="*/ 161 w 269"/>
              <a:gd name="T17" fmla="*/ 398 h 477"/>
              <a:gd name="T18" fmla="*/ 149 w 269"/>
              <a:gd name="T19" fmla="*/ 386 h 477"/>
              <a:gd name="T20" fmla="*/ 137 w 269"/>
              <a:gd name="T21" fmla="*/ 369 h 477"/>
              <a:gd name="T22" fmla="*/ 133 w 269"/>
              <a:gd name="T23" fmla="*/ 348 h 477"/>
              <a:gd name="T24" fmla="*/ 137 w 269"/>
              <a:gd name="T25" fmla="*/ 327 h 477"/>
              <a:gd name="T26" fmla="*/ 137 w 269"/>
              <a:gd name="T27" fmla="*/ 319 h 477"/>
              <a:gd name="T28" fmla="*/ 137 w 269"/>
              <a:gd name="T29" fmla="*/ 303 h 477"/>
              <a:gd name="T30" fmla="*/ 141 w 269"/>
              <a:gd name="T31" fmla="*/ 282 h 477"/>
              <a:gd name="T32" fmla="*/ 153 w 269"/>
              <a:gd name="T33" fmla="*/ 278 h 477"/>
              <a:gd name="T34" fmla="*/ 169 w 269"/>
              <a:gd name="T35" fmla="*/ 269 h 477"/>
              <a:gd name="T36" fmla="*/ 177 w 269"/>
              <a:gd name="T37" fmla="*/ 253 h 477"/>
              <a:gd name="T38" fmla="*/ 185 w 269"/>
              <a:gd name="T39" fmla="*/ 244 h 477"/>
              <a:gd name="T40" fmla="*/ 197 w 269"/>
              <a:gd name="T41" fmla="*/ 232 h 477"/>
              <a:gd name="T42" fmla="*/ 205 w 269"/>
              <a:gd name="T43" fmla="*/ 215 h 477"/>
              <a:gd name="T44" fmla="*/ 209 w 269"/>
              <a:gd name="T45" fmla="*/ 195 h 477"/>
              <a:gd name="T46" fmla="*/ 209 w 269"/>
              <a:gd name="T47" fmla="*/ 178 h 477"/>
              <a:gd name="T48" fmla="*/ 217 w 269"/>
              <a:gd name="T49" fmla="*/ 161 h 477"/>
              <a:gd name="T50" fmla="*/ 209 w 269"/>
              <a:gd name="T51" fmla="*/ 145 h 477"/>
              <a:gd name="T52" fmla="*/ 217 w 269"/>
              <a:gd name="T53" fmla="*/ 128 h 477"/>
              <a:gd name="T54" fmla="*/ 221 w 269"/>
              <a:gd name="T55" fmla="*/ 108 h 477"/>
              <a:gd name="T56" fmla="*/ 233 w 269"/>
              <a:gd name="T57" fmla="*/ 95 h 477"/>
              <a:gd name="T58" fmla="*/ 245 w 269"/>
              <a:gd name="T59" fmla="*/ 83 h 477"/>
              <a:gd name="T60" fmla="*/ 249 w 269"/>
              <a:gd name="T61" fmla="*/ 62 h 477"/>
              <a:gd name="T62" fmla="*/ 257 w 269"/>
              <a:gd name="T63" fmla="*/ 45 h 477"/>
              <a:gd name="T64" fmla="*/ 253 w 269"/>
              <a:gd name="T65" fmla="*/ 25 h 477"/>
              <a:gd name="T66" fmla="*/ 269 w 269"/>
              <a:gd name="T67" fmla="*/ 16 h 477"/>
              <a:gd name="T68" fmla="*/ 249 w 269"/>
              <a:gd name="T69" fmla="*/ 8 h 477"/>
              <a:gd name="T70" fmla="*/ 225 w 269"/>
              <a:gd name="T71" fmla="*/ 8 h 477"/>
              <a:gd name="T72" fmla="*/ 197 w 269"/>
              <a:gd name="T73" fmla="*/ 8 h 477"/>
              <a:gd name="T74" fmla="*/ 169 w 269"/>
              <a:gd name="T75" fmla="*/ 4 h 477"/>
              <a:gd name="T76" fmla="*/ 141 w 269"/>
              <a:gd name="T77" fmla="*/ 4 h 477"/>
              <a:gd name="T78" fmla="*/ 113 w 269"/>
              <a:gd name="T79" fmla="*/ 4 h 477"/>
              <a:gd name="T80" fmla="*/ 88 w 269"/>
              <a:gd name="T81" fmla="*/ 4 h 477"/>
              <a:gd name="T82" fmla="*/ 80 w 269"/>
              <a:gd name="T83" fmla="*/ 37 h 477"/>
              <a:gd name="T84" fmla="*/ 76 w 269"/>
              <a:gd name="T85" fmla="*/ 66 h 477"/>
              <a:gd name="T86" fmla="*/ 72 w 269"/>
              <a:gd name="T87" fmla="*/ 95 h 477"/>
              <a:gd name="T88" fmla="*/ 64 w 269"/>
              <a:gd name="T89" fmla="*/ 124 h 477"/>
              <a:gd name="T90" fmla="*/ 60 w 269"/>
              <a:gd name="T91" fmla="*/ 153 h 477"/>
              <a:gd name="T92" fmla="*/ 56 w 269"/>
              <a:gd name="T93" fmla="*/ 178 h 477"/>
              <a:gd name="T94" fmla="*/ 64 w 269"/>
              <a:gd name="T95" fmla="*/ 199 h 477"/>
              <a:gd name="T96" fmla="*/ 68 w 269"/>
              <a:gd name="T97" fmla="*/ 215 h 477"/>
              <a:gd name="T98" fmla="*/ 60 w 269"/>
              <a:gd name="T99" fmla="*/ 240 h 477"/>
              <a:gd name="T100" fmla="*/ 52 w 269"/>
              <a:gd name="T101" fmla="*/ 261 h 477"/>
              <a:gd name="T102" fmla="*/ 44 w 269"/>
              <a:gd name="T103" fmla="*/ 282 h 477"/>
              <a:gd name="T104" fmla="*/ 48 w 269"/>
              <a:gd name="T105" fmla="*/ 294 h 477"/>
              <a:gd name="T106" fmla="*/ 56 w 269"/>
              <a:gd name="T107" fmla="*/ 315 h 477"/>
              <a:gd name="T108" fmla="*/ 64 w 269"/>
              <a:gd name="T109" fmla="*/ 336 h 477"/>
              <a:gd name="T110" fmla="*/ 64 w 269"/>
              <a:gd name="T111" fmla="*/ 344 h 477"/>
              <a:gd name="T112" fmla="*/ 68 w 269"/>
              <a:gd name="T113" fmla="*/ 361 h 477"/>
              <a:gd name="T114" fmla="*/ 64 w 269"/>
              <a:gd name="T115" fmla="*/ 381 h 477"/>
              <a:gd name="T116" fmla="*/ 48 w 269"/>
              <a:gd name="T117" fmla="*/ 402 h 477"/>
              <a:gd name="T118" fmla="*/ 36 w 269"/>
              <a:gd name="T119" fmla="*/ 423 h 477"/>
              <a:gd name="T120" fmla="*/ 20 w 269"/>
              <a:gd name="T121" fmla="*/ 439 h 477"/>
              <a:gd name="T122" fmla="*/ 8 w 269"/>
              <a:gd name="T123" fmla="*/ 464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9" h="477">
                <a:moveTo>
                  <a:pt x="0" y="473"/>
                </a:moveTo>
                <a:lnTo>
                  <a:pt x="4" y="473"/>
                </a:lnTo>
                <a:lnTo>
                  <a:pt x="12" y="473"/>
                </a:lnTo>
                <a:lnTo>
                  <a:pt x="16" y="473"/>
                </a:lnTo>
                <a:lnTo>
                  <a:pt x="20" y="473"/>
                </a:lnTo>
                <a:lnTo>
                  <a:pt x="24" y="473"/>
                </a:lnTo>
                <a:lnTo>
                  <a:pt x="32" y="473"/>
                </a:lnTo>
                <a:lnTo>
                  <a:pt x="36" y="473"/>
                </a:lnTo>
                <a:lnTo>
                  <a:pt x="40" y="477"/>
                </a:lnTo>
                <a:lnTo>
                  <a:pt x="44" y="477"/>
                </a:lnTo>
                <a:lnTo>
                  <a:pt x="48" y="477"/>
                </a:lnTo>
                <a:lnTo>
                  <a:pt x="52" y="477"/>
                </a:lnTo>
                <a:lnTo>
                  <a:pt x="56" y="477"/>
                </a:lnTo>
                <a:lnTo>
                  <a:pt x="60" y="477"/>
                </a:lnTo>
                <a:lnTo>
                  <a:pt x="64" y="477"/>
                </a:lnTo>
                <a:lnTo>
                  <a:pt x="68" y="477"/>
                </a:lnTo>
                <a:lnTo>
                  <a:pt x="68" y="473"/>
                </a:lnTo>
                <a:lnTo>
                  <a:pt x="72" y="473"/>
                </a:lnTo>
                <a:lnTo>
                  <a:pt x="76" y="469"/>
                </a:lnTo>
                <a:lnTo>
                  <a:pt x="80" y="469"/>
                </a:lnTo>
                <a:lnTo>
                  <a:pt x="80" y="464"/>
                </a:lnTo>
                <a:lnTo>
                  <a:pt x="84" y="460"/>
                </a:lnTo>
                <a:lnTo>
                  <a:pt x="88" y="456"/>
                </a:lnTo>
                <a:lnTo>
                  <a:pt x="88" y="452"/>
                </a:lnTo>
                <a:lnTo>
                  <a:pt x="92" y="452"/>
                </a:lnTo>
                <a:lnTo>
                  <a:pt x="96" y="448"/>
                </a:lnTo>
                <a:lnTo>
                  <a:pt x="96" y="444"/>
                </a:lnTo>
                <a:lnTo>
                  <a:pt x="101" y="444"/>
                </a:lnTo>
                <a:lnTo>
                  <a:pt x="105" y="439"/>
                </a:lnTo>
                <a:lnTo>
                  <a:pt x="105" y="435"/>
                </a:lnTo>
                <a:lnTo>
                  <a:pt x="109" y="435"/>
                </a:lnTo>
                <a:lnTo>
                  <a:pt x="109" y="431"/>
                </a:lnTo>
                <a:lnTo>
                  <a:pt x="113" y="431"/>
                </a:lnTo>
                <a:lnTo>
                  <a:pt x="117" y="427"/>
                </a:lnTo>
                <a:lnTo>
                  <a:pt x="121" y="423"/>
                </a:lnTo>
                <a:lnTo>
                  <a:pt x="121" y="419"/>
                </a:lnTo>
                <a:lnTo>
                  <a:pt x="125" y="419"/>
                </a:lnTo>
                <a:lnTo>
                  <a:pt x="125" y="415"/>
                </a:lnTo>
                <a:lnTo>
                  <a:pt x="129" y="419"/>
                </a:lnTo>
                <a:lnTo>
                  <a:pt x="133" y="419"/>
                </a:lnTo>
                <a:lnTo>
                  <a:pt x="137" y="419"/>
                </a:lnTo>
                <a:lnTo>
                  <a:pt x="137" y="423"/>
                </a:lnTo>
                <a:lnTo>
                  <a:pt x="141" y="423"/>
                </a:lnTo>
                <a:lnTo>
                  <a:pt x="145" y="423"/>
                </a:lnTo>
                <a:lnTo>
                  <a:pt x="149" y="423"/>
                </a:lnTo>
                <a:lnTo>
                  <a:pt x="149" y="419"/>
                </a:lnTo>
                <a:lnTo>
                  <a:pt x="149" y="415"/>
                </a:lnTo>
                <a:lnTo>
                  <a:pt x="153" y="415"/>
                </a:lnTo>
                <a:lnTo>
                  <a:pt x="153" y="410"/>
                </a:lnTo>
                <a:lnTo>
                  <a:pt x="157" y="410"/>
                </a:lnTo>
                <a:lnTo>
                  <a:pt x="157" y="406"/>
                </a:lnTo>
                <a:lnTo>
                  <a:pt x="157" y="402"/>
                </a:lnTo>
                <a:lnTo>
                  <a:pt x="161" y="402"/>
                </a:lnTo>
                <a:lnTo>
                  <a:pt x="161" y="398"/>
                </a:lnTo>
                <a:lnTo>
                  <a:pt x="161" y="394"/>
                </a:lnTo>
                <a:lnTo>
                  <a:pt x="157" y="394"/>
                </a:lnTo>
                <a:lnTo>
                  <a:pt x="157" y="390"/>
                </a:lnTo>
                <a:lnTo>
                  <a:pt x="153" y="390"/>
                </a:lnTo>
                <a:lnTo>
                  <a:pt x="149" y="390"/>
                </a:lnTo>
                <a:lnTo>
                  <a:pt x="149" y="386"/>
                </a:lnTo>
                <a:lnTo>
                  <a:pt x="145" y="386"/>
                </a:lnTo>
                <a:lnTo>
                  <a:pt x="145" y="381"/>
                </a:lnTo>
                <a:lnTo>
                  <a:pt x="141" y="377"/>
                </a:lnTo>
                <a:lnTo>
                  <a:pt x="141" y="373"/>
                </a:lnTo>
                <a:lnTo>
                  <a:pt x="141" y="369"/>
                </a:lnTo>
                <a:lnTo>
                  <a:pt x="137" y="369"/>
                </a:lnTo>
                <a:lnTo>
                  <a:pt x="137" y="365"/>
                </a:lnTo>
                <a:lnTo>
                  <a:pt x="137" y="361"/>
                </a:lnTo>
                <a:lnTo>
                  <a:pt x="137" y="356"/>
                </a:lnTo>
                <a:lnTo>
                  <a:pt x="137" y="352"/>
                </a:lnTo>
                <a:lnTo>
                  <a:pt x="133" y="352"/>
                </a:lnTo>
                <a:lnTo>
                  <a:pt x="133" y="348"/>
                </a:lnTo>
                <a:lnTo>
                  <a:pt x="133" y="344"/>
                </a:lnTo>
                <a:lnTo>
                  <a:pt x="133" y="340"/>
                </a:lnTo>
                <a:lnTo>
                  <a:pt x="133" y="336"/>
                </a:lnTo>
                <a:lnTo>
                  <a:pt x="137" y="336"/>
                </a:lnTo>
                <a:lnTo>
                  <a:pt x="137" y="332"/>
                </a:lnTo>
                <a:lnTo>
                  <a:pt x="137" y="327"/>
                </a:lnTo>
                <a:lnTo>
                  <a:pt x="137" y="323"/>
                </a:lnTo>
                <a:lnTo>
                  <a:pt x="137" y="327"/>
                </a:lnTo>
                <a:lnTo>
                  <a:pt x="141" y="327"/>
                </a:lnTo>
                <a:lnTo>
                  <a:pt x="141" y="323"/>
                </a:lnTo>
                <a:lnTo>
                  <a:pt x="141" y="319"/>
                </a:lnTo>
                <a:lnTo>
                  <a:pt x="137" y="319"/>
                </a:lnTo>
                <a:lnTo>
                  <a:pt x="137" y="315"/>
                </a:lnTo>
                <a:lnTo>
                  <a:pt x="137" y="311"/>
                </a:lnTo>
                <a:lnTo>
                  <a:pt x="141" y="311"/>
                </a:lnTo>
                <a:lnTo>
                  <a:pt x="141" y="307"/>
                </a:lnTo>
                <a:lnTo>
                  <a:pt x="141" y="303"/>
                </a:lnTo>
                <a:lnTo>
                  <a:pt x="137" y="303"/>
                </a:lnTo>
                <a:lnTo>
                  <a:pt x="137" y="298"/>
                </a:lnTo>
                <a:lnTo>
                  <a:pt x="141" y="298"/>
                </a:lnTo>
                <a:lnTo>
                  <a:pt x="141" y="294"/>
                </a:lnTo>
                <a:lnTo>
                  <a:pt x="141" y="290"/>
                </a:lnTo>
                <a:lnTo>
                  <a:pt x="141" y="286"/>
                </a:lnTo>
                <a:lnTo>
                  <a:pt x="141" y="282"/>
                </a:lnTo>
                <a:lnTo>
                  <a:pt x="145" y="282"/>
                </a:lnTo>
                <a:lnTo>
                  <a:pt x="149" y="282"/>
                </a:lnTo>
                <a:lnTo>
                  <a:pt x="149" y="278"/>
                </a:lnTo>
                <a:lnTo>
                  <a:pt x="149" y="282"/>
                </a:lnTo>
                <a:lnTo>
                  <a:pt x="153" y="282"/>
                </a:lnTo>
                <a:lnTo>
                  <a:pt x="153" y="278"/>
                </a:lnTo>
                <a:lnTo>
                  <a:pt x="157" y="278"/>
                </a:lnTo>
                <a:lnTo>
                  <a:pt x="161" y="278"/>
                </a:lnTo>
                <a:lnTo>
                  <a:pt x="161" y="274"/>
                </a:lnTo>
                <a:lnTo>
                  <a:pt x="165" y="274"/>
                </a:lnTo>
                <a:lnTo>
                  <a:pt x="165" y="269"/>
                </a:lnTo>
                <a:lnTo>
                  <a:pt x="169" y="269"/>
                </a:lnTo>
                <a:lnTo>
                  <a:pt x="169" y="265"/>
                </a:lnTo>
                <a:lnTo>
                  <a:pt x="173" y="265"/>
                </a:lnTo>
                <a:lnTo>
                  <a:pt x="173" y="261"/>
                </a:lnTo>
                <a:lnTo>
                  <a:pt x="177" y="261"/>
                </a:lnTo>
                <a:lnTo>
                  <a:pt x="177" y="257"/>
                </a:lnTo>
                <a:lnTo>
                  <a:pt x="177" y="253"/>
                </a:lnTo>
                <a:lnTo>
                  <a:pt x="181" y="253"/>
                </a:lnTo>
                <a:lnTo>
                  <a:pt x="177" y="253"/>
                </a:lnTo>
                <a:lnTo>
                  <a:pt x="177" y="249"/>
                </a:lnTo>
                <a:lnTo>
                  <a:pt x="181" y="249"/>
                </a:lnTo>
                <a:lnTo>
                  <a:pt x="185" y="249"/>
                </a:lnTo>
                <a:lnTo>
                  <a:pt x="185" y="244"/>
                </a:lnTo>
                <a:lnTo>
                  <a:pt x="185" y="240"/>
                </a:lnTo>
                <a:lnTo>
                  <a:pt x="189" y="240"/>
                </a:lnTo>
                <a:lnTo>
                  <a:pt x="189" y="236"/>
                </a:lnTo>
                <a:lnTo>
                  <a:pt x="193" y="236"/>
                </a:lnTo>
                <a:lnTo>
                  <a:pt x="193" y="232"/>
                </a:lnTo>
                <a:lnTo>
                  <a:pt x="197" y="232"/>
                </a:lnTo>
                <a:lnTo>
                  <a:pt x="197" y="228"/>
                </a:lnTo>
                <a:lnTo>
                  <a:pt x="197" y="224"/>
                </a:lnTo>
                <a:lnTo>
                  <a:pt x="201" y="224"/>
                </a:lnTo>
                <a:lnTo>
                  <a:pt x="201" y="220"/>
                </a:lnTo>
                <a:lnTo>
                  <a:pt x="205" y="220"/>
                </a:lnTo>
                <a:lnTo>
                  <a:pt x="205" y="215"/>
                </a:lnTo>
                <a:lnTo>
                  <a:pt x="205" y="211"/>
                </a:lnTo>
                <a:lnTo>
                  <a:pt x="209" y="211"/>
                </a:lnTo>
                <a:lnTo>
                  <a:pt x="209" y="207"/>
                </a:lnTo>
                <a:lnTo>
                  <a:pt x="209" y="203"/>
                </a:lnTo>
                <a:lnTo>
                  <a:pt x="209" y="199"/>
                </a:lnTo>
                <a:lnTo>
                  <a:pt x="209" y="195"/>
                </a:lnTo>
                <a:lnTo>
                  <a:pt x="209" y="191"/>
                </a:lnTo>
                <a:lnTo>
                  <a:pt x="209" y="186"/>
                </a:lnTo>
                <a:lnTo>
                  <a:pt x="205" y="186"/>
                </a:lnTo>
                <a:lnTo>
                  <a:pt x="209" y="186"/>
                </a:lnTo>
                <a:lnTo>
                  <a:pt x="209" y="182"/>
                </a:lnTo>
                <a:lnTo>
                  <a:pt x="209" y="178"/>
                </a:lnTo>
                <a:lnTo>
                  <a:pt x="209" y="174"/>
                </a:lnTo>
                <a:lnTo>
                  <a:pt x="213" y="174"/>
                </a:lnTo>
                <a:lnTo>
                  <a:pt x="213" y="170"/>
                </a:lnTo>
                <a:lnTo>
                  <a:pt x="213" y="166"/>
                </a:lnTo>
                <a:lnTo>
                  <a:pt x="213" y="161"/>
                </a:lnTo>
                <a:lnTo>
                  <a:pt x="217" y="161"/>
                </a:lnTo>
                <a:lnTo>
                  <a:pt x="217" y="157"/>
                </a:lnTo>
                <a:lnTo>
                  <a:pt x="217" y="153"/>
                </a:lnTo>
                <a:lnTo>
                  <a:pt x="213" y="153"/>
                </a:lnTo>
                <a:lnTo>
                  <a:pt x="213" y="149"/>
                </a:lnTo>
                <a:lnTo>
                  <a:pt x="213" y="145"/>
                </a:lnTo>
                <a:lnTo>
                  <a:pt x="209" y="145"/>
                </a:lnTo>
                <a:lnTo>
                  <a:pt x="209" y="141"/>
                </a:lnTo>
                <a:lnTo>
                  <a:pt x="213" y="141"/>
                </a:lnTo>
                <a:lnTo>
                  <a:pt x="213" y="137"/>
                </a:lnTo>
                <a:lnTo>
                  <a:pt x="213" y="132"/>
                </a:lnTo>
                <a:lnTo>
                  <a:pt x="217" y="132"/>
                </a:lnTo>
                <a:lnTo>
                  <a:pt x="217" y="128"/>
                </a:lnTo>
                <a:lnTo>
                  <a:pt x="217" y="124"/>
                </a:lnTo>
                <a:lnTo>
                  <a:pt x="217" y="120"/>
                </a:lnTo>
                <a:lnTo>
                  <a:pt x="217" y="116"/>
                </a:lnTo>
                <a:lnTo>
                  <a:pt x="217" y="112"/>
                </a:lnTo>
                <a:lnTo>
                  <a:pt x="217" y="108"/>
                </a:lnTo>
                <a:lnTo>
                  <a:pt x="221" y="108"/>
                </a:lnTo>
                <a:lnTo>
                  <a:pt x="221" y="103"/>
                </a:lnTo>
                <a:lnTo>
                  <a:pt x="225" y="103"/>
                </a:lnTo>
                <a:lnTo>
                  <a:pt x="225" y="99"/>
                </a:lnTo>
                <a:lnTo>
                  <a:pt x="229" y="99"/>
                </a:lnTo>
                <a:lnTo>
                  <a:pt x="233" y="99"/>
                </a:lnTo>
                <a:lnTo>
                  <a:pt x="233" y="95"/>
                </a:lnTo>
                <a:lnTo>
                  <a:pt x="233" y="91"/>
                </a:lnTo>
                <a:lnTo>
                  <a:pt x="237" y="91"/>
                </a:lnTo>
                <a:lnTo>
                  <a:pt x="241" y="91"/>
                </a:lnTo>
                <a:lnTo>
                  <a:pt x="241" y="87"/>
                </a:lnTo>
                <a:lnTo>
                  <a:pt x="245" y="87"/>
                </a:lnTo>
                <a:lnTo>
                  <a:pt x="245" y="83"/>
                </a:lnTo>
                <a:lnTo>
                  <a:pt x="245" y="79"/>
                </a:lnTo>
                <a:lnTo>
                  <a:pt x="245" y="74"/>
                </a:lnTo>
                <a:lnTo>
                  <a:pt x="245" y="70"/>
                </a:lnTo>
                <a:lnTo>
                  <a:pt x="249" y="70"/>
                </a:lnTo>
                <a:lnTo>
                  <a:pt x="249" y="66"/>
                </a:lnTo>
                <a:lnTo>
                  <a:pt x="249" y="62"/>
                </a:lnTo>
                <a:lnTo>
                  <a:pt x="253" y="62"/>
                </a:lnTo>
                <a:lnTo>
                  <a:pt x="253" y="58"/>
                </a:lnTo>
                <a:lnTo>
                  <a:pt x="253" y="54"/>
                </a:lnTo>
                <a:lnTo>
                  <a:pt x="253" y="49"/>
                </a:lnTo>
                <a:lnTo>
                  <a:pt x="253" y="45"/>
                </a:lnTo>
                <a:lnTo>
                  <a:pt x="257" y="45"/>
                </a:lnTo>
                <a:lnTo>
                  <a:pt x="253" y="45"/>
                </a:lnTo>
                <a:lnTo>
                  <a:pt x="253" y="41"/>
                </a:lnTo>
                <a:lnTo>
                  <a:pt x="253" y="37"/>
                </a:lnTo>
                <a:lnTo>
                  <a:pt x="253" y="33"/>
                </a:lnTo>
                <a:lnTo>
                  <a:pt x="253" y="29"/>
                </a:lnTo>
                <a:lnTo>
                  <a:pt x="253" y="25"/>
                </a:lnTo>
                <a:lnTo>
                  <a:pt x="257" y="25"/>
                </a:lnTo>
                <a:lnTo>
                  <a:pt x="257" y="20"/>
                </a:lnTo>
                <a:lnTo>
                  <a:pt x="261" y="20"/>
                </a:lnTo>
                <a:lnTo>
                  <a:pt x="265" y="20"/>
                </a:lnTo>
                <a:lnTo>
                  <a:pt x="265" y="16"/>
                </a:lnTo>
                <a:lnTo>
                  <a:pt x="269" y="16"/>
                </a:lnTo>
                <a:lnTo>
                  <a:pt x="269" y="12"/>
                </a:lnTo>
                <a:lnTo>
                  <a:pt x="265" y="12"/>
                </a:lnTo>
                <a:lnTo>
                  <a:pt x="261" y="8"/>
                </a:lnTo>
                <a:lnTo>
                  <a:pt x="257" y="8"/>
                </a:lnTo>
                <a:lnTo>
                  <a:pt x="253" y="8"/>
                </a:lnTo>
                <a:lnTo>
                  <a:pt x="249" y="8"/>
                </a:lnTo>
                <a:lnTo>
                  <a:pt x="245" y="8"/>
                </a:lnTo>
                <a:lnTo>
                  <a:pt x="241" y="8"/>
                </a:lnTo>
                <a:lnTo>
                  <a:pt x="237" y="8"/>
                </a:lnTo>
                <a:lnTo>
                  <a:pt x="233" y="8"/>
                </a:lnTo>
                <a:lnTo>
                  <a:pt x="229" y="8"/>
                </a:lnTo>
                <a:lnTo>
                  <a:pt x="225" y="8"/>
                </a:lnTo>
                <a:lnTo>
                  <a:pt x="221" y="8"/>
                </a:lnTo>
                <a:lnTo>
                  <a:pt x="217" y="8"/>
                </a:lnTo>
                <a:lnTo>
                  <a:pt x="209" y="8"/>
                </a:lnTo>
                <a:lnTo>
                  <a:pt x="205" y="8"/>
                </a:lnTo>
                <a:lnTo>
                  <a:pt x="201" y="8"/>
                </a:lnTo>
                <a:lnTo>
                  <a:pt x="197" y="8"/>
                </a:lnTo>
                <a:lnTo>
                  <a:pt x="193" y="8"/>
                </a:lnTo>
                <a:lnTo>
                  <a:pt x="189" y="8"/>
                </a:lnTo>
                <a:lnTo>
                  <a:pt x="185" y="4"/>
                </a:lnTo>
                <a:lnTo>
                  <a:pt x="181" y="4"/>
                </a:lnTo>
                <a:lnTo>
                  <a:pt x="173" y="4"/>
                </a:lnTo>
                <a:lnTo>
                  <a:pt x="169" y="4"/>
                </a:lnTo>
                <a:lnTo>
                  <a:pt x="165" y="4"/>
                </a:lnTo>
                <a:lnTo>
                  <a:pt x="157" y="4"/>
                </a:lnTo>
                <a:lnTo>
                  <a:pt x="153" y="4"/>
                </a:lnTo>
                <a:lnTo>
                  <a:pt x="149" y="4"/>
                </a:lnTo>
                <a:lnTo>
                  <a:pt x="145" y="4"/>
                </a:lnTo>
                <a:lnTo>
                  <a:pt x="141" y="4"/>
                </a:lnTo>
                <a:lnTo>
                  <a:pt x="137" y="4"/>
                </a:lnTo>
                <a:lnTo>
                  <a:pt x="133" y="4"/>
                </a:lnTo>
                <a:lnTo>
                  <a:pt x="129" y="4"/>
                </a:lnTo>
                <a:lnTo>
                  <a:pt x="121" y="4"/>
                </a:lnTo>
                <a:lnTo>
                  <a:pt x="117" y="4"/>
                </a:lnTo>
                <a:lnTo>
                  <a:pt x="113" y="4"/>
                </a:lnTo>
                <a:lnTo>
                  <a:pt x="105" y="4"/>
                </a:lnTo>
                <a:lnTo>
                  <a:pt x="101" y="4"/>
                </a:lnTo>
                <a:lnTo>
                  <a:pt x="96" y="4"/>
                </a:lnTo>
                <a:lnTo>
                  <a:pt x="92" y="0"/>
                </a:lnTo>
                <a:lnTo>
                  <a:pt x="88" y="0"/>
                </a:lnTo>
                <a:lnTo>
                  <a:pt x="88" y="4"/>
                </a:lnTo>
                <a:lnTo>
                  <a:pt x="84" y="8"/>
                </a:lnTo>
                <a:lnTo>
                  <a:pt x="84" y="12"/>
                </a:lnTo>
                <a:lnTo>
                  <a:pt x="84" y="20"/>
                </a:lnTo>
                <a:lnTo>
                  <a:pt x="84" y="25"/>
                </a:lnTo>
                <a:lnTo>
                  <a:pt x="80" y="29"/>
                </a:lnTo>
                <a:lnTo>
                  <a:pt x="80" y="37"/>
                </a:lnTo>
                <a:lnTo>
                  <a:pt x="80" y="41"/>
                </a:lnTo>
                <a:lnTo>
                  <a:pt x="80" y="45"/>
                </a:lnTo>
                <a:lnTo>
                  <a:pt x="76" y="49"/>
                </a:lnTo>
                <a:lnTo>
                  <a:pt x="76" y="58"/>
                </a:lnTo>
                <a:lnTo>
                  <a:pt x="76" y="62"/>
                </a:lnTo>
                <a:lnTo>
                  <a:pt x="76" y="66"/>
                </a:lnTo>
                <a:lnTo>
                  <a:pt x="76" y="70"/>
                </a:lnTo>
                <a:lnTo>
                  <a:pt x="72" y="79"/>
                </a:lnTo>
                <a:lnTo>
                  <a:pt x="72" y="83"/>
                </a:lnTo>
                <a:lnTo>
                  <a:pt x="72" y="87"/>
                </a:lnTo>
                <a:lnTo>
                  <a:pt x="72" y="91"/>
                </a:lnTo>
                <a:lnTo>
                  <a:pt x="72" y="95"/>
                </a:lnTo>
                <a:lnTo>
                  <a:pt x="68" y="99"/>
                </a:lnTo>
                <a:lnTo>
                  <a:pt x="68" y="103"/>
                </a:lnTo>
                <a:lnTo>
                  <a:pt x="68" y="108"/>
                </a:lnTo>
                <a:lnTo>
                  <a:pt x="68" y="116"/>
                </a:lnTo>
                <a:lnTo>
                  <a:pt x="64" y="120"/>
                </a:lnTo>
                <a:lnTo>
                  <a:pt x="64" y="124"/>
                </a:lnTo>
                <a:lnTo>
                  <a:pt x="64" y="128"/>
                </a:lnTo>
                <a:lnTo>
                  <a:pt x="64" y="137"/>
                </a:lnTo>
                <a:lnTo>
                  <a:pt x="64" y="141"/>
                </a:lnTo>
                <a:lnTo>
                  <a:pt x="60" y="145"/>
                </a:lnTo>
                <a:lnTo>
                  <a:pt x="60" y="149"/>
                </a:lnTo>
                <a:lnTo>
                  <a:pt x="60" y="153"/>
                </a:lnTo>
                <a:lnTo>
                  <a:pt x="60" y="157"/>
                </a:lnTo>
                <a:lnTo>
                  <a:pt x="60" y="161"/>
                </a:lnTo>
                <a:lnTo>
                  <a:pt x="60" y="166"/>
                </a:lnTo>
                <a:lnTo>
                  <a:pt x="56" y="170"/>
                </a:lnTo>
                <a:lnTo>
                  <a:pt x="56" y="174"/>
                </a:lnTo>
                <a:lnTo>
                  <a:pt x="56" y="178"/>
                </a:lnTo>
                <a:lnTo>
                  <a:pt x="56" y="182"/>
                </a:lnTo>
                <a:lnTo>
                  <a:pt x="56" y="186"/>
                </a:lnTo>
                <a:lnTo>
                  <a:pt x="60" y="191"/>
                </a:lnTo>
                <a:lnTo>
                  <a:pt x="60" y="195"/>
                </a:lnTo>
                <a:lnTo>
                  <a:pt x="64" y="195"/>
                </a:lnTo>
                <a:lnTo>
                  <a:pt x="64" y="199"/>
                </a:lnTo>
                <a:lnTo>
                  <a:pt x="68" y="199"/>
                </a:lnTo>
                <a:lnTo>
                  <a:pt x="72" y="199"/>
                </a:lnTo>
                <a:lnTo>
                  <a:pt x="72" y="203"/>
                </a:lnTo>
                <a:lnTo>
                  <a:pt x="72" y="207"/>
                </a:lnTo>
                <a:lnTo>
                  <a:pt x="68" y="211"/>
                </a:lnTo>
                <a:lnTo>
                  <a:pt x="68" y="215"/>
                </a:lnTo>
                <a:lnTo>
                  <a:pt x="68" y="220"/>
                </a:lnTo>
                <a:lnTo>
                  <a:pt x="68" y="224"/>
                </a:lnTo>
                <a:lnTo>
                  <a:pt x="64" y="228"/>
                </a:lnTo>
                <a:lnTo>
                  <a:pt x="64" y="232"/>
                </a:lnTo>
                <a:lnTo>
                  <a:pt x="60" y="236"/>
                </a:lnTo>
                <a:lnTo>
                  <a:pt x="60" y="240"/>
                </a:lnTo>
                <a:lnTo>
                  <a:pt x="60" y="244"/>
                </a:lnTo>
                <a:lnTo>
                  <a:pt x="60" y="249"/>
                </a:lnTo>
                <a:lnTo>
                  <a:pt x="56" y="249"/>
                </a:lnTo>
                <a:lnTo>
                  <a:pt x="56" y="253"/>
                </a:lnTo>
                <a:lnTo>
                  <a:pt x="56" y="257"/>
                </a:lnTo>
                <a:lnTo>
                  <a:pt x="52" y="261"/>
                </a:lnTo>
                <a:lnTo>
                  <a:pt x="52" y="265"/>
                </a:lnTo>
                <a:lnTo>
                  <a:pt x="52" y="269"/>
                </a:lnTo>
                <a:lnTo>
                  <a:pt x="48" y="269"/>
                </a:lnTo>
                <a:lnTo>
                  <a:pt x="44" y="274"/>
                </a:lnTo>
                <a:lnTo>
                  <a:pt x="44" y="278"/>
                </a:lnTo>
                <a:lnTo>
                  <a:pt x="44" y="282"/>
                </a:lnTo>
                <a:lnTo>
                  <a:pt x="48" y="282"/>
                </a:lnTo>
                <a:lnTo>
                  <a:pt x="44" y="282"/>
                </a:lnTo>
                <a:lnTo>
                  <a:pt x="44" y="286"/>
                </a:lnTo>
                <a:lnTo>
                  <a:pt x="44" y="290"/>
                </a:lnTo>
                <a:lnTo>
                  <a:pt x="48" y="290"/>
                </a:lnTo>
                <a:lnTo>
                  <a:pt x="48" y="294"/>
                </a:lnTo>
                <a:lnTo>
                  <a:pt x="48" y="298"/>
                </a:lnTo>
                <a:lnTo>
                  <a:pt x="48" y="303"/>
                </a:lnTo>
                <a:lnTo>
                  <a:pt x="48" y="307"/>
                </a:lnTo>
                <a:lnTo>
                  <a:pt x="48" y="311"/>
                </a:lnTo>
                <a:lnTo>
                  <a:pt x="52" y="315"/>
                </a:lnTo>
                <a:lnTo>
                  <a:pt x="56" y="315"/>
                </a:lnTo>
                <a:lnTo>
                  <a:pt x="56" y="319"/>
                </a:lnTo>
                <a:lnTo>
                  <a:pt x="56" y="323"/>
                </a:lnTo>
                <a:lnTo>
                  <a:pt x="60" y="327"/>
                </a:lnTo>
                <a:lnTo>
                  <a:pt x="60" y="332"/>
                </a:lnTo>
                <a:lnTo>
                  <a:pt x="60" y="336"/>
                </a:lnTo>
                <a:lnTo>
                  <a:pt x="64" y="336"/>
                </a:lnTo>
                <a:lnTo>
                  <a:pt x="64" y="340"/>
                </a:lnTo>
                <a:lnTo>
                  <a:pt x="60" y="340"/>
                </a:lnTo>
                <a:lnTo>
                  <a:pt x="64" y="340"/>
                </a:lnTo>
                <a:lnTo>
                  <a:pt x="60" y="340"/>
                </a:lnTo>
                <a:lnTo>
                  <a:pt x="60" y="344"/>
                </a:lnTo>
                <a:lnTo>
                  <a:pt x="64" y="344"/>
                </a:lnTo>
                <a:lnTo>
                  <a:pt x="60" y="348"/>
                </a:lnTo>
                <a:lnTo>
                  <a:pt x="64" y="348"/>
                </a:lnTo>
                <a:lnTo>
                  <a:pt x="64" y="352"/>
                </a:lnTo>
                <a:lnTo>
                  <a:pt x="68" y="352"/>
                </a:lnTo>
                <a:lnTo>
                  <a:pt x="68" y="356"/>
                </a:lnTo>
                <a:lnTo>
                  <a:pt x="68" y="361"/>
                </a:lnTo>
                <a:lnTo>
                  <a:pt x="68" y="365"/>
                </a:lnTo>
                <a:lnTo>
                  <a:pt x="68" y="369"/>
                </a:lnTo>
                <a:lnTo>
                  <a:pt x="68" y="373"/>
                </a:lnTo>
                <a:lnTo>
                  <a:pt x="68" y="377"/>
                </a:lnTo>
                <a:lnTo>
                  <a:pt x="64" y="377"/>
                </a:lnTo>
                <a:lnTo>
                  <a:pt x="64" y="381"/>
                </a:lnTo>
                <a:lnTo>
                  <a:pt x="60" y="381"/>
                </a:lnTo>
                <a:lnTo>
                  <a:pt x="56" y="386"/>
                </a:lnTo>
                <a:lnTo>
                  <a:pt x="56" y="390"/>
                </a:lnTo>
                <a:lnTo>
                  <a:pt x="52" y="394"/>
                </a:lnTo>
                <a:lnTo>
                  <a:pt x="48" y="398"/>
                </a:lnTo>
                <a:lnTo>
                  <a:pt x="48" y="402"/>
                </a:lnTo>
                <a:lnTo>
                  <a:pt x="44" y="406"/>
                </a:lnTo>
                <a:lnTo>
                  <a:pt x="44" y="410"/>
                </a:lnTo>
                <a:lnTo>
                  <a:pt x="40" y="415"/>
                </a:lnTo>
                <a:lnTo>
                  <a:pt x="36" y="415"/>
                </a:lnTo>
                <a:lnTo>
                  <a:pt x="36" y="419"/>
                </a:lnTo>
                <a:lnTo>
                  <a:pt x="36" y="423"/>
                </a:lnTo>
                <a:lnTo>
                  <a:pt x="32" y="427"/>
                </a:lnTo>
                <a:lnTo>
                  <a:pt x="28" y="431"/>
                </a:lnTo>
                <a:lnTo>
                  <a:pt x="28" y="435"/>
                </a:lnTo>
                <a:lnTo>
                  <a:pt x="24" y="435"/>
                </a:lnTo>
                <a:lnTo>
                  <a:pt x="24" y="439"/>
                </a:lnTo>
                <a:lnTo>
                  <a:pt x="20" y="439"/>
                </a:lnTo>
                <a:lnTo>
                  <a:pt x="20" y="444"/>
                </a:lnTo>
                <a:lnTo>
                  <a:pt x="16" y="448"/>
                </a:lnTo>
                <a:lnTo>
                  <a:pt x="16" y="452"/>
                </a:lnTo>
                <a:lnTo>
                  <a:pt x="12" y="456"/>
                </a:lnTo>
                <a:lnTo>
                  <a:pt x="8" y="460"/>
                </a:lnTo>
                <a:lnTo>
                  <a:pt x="8" y="464"/>
                </a:lnTo>
                <a:lnTo>
                  <a:pt x="4" y="464"/>
                </a:lnTo>
                <a:lnTo>
                  <a:pt x="4" y="469"/>
                </a:lnTo>
                <a:lnTo>
                  <a:pt x="0" y="47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23" name="Freeform 201"/>
          <p:cNvSpPr>
            <a:spLocks/>
          </p:cNvSpPr>
          <p:nvPr/>
        </p:nvSpPr>
        <p:spPr bwMode="auto">
          <a:xfrm>
            <a:off x="4100400" y="3389069"/>
            <a:ext cx="452114" cy="691858"/>
          </a:xfrm>
          <a:custGeom>
            <a:avLst/>
            <a:gdLst>
              <a:gd name="T0" fmla="*/ 141 w 245"/>
              <a:gd name="T1" fmla="*/ 394 h 410"/>
              <a:gd name="T2" fmla="*/ 141 w 245"/>
              <a:gd name="T3" fmla="*/ 369 h 410"/>
              <a:gd name="T4" fmla="*/ 157 w 245"/>
              <a:gd name="T5" fmla="*/ 365 h 410"/>
              <a:gd name="T6" fmla="*/ 177 w 245"/>
              <a:gd name="T7" fmla="*/ 361 h 410"/>
              <a:gd name="T8" fmla="*/ 189 w 245"/>
              <a:gd name="T9" fmla="*/ 344 h 410"/>
              <a:gd name="T10" fmla="*/ 197 w 245"/>
              <a:gd name="T11" fmla="*/ 327 h 410"/>
              <a:gd name="T12" fmla="*/ 209 w 245"/>
              <a:gd name="T13" fmla="*/ 311 h 410"/>
              <a:gd name="T14" fmla="*/ 221 w 245"/>
              <a:gd name="T15" fmla="*/ 294 h 410"/>
              <a:gd name="T16" fmla="*/ 233 w 245"/>
              <a:gd name="T17" fmla="*/ 273 h 410"/>
              <a:gd name="T18" fmla="*/ 241 w 245"/>
              <a:gd name="T19" fmla="*/ 261 h 410"/>
              <a:gd name="T20" fmla="*/ 237 w 245"/>
              <a:gd name="T21" fmla="*/ 244 h 410"/>
              <a:gd name="T22" fmla="*/ 233 w 245"/>
              <a:gd name="T23" fmla="*/ 232 h 410"/>
              <a:gd name="T24" fmla="*/ 233 w 245"/>
              <a:gd name="T25" fmla="*/ 228 h 410"/>
              <a:gd name="T26" fmla="*/ 229 w 245"/>
              <a:gd name="T27" fmla="*/ 207 h 410"/>
              <a:gd name="T28" fmla="*/ 221 w 245"/>
              <a:gd name="T29" fmla="*/ 190 h 410"/>
              <a:gd name="T30" fmla="*/ 217 w 245"/>
              <a:gd name="T31" fmla="*/ 174 h 410"/>
              <a:gd name="T32" fmla="*/ 221 w 245"/>
              <a:gd name="T33" fmla="*/ 161 h 410"/>
              <a:gd name="T34" fmla="*/ 229 w 245"/>
              <a:gd name="T35" fmla="*/ 145 h 410"/>
              <a:gd name="T36" fmla="*/ 233 w 245"/>
              <a:gd name="T37" fmla="*/ 128 h 410"/>
              <a:gd name="T38" fmla="*/ 241 w 245"/>
              <a:gd name="T39" fmla="*/ 107 h 410"/>
              <a:gd name="T40" fmla="*/ 241 w 245"/>
              <a:gd name="T41" fmla="*/ 91 h 410"/>
              <a:gd name="T42" fmla="*/ 229 w 245"/>
              <a:gd name="T43" fmla="*/ 78 h 410"/>
              <a:gd name="T44" fmla="*/ 217 w 245"/>
              <a:gd name="T45" fmla="*/ 66 h 410"/>
              <a:gd name="T46" fmla="*/ 201 w 245"/>
              <a:gd name="T47" fmla="*/ 58 h 410"/>
              <a:gd name="T48" fmla="*/ 197 w 245"/>
              <a:gd name="T49" fmla="*/ 41 h 410"/>
              <a:gd name="T50" fmla="*/ 189 w 245"/>
              <a:gd name="T51" fmla="*/ 29 h 410"/>
              <a:gd name="T52" fmla="*/ 181 w 245"/>
              <a:gd name="T53" fmla="*/ 24 h 410"/>
              <a:gd name="T54" fmla="*/ 157 w 245"/>
              <a:gd name="T55" fmla="*/ 24 h 410"/>
              <a:gd name="T56" fmla="*/ 141 w 245"/>
              <a:gd name="T57" fmla="*/ 12 h 410"/>
              <a:gd name="T58" fmla="*/ 121 w 245"/>
              <a:gd name="T59" fmla="*/ 8 h 410"/>
              <a:gd name="T60" fmla="*/ 113 w 245"/>
              <a:gd name="T61" fmla="*/ 4 h 410"/>
              <a:gd name="T62" fmla="*/ 89 w 245"/>
              <a:gd name="T63" fmla="*/ 0 h 410"/>
              <a:gd name="T64" fmla="*/ 68 w 245"/>
              <a:gd name="T65" fmla="*/ 4 h 410"/>
              <a:gd name="T66" fmla="*/ 52 w 245"/>
              <a:gd name="T67" fmla="*/ 16 h 410"/>
              <a:gd name="T68" fmla="*/ 48 w 245"/>
              <a:gd name="T69" fmla="*/ 37 h 410"/>
              <a:gd name="T70" fmla="*/ 24 w 245"/>
              <a:gd name="T71" fmla="*/ 45 h 410"/>
              <a:gd name="T72" fmla="*/ 16 w 245"/>
              <a:gd name="T73" fmla="*/ 70 h 410"/>
              <a:gd name="T74" fmla="*/ 8 w 245"/>
              <a:gd name="T75" fmla="*/ 95 h 410"/>
              <a:gd name="T76" fmla="*/ 0 w 245"/>
              <a:gd name="T77" fmla="*/ 120 h 410"/>
              <a:gd name="T78" fmla="*/ 0 w 245"/>
              <a:gd name="T79" fmla="*/ 145 h 410"/>
              <a:gd name="T80" fmla="*/ 0 w 245"/>
              <a:gd name="T81" fmla="*/ 170 h 410"/>
              <a:gd name="T82" fmla="*/ 12 w 245"/>
              <a:gd name="T83" fmla="*/ 182 h 410"/>
              <a:gd name="T84" fmla="*/ 28 w 245"/>
              <a:gd name="T85" fmla="*/ 190 h 410"/>
              <a:gd name="T86" fmla="*/ 36 w 245"/>
              <a:gd name="T87" fmla="*/ 203 h 410"/>
              <a:gd name="T88" fmla="*/ 48 w 245"/>
              <a:gd name="T89" fmla="*/ 211 h 410"/>
              <a:gd name="T90" fmla="*/ 52 w 245"/>
              <a:gd name="T91" fmla="*/ 224 h 410"/>
              <a:gd name="T92" fmla="*/ 52 w 245"/>
              <a:gd name="T93" fmla="*/ 228 h 410"/>
              <a:gd name="T94" fmla="*/ 48 w 245"/>
              <a:gd name="T95" fmla="*/ 244 h 410"/>
              <a:gd name="T96" fmla="*/ 48 w 245"/>
              <a:gd name="T97" fmla="*/ 261 h 410"/>
              <a:gd name="T98" fmla="*/ 44 w 245"/>
              <a:gd name="T99" fmla="*/ 269 h 410"/>
              <a:gd name="T100" fmla="*/ 40 w 245"/>
              <a:gd name="T101" fmla="*/ 286 h 410"/>
              <a:gd name="T102" fmla="*/ 40 w 245"/>
              <a:gd name="T103" fmla="*/ 307 h 410"/>
              <a:gd name="T104" fmla="*/ 40 w 245"/>
              <a:gd name="T105" fmla="*/ 331 h 410"/>
              <a:gd name="T106" fmla="*/ 40 w 245"/>
              <a:gd name="T107" fmla="*/ 356 h 410"/>
              <a:gd name="T108" fmla="*/ 40 w 245"/>
              <a:gd name="T109" fmla="*/ 381 h 410"/>
              <a:gd name="T110" fmla="*/ 40 w 245"/>
              <a:gd name="T111" fmla="*/ 410 h 410"/>
              <a:gd name="T112" fmla="*/ 64 w 245"/>
              <a:gd name="T113" fmla="*/ 410 h 410"/>
              <a:gd name="T114" fmla="*/ 89 w 245"/>
              <a:gd name="T115" fmla="*/ 410 h 410"/>
              <a:gd name="T116" fmla="*/ 109 w 245"/>
              <a:gd name="T117" fmla="*/ 410 h 410"/>
              <a:gd name="T118" fmla="*/ 129 w 245"/>
              <a:gd name="T119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5" h="410">
                <a:moveTo>
                  <a:pt x="141" y="410"/>
                </a:moveTo>
                <a:lnTo>
                  <a:pt x="141" y="406"/>
                </a:lnTo>
                <a:lnTo>
                  <a:pt x="141" y="402"/>
                </a:lnTo>
                <a:lnTo>
                  <a:pt x="141" y="398"/>
                </a:lnTo>
                <a:lnTo>
                  <a:pt x="141" y="394"/>
                </a:lnTo>
                <a:lnTo>
                  <a:pt x="141" y="385"/>
                </a:lnTo>
                <a:lnTo>
                  <a:pt x="141" y="381"/>
                </a:lnTo>
                <a:lnTo>
                  <a:pt x="141" y="377"/>
                </a:lnTo>
                <a:lnTo>
                  <a:pt x="141" y="373"/>
                </a:lnTo>
                <a:lnTo>
                  <a:pt x="141" y="369"/>
                </a:lnTo>
                <a:lnTo>
                  <a:pt x="141" y="365"/>
                </a:lnTo>
                <a:lnTo>
                  <a:pt x="145" y="365"/>
                </a:lnTo>
                <a:lnTo>
                  <a:pt x="149" y="365"/>
                </a:lnTo>
                <a:lnTo>
                  <a:pt x="153" y="365"/>
                </a:lnTo>
                <a:lnTo>
                  <a:pt x="157" y="365"/>
                </a:lnTo>
                <a:lnTo>
                  <a:pt x="161" y="365"/>
                </a:lnTo>
                <a:lnTo>
                  <a:pt x="165" y="365"/>
                </a:lnTo>
                <a:lnTo>
                  <a:pt x="169" y="365"/>
                </a:lnTo>
                <a:lnTo>
                  <a:pt x="173" y="365"/>
                </a:lnTo>
                <a:lnTo>
                  <a:pt x="177" y="361"/>
                </a:lnTo>
                <a:lnTo>
                  <a:pt x="177" y="356"/>
                </a:lnTo>
                <a:lnTo>
                  <a:pt x="181" y="356"/>
                </a:lnTo>
                <a:lnTo>
                  <a:pt x="181" y="352"/>
                </a:lnTo>
                <a:lnTo>
                  <a:pt x="185" y="348"/>
                </a:lnTo>
                <a:lnTo>
                  <a:pt x="189" y="344"/>
                </a:lnTo>
                <a:lnTo>
                  <a:pt x="189" y="340"/>
                </a:lnTo>
                <a:lnTo>
                  <a:pt x="193" y="336"/>
                </a:lnTo>
                <a:lnTo>
                  <a:pt x="193" y="331"/>
                </a:lnTo>
                <a:lnTo>
                  <a:pt x="197" y="331"/>
                </a:lnTo>
                <a:lnTo>
                  <a:pt x="197" y="327"/>
                </a:lnTo>
                <a:lnTo>
                  <a:pt x="201" y="327"/>
                </a:lnTo>
                <a:lnTo>
                  <a:pt x="201" y="323"/>
                </a:lnTo>
                <a:lnTo>
                  <a:pt x="205" y="319"/>
                </a:lnTo>
                <a:lnTo>
                  <a:pt x="209" y="315"/>
                </a:lnTo>
                <a:lnTo>
                  <a:pt x="209" y="311"/>
                </a:lnTo>
                <a:lnTo>
                  <a:pt x="209" y="307"/>
                </a:lnTo>
                <a:lnTo>
                  <a:pt x="213" y="307"/>
                </a:lnTo>
                <a:lnTo>
                  <a:pt x="217" y="302"/>
                </a:lnTo>
                <a:lnTo>
                  <a:pt x="217" y="298"/>
                </a:lnTo>
                <a:lnTo>
                  <a:pt x="221" y="294"/>
                </a:lnTo>
                <a:lnTo>
                  <a:pt x="221" y="290"/>
                </a:lnTo>
                <a:lnTo>
                  <a:pt x="225" y="286"/>
                </a:lnTo>
                <a:lnTo>
                  <a:pt x="229" y="282"/>
                </a:lnTo>
                <a:lnTo>
                  <a:pt x="229" y="278"/>
                </a:lnTo>
                <a:lnTo>
                  <a:pt x="233" y="273"/>
                </a:lnTo>
                <a:lnTo>
                  <a:pt x="237" y="273"/>
                </a:lnTo>
                <a:lnTo>
                  <a:pt x="237" y="269"/>
                </a:lnTo>
                <a:lnTo>
                  <a:pt x="241" y="269"/>
                </a:lnTo>
                <a:lnTo>
                  <a:pt x="241" y="265"/>
                </a:lnTo>
                <a:lnTo>
                  <a:pt x="241" y="261"/>
                </a:lnTo>
                <a:lnTo>
                  <a:pt x="241" y="257"/>
                </a:lnTo>
                <a:lnTo>
                  <a:pt x="241" y="253"/>
                </a:lnTo>
                <a:lnTo>
                  <a:pt x="241" y="248"/>
                </a:lnTo>
                <a:lnTo>
                  <a:pt x="241" y="244"/>
                </a:lnTo>
                <a:lnTo>
                  <a:pt x="237" y="244"/>
                </a:lnTo>
                <a:lnTo>
                  <a:pt x="237" y="240"/>
                </a:lnTo>
                <a:lnTo>
                  <a:pt x="233" y="240"/>
                </a:lnTo>
                <a:lnTo>
                  <a:pt x="237" y="236"/>
                </a:lnTo>
                <a:lnTo>
                  <a:pt x="233" y="236"/>
                </a:lnTo>
                <a:lnTo>
                  <a:pt x="233" y="232"/>
                </a:lnTo>
                <a:lnTo>
                  <a:pt x="237" y="232"/>
                </a:lnTo>
                <a:lnTo>
                  <a:pt x="233" y="232"/>
                </a:lnTo>
                <a:lnTo>
                  <a:pt x="237" y="232"/>
                </a:lnTo>
                <a:lnTo>
                  <a:pt x="237" y="228"/>
                </a:lnTo>
                <a:lnTo>
                  <a:pt x="233" y="228"/>
                </a:lnTo>
                <a:lnTo>
                  <a:pt x="233" y="224"/>
                </a:lnTo>
                <a:lnTo>
                  <a:pt x="233" y="219"/>
                </a:lnTo>
                <a:lnTo>
                  <a:pt x="229" y="215"/>
                </a:lnTo>
                <a:lnTo>
                  <a:pt x="229" y="211"/>
                </a:lnTo>
                <a:lnTo>
                  <a:pt x="229" y="207"/>
                </a:lnTo>
                <a:lnTo>
                  <a:pt x="225" y="207"/>
                </a:lnTo>
                <a:lnTo>
                  <a:pt x="221" y="203"/>
                </a:lnTo>
                <a:lnTo>
                  <a:pt x="221" y="199"/>
                </a:lnTo>
                <a:lnTo>
                  <a:pt x="221" y="195"/>
                </a:lnTo>
                <a:lnTo>
                  <a:pt x="221" y="190"/>
                </a:lnTo>
                <a:lnTo>
                  <a:pt x="221" y="186"/>
                </a:lnTo>
                <a:lnTo>
                  <a:pt x="221" y="182"/>
                </a:lnTo>
                <a:lnTo>
                  <a:pt x="217" y="182"/>
                </a:lnTo>
                <a:lnTo>
                  <a:pt x="217" y="178"/>
                </a:lnTo>
                <a:lnTo>
                  <a:pt x="217" y="174"/>
                </a:lnTo>
                <a:lnTo>
                  <a:pt x="221" y="174"/>
                </a:lnTo>
                <a:lnTo>
                  <a:pt x="217" y="174"/>
                </a:lnTo>
                <a:lnTo>
                  <a:pt x="217" y="170"/>
                </a:lnTo>
                <a:lnTo>
                  <a:pt x="217" y="166"/>
                </a:lnTo>
                <a:lnTo>
                  <a:pt x="221" y="161"/>
                </a:lnTo>
                <a:lnTo>
                  <a:pt x="225" y="161"/>
                </a:lnTo>
                <a:lnTo>
                  <a:pt x="225" y="157"/>
                </a:lnTo>
                <a:lnTo>
                  <a:pt x="225" y="153"/>
                </a:lnTo>
                <a:lnTo>
                  <a:pt x="229" y="149"/>
                </a:lnTo>
                <a:lnTo>
                  <a:pt x="229" y="145"/>
                </a:lnTo>
                <a:lnTo>
                  <a:pt x="229" y="141"/>
                </a:lnTo>
                <a:lnTo>
                  <a:pt x="233" y="141"/>
                </a:lnTo>
                <a:lnTo>
                  <a:pt x="233" y="136"/>
                </a:lnTo>
                <a:lnTo>
                  <a:pt x="233" y="132"/>
                </a:lnTo>
                <a:lnTo>
                  <a:pt x="233" y="128"/>
                </a:lnTo>
                <a:lnTo>
                  <a:pt x="237" y="124"/>
                </a:lnTo>
                <a:lnTo>
                  <a:pt x="237" y="120"/>
                </a:lnTo>
                <a:lnTo>
                  <a:pt x="241" y="116"/>
                </a:lnTo>
                <a:lnTo>
                  <a:pt x="241" y="112"/>
                </a:lnTo>
                <a:lnTo>
                  <a:pt x="241" y="107"/>
                </a:lnTo>
                <a:lnTo>
                  <a:pt x="241" y="103"/>
                </a:lnTo>
                <a:lnTo>
                  <a:pt x="245" y="99"/>
                </a:lnTo>
                <a:lnTo>
                  <a:pt x="245" y="95"/>
                </a:lnTo>
                <a:lnTo>
                  <a:pt x="245" y="91"/>
                </a:lnTo>
                <a:lnTo>
                  <a:pt x="241" y="91"/>
                </a:lnTo>
                <a:lnTo>
                  <a:pt x="237" y="91"/>
                </a:lnTo>
                <a:lnTo>
                  <a:pt x="237" y="87"/>
                </a:lnTo>
                <a:lnTo>
                  <a:pt x="233" y="87"/>
                </a:lnTo>
                <a:lnTo>
                  <a:pt x="233" y="83"/>
                </a:lnTo>
                <a:lnTo>
                  <a:pt x="229" y="78"/>
                </a:lnTo>
                <a:lnTo>
                  <a:pt x="225" y="74"/>
                </a:lnTo>
                <a:lnTo>
                  <a:pt x="225" y="70"/>
                </a:lnTo>
                <a:lnTo>
                  <a:pt x="225" y="66"/>
                </a:lnTo>
                <a:lnTo>
                  <a:pt x="221" y="66"/>
                </a:lnTo>
                <a:lnTo>
                  <a:pt x="217" y="66"/>
                </a:lnTo>
                <a:lnTo>
                  <a:pt x="213" y="66"/>
                </a:lnTo>
                <a:lnTo>
                  <a:pt x="209" y="66"/>
                </a:lnTo>
                <a:lnTo>
                  <a:pt x="205" y="66"/>
                </a:lnTo>
                <a:lnTo>
                  <a:pt x="201" y="62"/>
                </a:lnTo>
                <a:lnTo>
                  <a:pt x="201" y="58"/>
                </a:lnTo>
                <a:lnTo>
                  <a:pt x="201" y="53"/>
                </a:lnTo>
                <a:lnTo>
                  <a:pt x="201" y="49"/>
                </a:lnTo>
                <a:lnTo>
                  <a:pt x="201" y="45"/>
                </a:lnTo>
                <a:lnTo>
                  <a:pt x="197" y="45"/>
                </a:lnTo>
                <a:lnTo>
                  <a:pt x="197" y="41"/>
                </a:lnTo>
                <a:lnTo>
                  <a:pt x="193" y="41"/>
                </a:lnTo>
                <a:lnTo>
                  <a:pt x="193" y="37"/>
                </a:lnTo>
                <a:lnTo>
                  <a:pt x="189" y="37"/>
                </a:lnTo>
                <a:lnTo>
                  <a:pt x="189" y="33"/>
                </a:lnTo>
                <a:lnTo>
                  <a:pt x="189" y="29"/>
                </a:lnTo>
                <a:lnTo>
                  <a:pt x="185" y="29"/>
                </a:lnTo>
                <a:lnTo>
                  <a:pt x="189" y="29"/>
                </a:lnTo>
                <a:lnTo>
                  <a:pt x="189" y="24"/>
                </a:lnTo>
                <a:lnTo>
                  <a:pt x="185" y="24"/>
                </a:lnTo>
                <a:lnTo>
                  <a:pt x="181" y="24"/>
                </a:lnTo>
                <a:lnTo>
                  <a:pt x="177" y="24"/>
                </a:lnTo>
                <a:lnTo>
                  <a:pt x="173" y="24"/>
                </a:lnTo>
                <a:lnTo>
                  <a:pt x="169" y="24"/>
                </a:lnTo>
                <a:lnTo>
                  <a:pt x="161" y="24"/>
                </a:lnTo>
                <a:lnTo>
                  <a:pt x="157" y="24"/>
                </a:lnTo>
                <a:lnTo>
                  <a:pt x="153" y="24"/>
                </a:lnTo>
                <a:lnTo>
                  <a:pt x="145" y="20"/>
                </a:lnTo>
                <a:lnTo>
                  <a:pt x="145" y="12"/>
                </a:lnTo>
                <a:lnTo>
                  <a:pt x="145" y="16"/>
                </a:lnTo>
                <a:lnTo>
                  <a:pt x="141" y="12"/>
                </a:lnTo>
                <a:lnTo>
                  <a:pt x="137" y="12"/>
                </a:lnTo>
                <a:lnTo>
                  <a:pt x="129" y="12"/>
                </a:lnTo>
                <a:lnTo>
                  <a:pt x="125" y="12"/>
                </a:lnTo>
                <a:lnTo>
                  <a:pt x="125" y="8"/>
                </a:lnTo>
                <a:lnTo>
                  <a:pt x="121" y="8"/>
                </a:lnTo>
                <a:lnTo>
                  <a:pt x="121" y="12"/>
                </a:lnTo>
                <a:lnTo>
                  <a:pt x="117" y="12"/>
                </a:lnTo>
                <a:lnTo>
                  <a:pt x="117" y="8"/>
                </a:lnTo>
                <a:lnTo>
                  <a:pt x="113" y="8"/>
                </a:lnTo>
                <a:lnTo>
                  <a:pt x="113" y="4"/>
                </a:lnTo>
                <a:lnTo>
                  <a:pt x="105" y="4"/>
                </a:lnTo>
                <a:lnTo>
                  <a:pt x="101" y="4"/>
                </a:lnTo>
                <a:lnTo>
                  <a:pt x="97" y="4"/>
                </a:lnTo>
                <a:lnTo>
                  <a:pt x="93" y="0"/>
                </a:lnTo>
                <a:lnTo>
                  <a:pt x="89" y="0"/>
                </a:lnTo>
                <a:lnTo>
                  <a:pt x="85" y="4"/>
                </a:lnTo>
                <a:lnTo>
                  <a:pt x="80" y="4"/>
                </a:lnTo>
                <a:lnTo>
                  <a:pt x="76" y="4"/>
                </a:lnTo>
                <a:lnTo>
                  <a:pt x="72" y="4"/>
                </a:lnTo>
                <a:lnTo>
                  <a:pt x="68" y="4"/>
                </a:lnTo>
                <a:lnTo>
                  <a:pt x="64" y="4"/>
                </a:lnTo>
                <a:lnTo>
                  <a:pt x="60" y="4"/>
                </a:lnTo>
                <a:lnTo>
                  <a:pt x="52" y="8"/>
                </a:lnTo>
                <a:lnTo>
                  <a:pt x="52" y="12"/>
                </a:lnTo>
                <a:lnTo>
                  <a:pt x="52" y="16"/>
                </a:lnTo>
                <a:lnTo>
                  <a:pt x="52" y="20"/>
                </a:lnTo>
                <a:lnTo>
                  <a:pt x="52" y="24"/>
                </a:lnTo>
                <a:lnTo>
                  <a:pt x="56" y="29"/>
                </a:lnTo>
                <a:lnTo>
                  <a:pt x="52" y="33"/>
                </a:lnTo>
                <a:lnTo>
                  <a:pt x="48" y="37"/>
                </a:lnTo>
                <a:lnTo>
                  <a:pt x="44" y="41"/>
                </a:lnTo>
                <a:lnTo>
                  <a:pt x="40" y="41"/>
                </a:lnTo>
                <a:lnTo>
                  <a:pt x="36" y="45"/>
                </a:lnTo>
                <a:lnTo>
                  <a:pt x="28" y="45"/>
                </a:lnTo>
                <a:lnTo>
                  <a:pt x="24" y="45"/>
                </a:lnTo>
                <a:lnTo>
                  <a:pt x="20" y="49"/>
                </a:lnTo>
                <a:lnTo>
                  <a:pt x="20" y="58"/>
                </a:lnTo>
                <a:lnTo>
                  <a:pt x="20" y="62"/>
                </a:lnTo>
                <a:lnTo>
                  <a:pt x="16" y="66"/>
                </a:lnTo>
                <a:lnTo>
                  <a:pt x="16" y="70"/>
                </a:lnTo>
                <a:lnTo>
                  <a:pt x="16" y="74"/>
                </a:lnTo>
                <a:lnTo>
                  <a:pt x="12" y="83"/>
                </a:lnTo>
                <a:lnTo>
                  <a:pt x="12" y="87"/>
                </a:lnTo>
                <a:lnTo>
                  <a:pt x="8" y="91"/>
                </a:lnTo>
                <a:lnTo>
                  <a:pt x="8" y="95"/>
                </a:lnTo>
                <a:lnTo>
                  <a:pt x="4" y="99"/>
                </a:lnTo>
                <a:lnTo>
                  <a:pt x="4" y="107"/>
                </a:lnTo>
                <a:lnTo>
                  <a:pt x="0" y="112"/>
                </a:lnTo>
                <a:lnTo>
                  <a:pt x="0" y="116"/>
                </a:lnTo>
                <a:lnTo>
                  <a:pt x="0" y="120"/>
                </a:lnTo>
                <a:lnTo>
                  <a:pt x="0" y="128"/>
                </a:lnTo>
                <a:lnTo>
                  <a:pt x="0" y="132"/>
                </a:lnTo>
                <a:lnTo>
                  <a:pt x="0" y="136"/>
                </a:lnTo>
                <a:lnTo>
                  <a:pt x="0" y="141"/>
                </a:lnTo>
                <a:lnTo>
                  <a:pt x="0" y="145"/>
                </a:lnTo>
                <a:lnTo>
                  <a:pt x="0" y="149"/>
                </a:lnTo>
                <a:lnTo>
                  <a:pt x="0" y="153"/>
                </a:lnTo>
                <a:lnTo>
                  <a:pt x="0" y="157"/>
                </a:lnTo>
                <a:lnTo>
                  <a:pt x="0" y="166"/>
                </a:lnTo>
                <a:lnTo>
                  <a:pt x="0" y="170"/>
                </a:lnTo>
                <a:lnTo>
                  <a:pt x="0" y="174"/>
                </a:lnTo>
                <a:lnTo>
                  <a:pt x="0" y="178"/>
                </a:lnTo>
                <a:lnTo>
                  <a:pt x="4" y="178"/>
                </a:lnTo>
                <a:lnTo>
                  <a:pt x="8" y="178"/>
                </a:lnTo>
                <a:lnTo>
                  <a:pt x="12" y="182"/>
                </a:lnTo>
                <a:lnTo>
                  <a:pt x="16" y="182"/>
                </a:lnTo>
                <a:lnTo>
                  <a:pt x="20" y="186"/>
                </a:lnTo>
                <a:lnTo>
                  <a:pt x="24" y="186"/>
                </a:lnTo>
                <a:lnTo>
                  <a:pt x="28" y="186"/>
                </a:lnTo>
                <a:lnTo>
                  <a:pt x="28" y="190"/>
                </a:lnTo>
                <a:lnTo>
                  <a:pt x="32" y="190"/>
                </a:lnTo>
                <a:lnTo>
                  <a:pt x="32" y="195"/>
                </a:lnTo>
                <a:lnTo>
                  <a:pt x="32" y="199"/>
                </a:lnTo>
                <a:lnTo>
                  <a:pt x="32" y="203"/>
                </a:lnTo>
                <a:lnTo>
                  <a:pt x="36" y="203"/>
                </a:lnTo>
                <a:lnTo>
                  <a:pt x="36" y="207"/>
                </a:lnTo>
                <a:lnTo>
                  <a:pt x="36" y="211"/>
                </a:lnTo>
                <a:lnTo>
                  <a:pt x="40" y="211"/>
                </a:lnTo>
                <a:lnTo>
                  <a:pt x="44" y="211"/>
                </a:lnTo>
                <a:lnTo>
                  <a:pt x="48" y="211"/>
                </a:lnTo>
                <a:lnTo>
                  <a:pt x="52" y="207"/>
                </a:lnTo>
                <a:lnTo>
                  <a:pt x="52" y="211"/>
                </a:lnTo>
                <a:lnTo>
                  <a:pt x="52" y="215"/>
                </a:lnTo>
                <a:lnTo>
                  <a:pt x="52" y="219"/>
                </a:lnTo>
                <a:lnTo>
                  <a:pt x="52" y="224"/>
                </a:lnTo>
                <a:lnTo>
                  <a:pt x="56" y="224"/>
                </a:lnTo>
                <a:lnTo>
                  <a:pt x="56" y="228"/>
                </a:lnTo>
                <a:lnTo>
                  <a:pt x="52" y="228"/>
                </a:lnTo>
                <a:lnTo>
                  <a:pt x="56" y="228"/>
                </a:lnTo>
                <a:lnTo>
                  <a:pt x="52" y="228"/>
                </a:lnTo>
                <a:lnTo>
                  <a:pt x="52" y="232"/>
                </a:lnTo>
                <a:lnTo>
                  <a:pt x="52" y="236"/>
                </a:lnTo>
                <a:lnTo>
                  <a:pt x="52" y="240"/>
                </a:lnTo>
                <a:lnTo>
                  <a:pt x="48" y="240"/>
                </a:lnTo>
                <a:lnTo>
                  <a:pt x="48" y="244"/>
                </a:lnTo>
                <a:lnTo>
                  <a:pt x="48" y="248"/>
                </a:lnTo>
                <a:lnTo>
                  <a:pt x="48" y="253"/>
                </a:lnTo>
                <a:lnTo>
                  <a:pt x="48" y="257"/>
                </a:lnTo>
                <a:lnTo>
                  <a:pt x="44" y="257"/>
                </a:lnTo>
                <a:lnTo>
                  <a:pt x="48" y="261"/>
                </a:lnTo>
                <a:lnTo>
                  <a:pt x="44" y="261"/>
                </a:lnTo>
                <a:lnTo>
                  <a:pt x="44" y="265"/>
                </a:lnTo>
                <a:lnTo>
                  <a:pt x="44" y="269"/>
                </a:lnTo>
                <a:lnTo>
                  <a:pt x="44" y="273"/>
                </a:lnTo>
                <a:lnTo>
                  <a:pt x="44" y="269"/>
                </a:lnTo>
                <a:lnTo>
                  <a:pt x="40" y="269"/>
                </a:lnTo>
                <a:lnTo>
                  <a:pt x="40" y="273"/>
                </a:lnTo>
                <a:lnTo>
                  <a:pt x="36" y="273"/>
                </a:lnTo>
                <a:lnTo>
                  <a:pt x="40" y="282"/>
                </a:lnTo>
                <a:lnTo>
                  <a:pt x="40" y="286"/>
                </a:lnTo>
                <a:lnTo>
                  <a:pt x="40" y="290"/>
                </a:lnTo>
                <a:lnTo>
                  <a:pt x="40" y="294"/>
                </a:lnTo>
                <a:lnTo>
                  <a:pt x="40" y="298"/>
                </a:lnTo>
                <a:lnTo>
                  <a:pt x="40" y="302"/>
                </a:lnTo>
                <a:lnTo>
                  <a:pt x="40" y="307"/>
                </a:lnTo>
                <a:lnTo>
                  <a:pt x="40" y="311"/>
                </a:lnTo>
                <a:lnTo>
                  <a:pt x="40" y="319"/>
                </a:lnTo>
                <a:lnTo>
                  <a:pt x="40" y="323"/>
                </a:lnTo>
                <a:lnTo>
                  <a:pt x="40" y="327"/>
                </a:lnTo>
                <a:lnTo>
                  <a:pt x="40" y="331"/>
                </a:lnTo>
                <a:lnTo>
                  <a:pt x="40" y="336"/>
                </a:lnTo>
                <a:lnTo>
                  <a:pt x="40" y="340"/>
                </a:lnTo>
                <a:lnTo>
                  <a:pt x="40" y="344"/>
                </a:lnTo>
                <a:lnTo>
                  <a:pt x="40" y="348"/>
                </a:lnTo>
                <a:lnTo>
                  <a:pt x="40" y="356"/>
                </a:lnTo>
                <a:lnTo>
                  <a:pt x="40" y="361"/>
                </a:lnTo>
                <a:lnTo>
                  <a:pt x="40" y="365"/>
                </a:lnTo>
                <a:lnTo>
                  <a:pt x="40" y="373"/>
                </a:lnTo>
                <a:lnTo>
                  <a:pt x="40" y="377"/>
                </a:lnTo>
                <a:lnTo>
                  <a:pt x="40" y="381"/>
                </a:lnTo>
                <a:lnTo>
                  <a:pt x="40" y="385"/>
                </a:lnTo>
                <a:lnTo>
                  <a:pt x="40" y="394"/>
                </a:lnTo>
                <a:lnTo>
                  <a:pt x="40" y="398"/>
                </a:lnTo>
                <a:lnTo>
                  <a:pt x="40" y="402"/>
                </a:lnTo>
                <a:lnTo>
                  <a:pt x="40" y="410"/>
                </a:lnTo>
                <a:lnTo>
                  <a:pt x="44" y="410"/>
                </a:lnTo>
                <a:lnTo>
                  <a:pt x="48" y="410"/>
                </a:lnTo>
                <a:lnTo>
                  <a:pt x="56" y="410"/>
                </a:lnTo>
                <a:lnTo>
                  <a:pt x="60" y="410"/>
                </a:lnTo>
                <a:lnTo>
                  <a:pt x="64" y="410"/>
                </a:lnTo>
                <a:lnTo>
                  <a:pt x="68" y="410"/>
                </a:lnTo>
                <a:lnTo>
                  <a:pt x="76" y="410"/>
                </a:lnTo>
                <a:lnTo>
                  <a:pt x="80" y="410"/>
                </a:lnTo>
                <a:lnTo>
                  <a:pt x="85" y="410"/>
                </a:lnTo>
                <a:lnTo>
                  <a:pt x="89" y="410"/>
                </a:lnTo>
                <a:lnTo>
                  <a:pt x="93" y="410"/>
                </a:lnTo>
                <a:lnTo>
                  <a:pt x="97" y="410"/>
                </a:lnTo>
                <a:lnTo>
                  <a:pt x="101" y="410"/>
                </a:lnTo>
                <a:lnTo>
                  <a:pt x="105" y="410"/>
                </a:lnTo>
                <a:lnTo>
                  <a:pt x="109" y="410"/>
                </a:lnTo>
                <a:lnTo>
                  <a:pt x="113" y="410"/>
                </a:lnTo>
                <a:lnTo>
                  <a:pt x="117" y="410"/>
                </a:lnTo>
                <a:lnTo>
                  <a:pt x="121" y="410"/>
                </a:lnTo>
                <a:lnTo>
                  <a:pt x="125" y="410"/>
                </a:lnTo>
                <a:lnTo>
                  <a:pt x="129" y="410"/>
                </a:lnTo>
                <a:lnTo>
                  <a:pt x="133" y="410"/>
                </a:lnTo>
                <a:lnTo>
                  <a:pt x="137" y="410"/>
                </a:lnTo>
                <a:lnTo>
                  <a:pt x="141" y="41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24" name="Freeform 202"/>
          <p:cNvSpPr>
            <a:spLocks/>
          </p:cNvSpPr>
          <p:nvPr/>
        </p:nvSpPr>
        <p:spPr bwMode="auto">
          <a:xfrm>
            <a:off x="3575286" y="3703358"/>
            <a:ext cx="445051" cy="700296"/>
          </a:xfrm>
          <a:custGeom>
            <a:avLst/>
            <a:gdLst>
              <a:gd name="T0" fmla="*/ 144 w 241"/>
              <a:gd name="T1" fmla="*/ 386 h 415"/>
              <a:gd name="T2" fmla="*/ 140 w 241"/>
              <a:gd name="T3" fmla="*/ 349 h 415"/>
              <a:gd name="T4" fmla="*/ 140 w 241"/>
              <a:gd name="T5" fmla="*/ 316 h 415"/>
              <a:gd name="T6" fmla="*/ 148 w 241"/>
              <a:gd name="T7" fmla="*/ 299 h 415"/>
              <a:gd name="T8" fmla="*/ 185 w 241"/>
              <a:gd name="T9" fmla="*/ 299 h 415"/>
              <a:gd name="T10" fmla="*/ 221 w 241"/>
              <a:gd name="T11" fmla="*/ 295 h 415"/>
              <a:gd name="T12" fmla="*/ 233 w 241"/>
              <a:gd name="T13" fmla="*/ 291 h 415"/>
              <a:gd name="T14" fmla="*/ 237 w 241"/>
              <a:gd name="T15" fmla="*/ 266 h 415"/>
              <a:gd name="T16" fmla="*/ 241 w 241"/>
              <a:gd name="T17" fmla="*/ 241 h 415"/>
              <a:gd name="T18" fmla="*/ 241 w 241"/>
              <a:gd name="T19" fmla="*/ 220 h 415"/>
              <a:gd name="T20" fmla="*/ 233 w 241"/>
              <a:gd name="T21" fmla="*/ 199 h 415"/>
              <a:gd name="T22" fmla="*/ 225 w 241"/>
              <a:gd name="T23" fmla="*/ 179 h 415"/>
              <a:gd name="T24" fmla="*/ 229 w 241"/>
              <a:gd name="T25" fmla="*/ 162 h 415"/>
              <a:gd name="T26" fmla="*/ 225 w 241"/>
              <a:gd name="T27" fmla="*/ 145 h 415"/>
              <a:gd name="T28" fmla="*/ 213 w 241"/>
              <a:gd name="T29" fmla="*/ 129 h 415"/>
              <a:gd name="T30" fmla="*/ 201 w 241"/>
              <a:gd name="T31" fmla="*/ 108 h 415"/>
              <a:gd name="T32" fmla="*/ 201 w 241"/>
              <a:gd name="T33" fmla="*/ 79 h 415"/>
              <a:gd name="T34" fmla="*/ 197 w 241"/>
              <a:gd name="T35" fmla="*/ 71 h 415"/>
              <a:gd name="T36" fmla="*/ 197 w 241"/>
              <a:gd name="T37" fmla="*/ 58 h 415"/>
              <a:gd name="T38" fmla="*/ 193 w 241"/>
              <a:gd name="T39" fmla="*/ 42 h 415"/>
              <a:gd name="T40" fmla="*/ 185 w 241"/>
              <a:gd name="T41" fmla="*/ 21 h 415"/>
              <a:gd name="T42" fmla="*/ 160 w 241"/>
              <a:gd name="T43" fmla="*/ 17 h 415"/>
              <a:gd name="T44" fmla="*/ 148 w 241"/>
              <a:gd name="T45" fmla="*/ 9 h 415"/>
              <a:gd name="T46" fmla="*/ 136 w 241"/>
              <a:gd name="T47" fmla="*/ 9 h 415"/>
              <a:gd name="T48" fmla="*/ 120 w 241"/>
              <a:gd name="T49" fmla="*/ 13 h 415"/>
              <a:gd name="T50" fmla="*/ 104 w 241"/>
              <a:gd name="T51" fmla="*/ 25 h 415"/>
              <a:gd name="T52" fmla="*/ 88 w 241"/>
              <a:gd name="T53" fmla="*/ 9 h 415"/>
              <a:gd name="T54" fmla="*/ 76 w 241"/>
              <a:gd name="T55" fmla="*/ 0 h 415"/>
              <a:gd name="T56" fmla="*/ 60 w 241"/>
              <a:gd name="T57" fmla="*/ 13 h 415"/>
              <a:gd name="T58" fmla="*/ 44 w 241"/>
              <a:gd name="T59" fmla="*/ 29 h 415"/>
              <a:gd name="T60" fmla="*/ 40 w 241"/>
              <a:gd name="T61" fmla="*/ 46 h 415"/>
              <a:gd name="T62" fmla="*/ 24 w 241"/>
              <a:gd name="T63" fmla="*/ 50 h 415"/>
              <a:gd name="T64" fmla="*/ 20 w 241"/>
              <a:gd name="T65" fmla="*/ 58 h 415"/>
              <a:gd name="T66" fmla="*/ 24 w 241"/>
              <a:gd name="T67" fmla="*/ 79 h 415"/>
              <a:gd name="T68" fmla="*/ 28 w 241"/>
              <a:gd name="T69" fmla="*/ 104 h 415"/>
              <a:gd name="T70" fmla="*/ 44 w 241"/>
              <a:gd name="T71" fmla="*/ 100 h 415"/>
              <a:gd name="T72" fmla="*/ 40 w 241"/>
              <a:gd name="T73" fmla="*/ 125 h 415"/>
              <a:gd name="T74" fmla="*/ 40 w 241"/>
              <a:gd name="T75" fmla="*/ 145 h 415"/>
              <a:gd name="T76" fmla="*/ 44 w 241"/>
              <a:gd name="T77" fmla="*/ 162 h 415"/>
              <a:gd name="T78" fmla="*/ 32 w 241"/>
              <a:gd name="T79" fmla="*/ 179 h 415"/>
              <a:gd name="T80" fmla="*/ 24 w 241"/>
              <a:gd name="T81" fmla="*/ 199 h 415"/>
              <a:gd name="T82" fmla="*/ 20 w 241"/>
              <a:gd name="T83" fmla="*/ 216 h 415"/>
              <a:gd name="T84" fmla="*/ 12 w 241"/>
              <a:gd name="T85" fmla="*/ 237 h 415"/>
              <a:gd name="T86" fmla="*/ 4 w 241"/>
              <a:gd name="T87" fmla="*/ 249 h 415"/>
              <a:gd name="T88" fmla="*/ 8 w 241"/>
              <a:gd name="T89" fmla="*/ 257 h 415"/>
              <a:gd name="T90" fmla="*/ 16 w 241"/>
              <a:gd name="T91" fmla="*/ 278 h 415"/>
              <a:gd name="T92" fmla="*/ 12 w 241"/>
              <a:gd name="T93" fmla="*/ 295 h 415"/>
              <a:gd name="T94" fmla="*/ 16 w 241"/>
              <a:gd name="T95" fmla="*/ 303 h 415"/>
              <a:gd name="T96" fmla="*/ 16 w 241"/>
              <a:gd name="T97" fmla="*/ 324 h 415"/>
              <a:gd name="T98" fmla="*/ 28 w 241"/>
              <a:gd name="T99" fmla="*/ 340 h 415"/>
              <a:gd name="T100" fmla="*/ 44 w 241"/>
              <a:gd name="T101" fmla="*/ 353 h 415"/>
              <a:gd name="T102" fmla="*/ 52 w 241"/>
              <a:gd name="T103" fmla="*/ 365 h 415"/>
              <a:gd name="T104" fmla="*/ 64 w 241"/>
              <a:gd name="T105" fmla="*/ 386 h 415"/>
              <a:gd name="T106" fmla="*/ 92 w 241"/>
              <a:gd name="T107" fmla="*/ 386 h 415"/>
              <a:gd name="T108" fmla="*/ 108 w 241"/>
              <a:gd name="T109" fmla="*/ 403 h 415"/>
              <a:gd name="T110" fmla="*/ 124 w 241"/>
              <a:gd name="T111" fmla="*/ 407 h 415"/>
              <a:gd name="T112" fmla="*/ 144 w 241"/>
              <a:gd name="T113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1" h="415">
                <a:moveTo>
                  <a:pt x="144" y="415"/>
                </a:moveTo>
                <a:lnTo>
                  <a:pt x="144" y="411"/>
                </a:lnTo>
                <a:lnTo>
                  <a:pt x="144" y="407"/>
                </a:lnTo>
                <a:lnTo>
                  <a:pt x="144" y="403"/>
                </a:lnTo>
                <a:lnTo>
                  <a:pt x="144" y="394"/>
                </a:lnTo>
                <a:lnTo>
                  <a:pt x="144" y="390"/>
                </a:lnTo>
                <a:lnTo>
                  <a:pt x="144" y="386"/>
                </a:lnTo>
                <a:lnTo>
                  <a:pt x="140" y="382"/>
                </a:lnTo>
                <a:lnTo>
                  <a:pt x="140" y="374"/>
                </a:lnTo>
                <a:lnTo>
                  <a:pt x="140" y="370"/>
                </a:lnTo>
                <a:lnTo>
                  <a:pt x="140" y="365"/>
                </a:lnTo>
                <a:lnTo>
                  <a:pt x="140" y="357"/>
                </a:lnTo>
                <a:lnTo>
                  <a:pt x="140" y="353"/>
                </a:lnTo>
                <a:lnTo>
                  <a:pt x="140" y="349"/>
                </a:lnTo>
                <a:lnTo>
                  <a:pt x="140" y="345"/>
                </a:lnTo>
                <a:lnTo>
                  <a:pt x="140" y="340"/>
                </a:lnTo>
                <a:lnTo>
                  <a:pt x="140" y="336"/>
                </a:lnTo>
                <a:lnTo>
                  <a:pt x="140" y="332"/>
                </a:lnTo>
                <a:lnTo>
                  <a:pt x="140" y="328"/>
                </a:lnTo>
                <a:lnTo>
                  <a:pt x="140" y="320"/>
                </a:lnTo>
                <a:lnTo>
                  <a:pt x="140" y="316"/>
                </a:lnTo>
                <a:lnTo>
                  <a:pt x="140" y="311"/>
                </a:lnTo>
                <a:lnTo>
                  <a:pt x="136" y="311"/>
                </a:lnTo>
                <a:lnTo>
                  <a:pt x="136" y="307"/>
                </a:lnTo>
                <a:lnTo>
                  <a:pt x="136" y="303"/>
                </a:lnTo>
                <a:lnTo>
                  <a:pt x="136" y="299"/>
                </a:lnTo>
                <a:lnTo>
                  <a:pt x="144" y="299"/>
                </a:lnTo>
                <a:lnTo>
                  <a:pt x="148" y="299"/>
                </a:lnTo>
                <a:lnTo>
                  <a:pt x="152" y="299"/>
                </a:lnTo>
                <a:lnTo>
                  <a:pt x="156" y="299"/>
                </a:lnTo>
                <a:lnTo>
                  <a:pt x="164" y="299"/>
                </a:lnTo>
                <a:lnTo>
                  <a:pt x="168" y="299"/>
                </a:lnTo>
                <a:lnTo>
                  <a:pt x="172" y="299"/>
                </a:lnTo>
                <a:lnTo>
                  <a:pt x="180" y="299"/>
                </a:lnTo>
                <a:lnTo>
                  <a:pt x="185" y="299"/>
                </a:lnTo>
                <a:lnTo>
                  <a:pt x="189" y="299"/>
                </a:lnTo>
                <a:lnTo>
                  <a:pt x="193" y="295"/>
                </a:lnTo>
                <a:lnTo>
                  <a:pt x="201" y="295"/>
                </a:lnTo>
                <a:lnTo>
                  <a:pt x="205" y="295"/>
                </a:lnTo>
                <a:lnTo>
                  <a:pt x="209" y="295"/>
                </a:lnTo>
                <a:lnTo>
                  <a:pt x="213" y="295"/>
                </a:lnTo>
                <a:lnTo>
                  <a:pt x="221" y="295"/>
                </a:lnTo>
                <a:lnTo>
                  <a:pt x="225" y="295"/>
                </a:lnTo>
                <a:lnTo>
                  <a:pt x="229" y="295"/>
                </a:lnTo>
                <a:lnTo>
                  <a:pt x="237" y="295"/>
                </a:lnTo>
                <a:lnTo>
                  <a:pt x="233" y="295"/>
                </a:lnTo>
                <a:lnTo>
                  <a:pt x="233" y="291"/>
                </a:lnTo>
                <a:lnTo>
                  <a:pt x="237" y="291"/>
                </a:lnTo>
                <a:lnTo>
                  <a:pt x="233" y="291"/>
                </a:lnTo>
                <a:lnTo>
                  <a:pt x="237" y="291"/>
                </a:lnTo>
                <a:lnTo>
                  <a:pt x="237" y="287"/>
                </a:lnTo>
                <a:lnTo>
                  <a:pt x="237" y="282"/>
                </a:lnTo>
                <a:lnTo>
                  <a:pt x="237" y="278"/>
                </a:lnTo>
                <a:lnTo>
                  <a:pt x="237" y="274"/>
                </a:lnTo>
                <a:lnTo>
                  <a:pt x="237" y="270"/>
                </a:lnTo>
                <a:lnTo>
                  <a:pt x="237" y="266"/>
                </a:lnTo>
                <a:lnTo>
                  <a:pt x="241" y="266"/>
                </a:lnTo>
                <a:lnTo>
                  <a:pt x="241" y="262"/>
                </a:lnTo>
                <a:lnTo>
                  <a:pt x="241" y="257"/>
                </a:lnTo>
                <a:lnTo>
                  <a:pt x="241" y="253"/>
                </a:lnTo>
                <a:lnTo>
                  <a:pt x="241" y="249"/>
                </a:lnTo>
                <a:lnTo>
                  <a:pt x="241" y="245"/>
                </a:lnTo>
                <a:lnTo>
                  <a:pt x="241" y="241"/>
                </a:lnTo>
                <a:lnTo>
                  <a:pt x="241" y="237"/>
                </a:lnTo>
                <a:lnTo>
                  <a:pt x="241" y="233"/>
                </a:lnTo>
                <a:lnTo>
                  <a:pt x="241" y="228"/>
                </a:lnTo>
                <a:lnTo>
                  <a:pt x="241" y="224"/>
                </a:lnTo>
                <a:lnTo>
                  <a:pt x="237" y="224"/>
                </a:lnTo>
                <a:lnTo>
                  <a:pt x="237" y="220"/>
                </a:lnTo>
                <a:lnTo>
                  <a:pt x="241" y="220"/>
                </a:lnTo>
                <a:lnTo>
                  <a:pt x="241" y="216"/>
                </a:lnTo>
                <a:lnTo>
                  <a:pt x="237" y="216"/>
                </a:lnTo>
                <a:lnTo>
                  <a:pt x="237" y="212"/>
                </a:lnTo>
                <a:lnTo>
                  <a:pt x="237" y="208"/>
                </a:lnTo>
                <a:lnTo>
                  <a:pt x="233" y="208"/>
                </a:lnTo>
                <a:lnTo>
                  <a:pt x="233" y="204"/>
                </a:lnTo>
                <a:lnTo>
                  <a:pt x="233" y="199"/>
                </a:lnTo>
                <a:lnTo>
                  <a:pt x="229" y="199"/>
                </a:lnTo>
                <a:lnTo>
                  <a:pt x="229" y="195"/>
                </a:lnTo>
                <a:lnTo>
                  <a:pt x="229" y="191"/>
                </a:lnTo>
                <a:lnTo>
                  <a:pt x="225" y="191"/>
                </a:lnTo>
                <a:lnTo>
                  <a:pt x="225" y="187"/>
                </a:lnTo>
                <a:lnTo>
                  <a:pt x="225" y="183"/>
                </a:lnTo>
                <a:lnTo>
                  <a:pt x="225" y="179"/>
                </a:lnTo>
                <a:lnTo>
                  <a:pt x="225" y="175"/>
                </a:lnTo>
                <a:lnTo>
                  <a:pt x="225" y="170"/>
                </a:lnTo>
                <a:lnTo>
                  <a:pt x="225" y="166"/>
                </a:lnTo>
                <a:lnTo>
                  <a:pt x="225" y="162"/>
                </a:lnTo>
                <a:lnTo>
                  <a:pt x="225" y="166"/>
                </a:lnTo>
                <a:lnTo>
                  <a:pt x="225" y="162"/>
                </a:lnTo>
                <a:lnTo>
                  <a:pt x="229" y="162"/>
                </a:lnTo>
                <a:lnTo>
                  <a:pt x="225" y="162"/>
                </a:lnTo>
                <a:lnTo>
                  <a:pt x="225" y="158"/>
                </a:lnTo>
                <a:lnTo>
                  <a:pt x="229" y="158"/>
                </a:lnTo>
                <a:lnTo>
                  <a:pt x="229" y="154"/>
                </a:lnTo>
                <a:lnTo>
                  <a:pt x="229" y="150"/>
                </a:lnTo>
                <a:lnTo>
                  <a:pt x="229" y="145"/>
                </a:lnTo>
                <a:lnTo>
                  <a:pt x="225" y="145"/>
                </a:lnTo>
                <a:lnTo>
                  <a:pt x="225" y="141"/>
                </a:lnTo>
                <a:lnTo>
                  <a:pt x="221" y="141"/>
                </a:lnTo>
                <a:lnTo>
                  <a:pt x="221" y="137"/>
                </a:lnTo>
                <a:lnTo>
                  <a:pt x="221" y="133"/>
                </a:lnTo>
                <a:lnTo>
                  <a:pt x="217" y="133"/>
                </a:lnTo>
                <a:lnTo>
                  <a:pt x="217" y="129"/>
                </a:lnTo>
                <a:lnTo>
                  <a:pt x="213" y="129"/>
                </a:lnTo>
                <a:lnTo>
                  <a:pt x="213" y="125"/>
                </a:lnTo>
                <a:lnTo>
                  <a:pt x="213" y="121"/>
                </a:lnTo>
                <a:lnTo>
                  <a:pt x="209" y="121"/>
                </a:lnTo>
                <a:lnTo>
                  <a:pt x="209" y="116"/>
                </a:lnTo>
                <a:lnTo>
                  <a:pt x="205" y="112"/>
                </a:lnTo>
                <a:lnTo>
                  <a:pt x="205" y="108"/>
                </a:lnTo>
                <a:lnTo>
                  <a:pt x="201" y="108"/>
                </a:lnTo>
                <a:lnTo>
                  <a:pt x="201" y="104"/>
                </a:lnTo>
                <a:lnTo>
                  <a:pt x="201" y="100"/>
                </a:lnTo>
                <a:lnTo>
                  <a:pt x="201" y="96"/>
                </a:lnTo>
                <a:lnTo>
                  <a:pt x="201" y="92"/>
                </a:lnTo>
                <a:lnTo>
                  <a:pt x="201" y="87"/>
                </a:lnTo>
                <a:lnTo>
                  <a:pt x="201" y="83"/>
                </a:lnTo>
                <a:lnTo>
                  <a:pt x="201" y="79"/>
                </a:lnTo>
                <a:lnTo>
                  <a:pt x="197" y="79"/>
                </a:lnTo>
                <a:lnTo>
                  <a:pt x="197" y="75"/>
                </a:lnTo>
                <a:lnTo>
                  <a:pt x="201" y="75"/>
                </a:lnTo>
                <a:lnTo>
                  <a:pt x="197" y="75"/>
                </a:lnTo>
                <a:lnTo>
                  <a:pt x="201" y="75"/>
                </a:lnTo>
                <a:lnTo>
                  <a:pt x="201" y="71"/>
                </a:lnTo>
                <a:lnTo>
                  <a:pt x="197" y="71"/>
                </a:lnTo>
                <a:lnTo>
                  <a:pt x="197" y="67"/>
                </a:lnTo>
                <a:lnTo>
                  <a:pt x="201" y="67"/>
                </a:lnTo>
                <a:lnTo>
                  <a:pt x="197" y="67"/>
                </a:lnTo>
                <a:lnTo>
                  <a:pt x="197" y="62"/>
                </a:lnTo>
                <a:lnTo>
                  <a:pt x="201" y="62"/>
                </a:lnTo>
                <a:lnTo>
                  <a:pt x="197" y="62"/>
                </a:lnTo>
                <a:lnTo>
                  <a:pt x="197" y="58"/>
                </a:lnTo>
                <a:lnTo>
                  <a:pt x="201" y="58"/>
                </a:lnTo>
                <a:lnTo>
                  <a:pt x="201" y="54"/>
                </a:lnTo>
                <a:lnTo>
                  <a:pt x="197" y="54"/>
                </a:lnTo>
                <a:lnTo>
                  <a:pt x="197" y="50"/>
                </a:lnTo>
                <a:lnTo>
                  <a:pt x="197" y="46"/>
                </a:lnTo>
                <a:lnTo>
                  <a:pt x="193" y="46"/>
                </a:lnTo>
                <a:lnTo>
                  <a:pt x="193" y="42"/>
                </a:lnTo>
                <a:lnTo>
                  <a:pt x="193" y="38"/>
                </a:lnTo>
                <a:lnTo>
                  <a:pt x="193" y="33"/>
                </a:lnTo>
                <a:lnTo>
                  <a:pt x="189" y="33"/>
                </a:lnTo>
                <a:lnTo>
                  <a:pt x="189" y="29"/>
                </a:lnTo>
                <a:lnTo>
                  <a:pt x="189" y="25"/>
                </a:lnTo>
                <a:lnTo>
                  <a:pt x="185" y="25"/>
                </a:lnTo>
                <a:lnTo>
                  <a:pt x="185" y="21"/>
                </a:lnTo>
                <a:lnTo>
                  <a:pt x="180" y="21"/>
                </a:lnTo>
                <a:lnTo>
                  <a:pt x="180" y="17"/>
                </a:lnTo>
                <a:lnTo>
                  <a:pt x="176" y="17"/>
                </a:lnTo>
                <a:lnTo>
                  <a:pt x="172" y="17"/>
                </a:lnTo>
                <a:lnTo>
                  <a:pt x="168" y="17"/>
                </a:lnTo>
                <a:lnTo>
                  <a:pt x="164" y="17"/>
                </a:lnTo>
                <a:lnTo>
                  <a:pt x="160" y="17"/>
                </a:lnTo>
                <a:lnTo>
                  <a:pt x="156" y="17"/>
                </a:lnTo>
                <a:lnTo>
                  <a:pt x="156" y="13"/>
                </a:lnTo>
                <a:lnTo>
                  <a:pt x="152" y="13"/>
                </a:lnTo>
                <a:lnTo>
                  <a:pt x="152" y="9"/>
                </a:lnTo>
                <a:lnTo>
                  <a:pt x="152" y="4"/>
                </a:lnTo>
                <a:lnTo>
                  <a:pt x="148" y="4"/>
                </a:lnTo>
                <a:lnTo>
                  <a:pt x="148" y="9"/>
                </a:lnTo>
                <a:lnTo>
                  <a:pt x="148" y="4"/>
                </a:lnTo>
                <a:lnTo>
                  <a:pt x="148" y="9"/>
                </a:lnTo>
                <a:lnTo>
                  <a:pt x="148" y="4"/>
                </a:lnTo>
                <a:lnTo>
                  <a:pt x="144" y="4"/>
                </a:lnTo>
                <a:lnTo>
                  <a:pt x="144" y="9"/>
                </a:lnTo>
                <a:lnTo>
                  <a:pt x="140" y="9"/>
                </a:lnTo>
                <a:lnTo>
                  <a:pt x="136" y="9"/>
                </a:lnTo>
                <a:lnTo>
                  <a:pt x="132" y="9"/>
                </a:lnTo>
                <a:lnTo>
                  <a:pt x="132" y="13"/>
                </a:lnTo>
                <a:lnTo>
                  <a:pt x="128" y="13"/>
                </a:lnTo>
                <a:lnTo>
                  <a:pt x="124" y="13"/>
                </a:lnTo>
                <a:lnTo>
                  <a:pt x="124" y="9"/>
                </a:lnTo>
                <a:lnTo>
                  <a:pt x="120" y="9"/>
                </a:lnTo>
                <a:lnTo>
                  <a:pt x="120" y="13"/>
                </a:lnTo>
                <a:lnTo>
                  <a:pt x="120" y="17"/>
                </a:lnTo>
                <a:lnTo>
                  <a:pt x="116" y="17"/>
                </a:lnTo>
                <a:lnTo>
                  <a:pt x="116" y="21"/>
                </a:lnTo>
                <a:lnTo>
                  <a:pt x="112" y="21"/>
                </a:lnTo>
                <a:lnTo>
                  <a:pt x="112" y="25"/>
                </a:lnTo>
                <a:lnTo>
                  <a:pt x="108" y="25"/>
                </a:lnTo>
                <a:lnTo>
                  <a:pt x="104" y="25"/>
                </a:lnTo>
                <a:lnTo>
                  <a:pt x="100" y="25"/>
                </a:lnTo>
                <a:lnTo>
                  <a:pt x="96" y="25"/>
                </a:lnTo>
                <a:lnTo>
                  <a:pt x="92" y="25"/>
                </a:lnTo>
                <a:lnTo>
                  <a:pt x="92" y="21"/>
                </a:lnTo>
                <a:lnTo>
                  <a:pt x="92" y="13"/>
                </a:lnTo>
                <a:lnTo>
                  <a:pt x="92" y="9"/>
                </a:lnTo>
                <a:lnTo>
                  <a:pt x="88" y="9"/>
                </a:lnTo>
                <a:lnTo>
                  <a:pt x="88" y="13"/>
                </a:lnTo>
                <a:lnTo>
                  <a:pt x="88" y="9"/>
                </a:lnTo>
                <a:lnTo>
                  <a:pt x="84" y="9"/>
                </a:lnTo>
                <a:lnTo>
                  <a:pt x="84" y="4"/>
                </a:lnTo>
                <a:lnTo>
                  <a:pt x="80" y="4"/>
                </a:lnTo>
                <a:lnTo>
                  <a:pt x="80" y="0"/>
                </a:lnTo>
                <a:lnTo>
                  <a:pt x="76" y="0"/>
                </a:lnTo>
                <a:lnTo>
                  <a:pt x="76" y="4"/>
                </a:lnTo>
                <a:lnTo>
                  <a:pt x="72" y="4"/>
                </a:lnTo>
                <a:lnTo>
                  <a:pt x="72" y="9"/>
                </a:lnTo>
                <a:lnTo>
                  <a:pt x="68" y="9"/>
                </a:lnTo>
                <a:lnTo>
                  <a:pt x="64" y="9"/>
                </a:lnTo>
                <a:lnTo>
                  <a:pt x="60" y="9"/>
                </a:lnTo>
                <a:lnTo>
                  <a:pt x="60" y="13"/>
                </a:lnTo>
                <a:lnTo>
                  <a:pt x="56" y="13"/>
                </a:lnTo>
                <a:lnTo>
                  <a:pt x="52" y="13"/>
                </a:lnTo>
                <a:lnTo>
                  <a:pt x="52" y="17"/>
                </a:lnTo>
                <a:lnTo>
                  <a:pt x="52" y="21"/>
                </a:lnTo>
                <a:lnTo>
                  <a:pt x="48" y="21"/>
                </a:lnTo>
                <a:lnTo>
                  <a:pt x="48" y="25"/>
                </a:lnTo>
                <a:lnTo>
                  <a:pt x="44" y="29"/>
                </a:lnTo>
                <a:lnTo>
                  <a:pt x="44" y="33"/>
                </a:lnTo>
                <a:lnTo>
                  <a:pt x="48" y="33"/>
                </a:lnTo>
                <a:lnTo>
                  <a:pt x="48" y="38"/>
                </a:lnTo>
                <a:lnTo>
                  <a:pt x="48" y="42"/>
                </a:lnTo>
                <a:lnTo>
                  <a:pt x="44" y="42"/>
                </a:lnTo>
                <a:lnTo>
                  <a:pt x="40" y="42"/>
                </a:lnTo>
                <a:lnTo>
                  <a:pt x="40" y="46"/>
                </a:lnTo>
                <a:lnTo>
                  <a:pt x="36" y="46"/>
                </a:lnTo>
                <a:lnTo>
                  <a:pt x="32" y="46"/>
                </a:lnTo>
                <a:lnTo>
                  <a:pt x="28" y="46"/>
                </a:lnTo>
                <a:lnTo>
                  <a:pt x="24" y="46"/>
                </a:lnTo>
                <a:lnTo>
                  <a:pt x="24" y="50"/>
                </a:lnTo>
                <a:lnTo>
                  <a:pt x="28" y="50"/>
                </a:lnTo>
                <a:lnTo>
                  <a:pt x="24" y="50"/>
                </a:lnTo>
                <a:lnTo>
                  <a:pt x="20" y="50"/>
                </a:lnTo>
                <a:lnTo>
                  <a:pt x="20" y="46"/>
                </a:lnTo>
                <a:lnTo>
                  <a:pt x="20" y="50"/>
                </a:lnTo>
                <a:lnTo>
                  <a:pt x="16" y="50"/>
                </a:lnTo>
                <a:lnTo>
                  <a:pt x="20" y="50"/>
                </a:lnTo>
                <a:lnTo>
                  <a:pt x="20" y="54"/>
                </a:lnTo>
                <a:lnTo>
                  <a:pt x="20" y="58"/>
                </a:lnTo>
                <a:lnTo>
                  <a:pt x="20" y="62"/>
                </a:lnTo>
                <a:lnTo>
                  <a:pt x="24" y="62"/>
                </a:lnTo>
                <a:lnTo>
                  <a:pt x="24" y="67"/>
                </a:lnTo>
                <a:lnTo>
                  <a:pt x="28" y="71"/>
                </a:lnTo>
                <a:lnTo>
                  <a:pt x="28" y="75"/>
                </a:lnTo>
                <a:lnTo>
                  <a:pt x="28" y="79"/>
                </a:lnTo>
                <a:lnTo>
                  <a:pt x="24" y="79"/>
                </a:lnTo>
                <a:lnTo>
                  <a:pt x="24" y="83"/>
                </a:lnTo>
                <a:lnTo>
                  <a:pt x="24" y="87"/>
                </a:lnTo>
                <a:lnTo>
                  <a:pt x="24" y="92"/>
                </a:lnTo>
                <a:lnTo>
                  <a:pt x="28" y="92"/>
                </a:lnTo>
                <a:lnTo>
                  <a:pt x="28" y="96"/>
                </a:lnTo>
                <a:lnTo>
                  <a:pt x="28" y="100"/>
                </a:lnTo>
                <a:lnTo>
                  <a:pt x="28" y="104"/>
                </a:lnTo>
                <a:lnTo>
                  <a:pt x="32" y="104"/>
                </a:lnTo>
                <a:lnTo>
                  <a:pt x="32" y="100"/>
                </a:lnTo>
                <a:lnTo>
                  <a:pt x="36" y="100"/>
                </a:lnTo>
                <a:lnTo>
                  <a:pt x="36" y="96"/>
                </a:lnTo>
                <a:lnTo>
                  <a:pt x="40" y="96"/>
                </a:lnTo>
                <a:lnTo>
                  <a:pt x="40" y="100"/>
                </a:lnTo>
                <a:lnTo>
                  <a:pt x="44" y="100"/>
                </a:lnTo>
                <a:lnTo>
                  <a:pt x="44" y="104"/>
                </a:lnTo>
                <a:lnTo>
                  <a:pt x="44" y="108"/>
                </a:lnTo>
                <a:lnTo>
                  <a:pt x="44" y="112"/>
                </a:lnTo>
                <a:lnTo>
                  <a:pt x="40" y="112"/>
                </a:lnTo>
                <a:lnTo>
                  <a:pt x="40" y="116"/>
                </a:lnTo>
                <a:lnTo>
                  <a:pt x="40" y="121"/>
                </a:lnTo>
                <a:lnTo>
                  <a:pt x="40" y="125"/>
                </a:lnTo>
                <a:lnTo>
                  <a:pt x="40" y="129"/>
                </a:lnTo>
                <a:lnTo>
                  <a:pt x="40" y="133"/>
                </a:lnTo>
                <a:lnTo>
                  <a:pt x="40" y="137"/>
                </a:lnTo>
                <a:lnTo>
                  <a:pt x="36" y="137"/>
                </a:lnTo>
                <a:lnTo>
                  <a:pt x="36" y="141"/>
                </a:lnTo>
                <a:lnTo>
                  <a:pt x="40" y="141"/>
                </a:lnTo>
                <a:lnTo>
                  <a:pt x="40" y="145"/>
                </a:lnTo>
                <a:lnTo>
                  <a:pt x="40" y="150"/>
                </a:lnTo>
                <a:lnTo>
                  <a:pt x="40" y="154"/>
                </a:lnTo>
                <a:lnTo>
                  <a:pt x="44" y="154"/>
                </a:lnTo>
                <a:lnTo>
                  <a:pt x="44" y="158"/>
                </a:lnTo>
                <a:lnTo>
                  <a:pt x="40" y="158"/>
                </a:lnTo>
                <a:lnTo>
                  <a:pt x="40" y="162"/>
                </a:lnTo>
                <a:lnTo>
                  <a:pt x="44" y="162"/>
                </a:lnTo>
                <a:lnTo>
                  <a:pt x="44" y="166"/>
                </a:lnTo>
                <a:lnTo>
                  <a:pt x="44" y="170"/>
                </a:lnTo>
                <a:lnTo>
                  <a:pt x="40" y="170"/>
                </a:lnTo>
                <a:lnTo>
                  <a:pt x="40" y="175"/>
                </a:lnTo>
                <a:lnTo>
                  <a:pt x="36" y="175"/>
                </a:lnTo>
                <a:lnTo>
                  <a:pt x="32" y="175"/>
                </a:lnTo>
                <a:lnTo>
                  <a:pt x="32" y="179"/>
                </a:lnTo>
                <a:lnTo>
                  <a:pt x="32" y="183"/>
                </a:lnTo>
                <a:lnTo>
                  <a:pt x="32" y="187"/>
                </a:lnTo>
                <a:lnTo>
                  <a:pt x="28" y="187"/>
                </a:lnTo>
                <a:lnTo>
                  <a:pt x="28" y="191"/>
                </a:lnTo>
                <a:lnTo>
                  <a:pt x="24" y="191"/>
                </a:lnTo>
                <a:lnTo>
                  <a:pt x="24" y="195"/>
                </a:lnTo>
                <a:lnTo>
                  <a:pt x="24" y="199"/>
                </a:lnTo>
                <a:lnTo>
                  <a:pt x="20" y="199"/>
                </a:lnTo>
                <a:lnTo>
                  <a:pt x="20" y="204"/>
                </a:lnTo>
                <a:lnTo>
                  <a:pt x="20" y="208"/>
                </a:lnTo>
                <a:lnTo>
                  <a:pt x="16" y="208"/>
                </a:lnTo>
                <a:lnTo>
                  <a:pt x="16" y="212"/>
                </a:lnTo>
                <a:lnTo>
                  <a:pt x="20" y="212"/>
                </a:lnTo>
                <a:lnTo>
                  <a:pt x="20" y="216"/>
                </a:lnTo>
                <a:lnTo>
                  <a:pt x="16" y="216"/>
                </a:lnTo>
                <a:lnTo>
                  <a:pt x="16" y="220"/>
                </a:lnTo>
                <a:lnTo>
                  <a:pt x="16" y="224"/>
                </a:lnTo>
                <a:lnTo>
                  <a:pt x="16" y="228"/>
                </a:lnTo>
                <a:lnTo>
                  <a:pt x="12" y="228"/>
                </a:lnTo>
                <a:lnTo>
                  <a:pt x="12" y="233"/>
                </a:lnTo>
                <a:lnTo>
                  <a:pt x="12" y="237"/>
                </a:lnTo>
                <a:lnTo>
                  <a:pt x="16" y="237"/>
                </a:lnTo>
                <a:lnTo>
                  <a:pt x="12" y="237"/>
                </a:lnTo>
                <a:lnTo>
                  <a:pt x="12" y="241"/>
                </a:lnTo>
                <a:lnTo>
                  <a:pt x="8" y="241"/>
                </a:lnTo>
                <a:lnTo>
                  <a:pt x="8" y="245"/>
                </a:lnTo>
                <a:lnTo>
                  <a:pt x="4" y="245"/>
                </a:lnTo>
                <a:lnTo>
                  <a:pt x="4" y="249"/>
                </a:lnTo>
                <a:lnTo>
                  <a:pt x="0" y="249"/>
                </a:lnTo>
                <a:lnTo>
                  <a:pt x="4" y="249"/>
                </a:lnTo>
                <a:lnTo>
                  <a:pt x="4" y="253"/>
                </a:lnTo>
                <a:lnTo>
                  <a:pt x="8" y="253"/>
                </a:lnTo>
                <a:lnTo>
                  <a:pt x="12" y="253"/>
                </a:lnTo>
                <a:lnTo>
                  <a:pt x="12" y="257"/>
                </a:lnTo>
                <a:lnTo>
                  <a:pt x="8" y="257"/>
                </a:lnTo>
                <a:lnTo>
                  <a:pt x="8" y="262"/>
                </a:lnTo>
                <a:lnTo>
                  <a:pt x="12" y="262"/>
                </a:lnTo>
                <a:lnTo>
                  <a:pt x="12" y="266"/>
                </a:lnTo>
                <a:lnTo>
                  <a:pt x="12" y="270"/>
                </a:lnTo>
                <a:lnTo>
                  <a:pt x="12" y="274"/>
                </a:lnTo>
                <a:lnTo>
                  <a:pt x="12" y="278"/>
                </a:lnTo>
                <a:lnTo>
                  <a:pt x="16" y="278"/>
                </a:lnTo>
                <a:lnTo>
                  <a:pt x="16" y="282"/>
                </a:lnTo>
                <a:lnTo>
                  <a:pt x="16" y="287"/>
                </a:lnTo>
                <a:lnTo>
                  <a:pt x="20" y="287"/>
                </a:lnTo>
                <a:lnTo>
                  <a:pt x="20" y="291"/>
                </a:lnTo>
                <a:lnTo>
                  <a:pt x="16" y="291"/>
                </a:lnTo>
                <a:lnTo>
                  <a:pt x="12" y="291"/>
                </a:lnTo>
                <a:lnTo>
                  <a:pt x="12" y="295"/>
                </a:lnTo>
                <a:lnTo>
                  <a:pt x="12" y="299"/>
                </a:lnTo>
                <a:lnTo>
                  <a:pt x="16" y="299"/>
                </a:lnTo>
                <a:lnTo>
                  <a:pt x="16" y="295"/>
                </a:lnTo>
                <a:lnTo>
                  <a:pt x="16" y="299"/>
                </a:lnTo>
                <a:lnTo>
                  <a:pt x="12" y="299"/>
                </a:lnTo>
                <a:lnTo>
                  <a:pt x="16" y="299"/>
                </a:lnTo>
                <a:lnTo>
                  <a:pt x="16" y="303"/>
                </a:lnTo>
                <a:lnTo>
                  <a:pt x="16" y="307"/>
                </a:lnTo>
                <a:lnTo>
                  <a:pt x="12" y="307"/>
                </a:lnTo>
                <a:lnTo>
                  <a:pt x="12" y="311"/>
                </a:lnTo>
                <a:lnTo>
                  <a:pt x="16" y="311"/>
                </a:lnTo>
                <a:lnTo>
                  <a:pt x="16" y="316"/>
                </a:lnTo>
                <a:lnTo>
                  <a:pt x="16" y="320"/>
                </a:lnTo>
                <a:lnTo>
                  <a:pt x="16" y="324"/>
                </a:lnTo>
                <a:lnTo>
                  <a:pt x="16" y="328"/>
                </a:lnTo>
                <a:lnTo>
                  <a:pt x="20" y="328"/>
                </a:lnTo>
                <a:lnTo>
                  <a:pt x="24" y="328"/>
                </a:lnTo>
                <a:lnTo>
                  <a:pt x="28" y="328"/>
                </a:lnTo>
                <a:lnTo>
                  <a:pt x="28" y="332"/>
                </a:lnTo>
                <a:lnTo>
                  <a:pt x="28" y="336"/>
                </a:lnTo>
                <a:lnTo>
                  <a:pt x="28" y="340"/>
                </a:lnTo>
                <a:lnTo>
                  <a:pt x="32" y="340"/>
                </a:lnTo>
                <a:lnTo>
                  <a:pt x="32" y="345"/>
                </a:lnTo>
                <a:lnTo>
                  <a:pt x="36" y="345"/>
                </a:lnTo>
                <a:lnTo>
                  <a:pt x="36" y="349"/>
                </a:lnTo>
                <a:lnTo>
                  <a:pt x="40" y="349"/>
                </a:lnTo>
                <a:lnTo>
                  <a:pt x="40" y="353"/>
                </a:lnTo>
                <a:lnTo>
                  <a:pt x="44" y="353"/>
                </a:lnTo>
                <a:lnTo>
                  <a:pt x="44" y="357"/>
                </a:lnTo>
                <a:lnTo>
                  <a:pt x="44" y="361"/>
                </a:lnTo>
                <a:lnTo>
                  <a:pt x="48" y="361"/>
                </a:lnTo>
                <a:lnTo>
                  <a:pt x="48" y="365"/>
                </a:lnTo>
                <a:lnTo>
                  <a:pt x="52" y="365"/>
                </a:lnTo>
                <a:lnTo>
                  <a:pt x="56" y="365"/>
                </a:lnTo>
                <a:lnTo>
                  <a:pt x="52" y="365"/>
                </a:lnTo>
                <a:lnTo>
                  <a:pt x="52" y="370"/>
                </a:lnTo>
                <a:lnTo>
                  <a:pt x="52" y="374"/>
                </a:lnTo>
                <a:lnTo>
                  <a:pt x="56" y="374"/>
                </a:lnTo>
                <a:lnTo>
                  <a:pt x="56" y="378"/>
                </a:lnTo>
                <a:lnTo>
                  <a:pt x="56" y="382"/>
                </a:lnTo>
                <a:lnTo>
                  <a:pt x="60" y="382"/>
                </a:lnTo>
                <a:lnTo>
                  <a:pt x="64" y="386"/>
                </a:lnTo>
                <a:lnTo>
                  <a:pt x="68" y="386"/>
                </a:lnTo>
                <a:lnTo>
                  <a:pt x="72" y="386"/>
                </a:lnTo>
                <a:lnTo>
                  <a:pt x="76" y="386"/>
                </a:lnTo>
                <a:lnTo>
                  <a:pt x="80" y="386"/>
                </a:lnTo>
                <a:lnTo>
                  <a:pt x="84" y="386"/>
                </a:lnTo>
                <a:lnTo>
                  <a:pt x="88" y="386"/>
                </a:lnTo>
                <a:lnTo>
                  <a:pt x="92" y="386"/>
                </a:lnTo>
                <a:lnTo>
                  <a:pt x="92" y="390"/>
                </a:lnTo>
                <a:lnTo>
                  <a:pt x="96" y="390"/>
                </a:lnTo>
                <a:lnTo>
                  <a:pt x="96" y="394"/>
                </a:lnTo>
                <a:lnTo>
                  <a:pt x="96" y="399"/>
                </a:lnTo>
                <a:lnTo>
                  <a:pt x="100" y="403"/>
                </a:lnTo>
                <a:lnTo>
                  <a:pt x="104" y="403"/>
                </a:lnTo>
                <a:lnTo>
                  <a:pt x="108" y="403"/>
                </a:lnTo>
                <a:lnTo>
                  <a:pt x="112" y="403"/>
                </a:lnTo>
                <a:lnTo>
                  <a:pt x="112" y="399"/>
                </a:lnTo>
                <a:lnTo>
                  <a:pt x="112" y="403"/>
                </a:lnTo>
                <a:lnTo>
                  <a:pt x="116" y="403"/>
                </a:lnTo>
                <a:lnTo>
                  <a:pt x="116" y="407"/>
                </a:lnTo>
                <a:lnTo>
                  <a:pt x="120" y="407"/>
                </a:lnTo>
                <a:lnTo>
                  <a:pt x="124" y="407"/>
                </a:lnTo>
                <a:lnTo>
                  <a:pt x="128" y="407"/>
                </a:lnTo>
                <a:lnTo>
                  <a:pt x="128" y="411"/>
                </a:lnTo>
                <a:lnTo>
                  <a:pt x="132" y="411"/>
                </a:lnTo>
                <a:lnTo>
                  <a:pt x="132" y="415"/>
                </a:lnTo>
                <a:lnTo>
                  <a:pt x="136" y="415"/>
                </a:lnTo>
                <a:lnTo>
                  <a:pt x="140" y="415"/>
                </a:lnTo>
                <a:lnTo>
                  <a:pt x="144" y="41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25" name="Freeform 203"/>
          <p:cNvSpPr>
            <a:spLocks/>
          </p:cNvSpPr>
          <p:nvPr/>
        </p:nvSpPr>
        <p:spPr bwMode="auto">
          <a:xfrm>
            <a:off x="4175752" y="2910252"/>
            <a:ext cx="414438" cy="609596"/>
          </a:xfrm>
          <a:custGeom>
            <a:avLst/>
            <a:gdLst>
              <a:gd name="T0" fmla="*/ 189 w 225"/>
              <a:gd name="T1" fmla="*/ 345 h 361"/>
              <a:gd name="T2" fmla="*/ 193 w 225"/>
              <a:gd name="T3" fmla="*/ 324 h 361"/>
              <a:gd name="T4" fmla="*/ 197 w 225"/>
              <a:gd name="T5" fmla="*/ 299 h 361"/>
              <a:gd name="T6" fmla="*/ 201 w 225"/>
              <a:gd name="T7" fmla="*/ 274 h 361"/>
              <a:gd name="T8" fmla="*/ 205 w 225"/>
              <a:gd name="T9" fmla="*/ 254 h 361"/>
              <a:gd name="T10" fmla="*/ 209 w 225"/>
              <a:gd name="T11" fmla="*/ 224 h 361"/>
              <a:gd name="T12" fmla="*/ 217 w 225"/>
              <a:gd name="T13" fmla="*/ 200 h 361"/>
              <a:gd name="T14" fmla="*/ 221 w 225"/>
              <a:gd name="T15" fmla="*/ 175 h 361"/>
              <a:gd name="T16" fmla="*/ 221 w 225"/>
              <a:gd name="T17" fmla="*/ 150 h 361"/>
              <a:gd name="T18" fmla="*/ 221 w 225"/>
              <a:gd name="T19" fmla="*/ 129 h 361"/>
              <a:gd name="T20" fmla="*/ 221 w 225"/>
              <a:gd name="T21" fmla="*/ 104 h 361"/>
              <a:gd name="T22" fmla="*/ 225 w 225"/>
              <a:gd name="T23" fmla="*/ 83 h 361"/>
              <a:gd name="T24" fmla="*/ 225 w 225"/>
              <a:gd name="T25" fmla="*/ 59 h 361"/>
              <a:gd name="T26" fmla="*/ 225 w 225"/>
              <a:gd name="T27" fmla="*/ 38 h 361"/>
              <a:gd name="T28" fmla="*/ 225 w 225"/>
              <a:gd name="T29" fmla="*/ 17 h 361"/>
              <a:gd name="T30" fmla="*/ 221 w 225"/>
              <a:gd name="T31" fmla="*/ 0 h 361"/>
              <a:gd name="T32" fmla="*/ 197 w 225"/>
              <a:gd name="T33" fmla="*/ 0 h 361"/>
              <a:gd name="T34" fmla="*/ 173 w 225"/>
              <a:gd name="T35" fmla="*/ 0 h 361"/>
              <a:gd name="T36" fmla="*/ 149 w 225"/>
              <a:gd name="T37" fmla="*/ 0 h 361"/>
              <a:gd name="T38" fmla="*/ 125 w 225"/>
              <a:gd name="T39" fmla="*/ 0 h 361"/>
              <a:gd name="T40" fmla="*/ 105 w 225"/>
              <a:gd name="T41" fmla="*/ 5 h 361"/>
              <a:gd name="T42" fmla="*/ 89 w 225"/>
              <a:gd name="T43" fmla="*/ 0 h 361"/>
              <a:gd name="T44" fmla="*/ 77 w 225"/>
              <a:gd name="T45" fmla="*/ 0 h 361"/>
              <a:gd name="T46" fmla="*/ 69 w 225"/>
              <a:gd name="T47" fmla="*/ 5 h 361"/>
              <a:gd name="T48" fmla="*/ 57 w 225"/>
              <a:gd name="T49" fmla="*/ 13 h 361"/>
              <a:gd name="T50" fmla="*/ 49 w 225"/>
              <a:gd name="T51" fmla="*/ 29 h 361"/>
              <a:gd name="T52" fmla="*/ 45 w 225"/>
              <a:gd name="T53" fmla="*/ 50 h 361"/>
              <a:gd name="T54" fmla="*/ 45 w 225"/>
              <a:gd name="T55" fmla="*/ 67 h 361"/>
              <a:gd name="T56" fmla="*/ 40 w 225"/>
              <a:gd name="T57" fmla="*/ 75 h 361"/>
              <a:gd name="T58" fmla="*/ 32 w 225"/>
              <a:gd name="T59" fmla="*/ 88 h 361"/>
              <a:gd name="T60" fmla="*/ 28 w 225"/>
              <a:gd name="T61" fmla="*/ 100 h 361"/>
              <a:gd name="T62" fmla="*/ 20 w 225"/>
              <a:gd name="T63" fmla="*/ 117 h 361"/>
              <a:gd name="T64" fmla="*/ 12 w 225"/>
              <a:gd name="T65" fmla="*/ 125 h 361"/>
              <a:gd name="T66" fmla="*/ 12 w 225"/>
              <a:gd name="T67" fmla="*/ 133 h 361"/>
              <a:gd name="T68" fmla="*/ 8 w 225"/>
              <a:gd name="T69" fmla="*/ 146 h 361"/>
              <a:gd name="T70" fmla="*/ 8 w 225"/>
              <a:gd name="T71" fmla="*/ 162 h 361"/>
              <a:gd name="T72" fmla="*/ 0 w 225"/>
              <a:gd name="T73" fmla="*/ 175 h 361"/>
              <a:gd name="T74" fmla="*/ 4 w 225"/>
              <a:gd name="T75" fmla="*/ 191 h 361"/>
              <a:gd name="T76" fmla="*/ 4 w 225"/>
              <a:gd name="T77" fmla="*/ 212 h 361"/>
              <a:gd name="T78" fmla="*/ 4 w 225"/>
              <a:gd name="T79" fmla="*/ 229 h 361"/>
              <a:gd name="T80" fmla="*/ 16 w 225"/>
              <a:gd name="T81" fmla="*/ 237 h 361"/>
              <a:gd name="T82" fmla="*/ 20 w 225"/>
              <a:gd name="T83" fmla="*/ 254 h 361"/>
              <a:gd name="T84" fmla="*/ 16 w 225"/>
              <a:gd name="T85" fmla="*/ 270 h 361"/>
              <a:gd name="T86" fmla="*/ 20 w 225"/>
              <a:gd name="T87" fmla="*/ 278 h 361"/>
              <a:gd name="T88" fmla="*/ 32 w 225"/>
              <a:gd name="T89" fmla="*/ 287 h 361"/>
              <a:gd name="T90" fmla="*/ 53 w 225"/>
              <a:gd name="T91" fmla="*/ 283 h 361"/>
              <a:gd name="T92" fmla="*/ 73 w 225"/>
              <a:gd name="T93" fmla="*/ 291 h 361"/>
              <a:gd name="T94" fmla="*/ 85 w 225"/>
              <a:gd name="T95" fmla="*/ 291 h 361"/>
              <a:gd name="T96" fmla="*/ 105 w 225"/>
              <a:gd name="T97" fmla="*/ 299 h 361"/>
              <a:gd name="T98" fmla="*/ 121 w 225"/>
              <a:gd name="T99" fmla="*/ 307 h 361"/>
              <a:gd name="T100" fmla="*/ 145 w 225"/>
              <a:gd name="T101" fmla="*/ 307 h 361"/>
              <a:gd name="T102" fmla="*/ 149 w 225"/>
              <a:gd name="T103" fmla="*/ 316 h 361"/>
              <a:gd name="T104" fmla="*/ 157 w 225"/>
              <a:gd name="T105" fmla="*/ 328 h 361"/>
              <a:gd name="T106" fmla="*/ 161 w 225"/>
              <a:gd name="T107" fmla="*/ 345 h 361"/>
              <a:gd name="T108" fmla="*/ 181 w 225"/>
              <a:gd name="T109" fmla="*/ 349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5" h="361">
                <a:moveTo>
                  <a:pt x="189" y="361"/>
                </a:moveTo>
                <a:lnTo>
                  <a:pt x="189" y="357"/>
                </a:lnTo>
                <a:lnTo>
                  <a:pt x="189" y="353"/>
                </a:lnTo>
                <a:lnTo>
                  <a:pt x="189" y="349"/>
                </a:lnTo>
                <a:lnTo>
                  <a:pt x="189" y="345"/>
                </a:lnTo>
                <a:lnTo>
                  <a:pt x="193" y="341"/>
                </a:lnTo>
                <a:lnTo>
                  <a:pt x="193" y="336"/>
                </a:lnTo>
                <a:lnTo>
                  <a:pt x="193" y="332"/>
                </a:lnTo>
                <a:lnTo>
                  <a:pt x="193" y="328"/>
                </a:lnTo>
                <a:lnTo>
                  <a:pt x="193" y="324"/>
                </a:lnTo>
                <a:lnTo>
                  <a:pt x="193" y="320"/>
                </a:lnTo>
                <a:lnTo>
                  <a:pt x="197" y="316"/>
                </a:lnTo>
                <a:lnTo>
                  <a:pt x="197" y="312"/>
                </a:lnTo>
                <a:lnTo>
                  <a:pt x="197" y="303"/>
                </a:lnTo>
                <a:lnTo>
                  <a:pt x="197" y="299"/>
                </a:lnTo>
                <a:lnTo>
                  <a:pt x="197" y="295"/>
                </a:lnTo>
                <a:lnTo>
                  <a:pt x="201" y="291"/>
                </a:lnTo>
                <a:lnTo>
                  <a:pt x="201" y="283"/>
                </a:lnTo>
                <a:lnTo>
                  <a:pt x="201" y="278"/>
                </a:lnTo>
                <a:lnTo>
                  <a:pt x="201" y="274"/>
                </a:lnTo>
                <a:lnTo>
                  <a:pt x="205" y="270"/>
                </a:lnTo>
                <a:lnTo>
                  <a:pt x="205" y="266"/>
                </a:lnTo>
                <a:lnTo>
                  <a:pt x="205" y="262"/>
                </a:lnTo>
                <a:lnTo>
                  <a:pt x="205" y="258"/>
                </a:lnTo>
                <a:lnTo>
                  <a:pt x="205" y="254"/>
                </a:lnTo>
                <a:lnTo>
                  <a:pt x="209" y="245"/>
                </a:lnTo>
                <a:lnTo>
                  <a:pt x="209" y="241"/>
                </a:lnTo>
                <a:lnTo>
                  <a:pt x="209" y="237"/>
                </a:lnTo>
                <a:lnTo>
                  <a:pt x="209" y="233"/>
                </a:lnTo>
                <a:lnTo>
                  <a:pt x="209" y="224"/>
                </a:lnTo>
                <a:lnTo>
                  <a:pt x="213" y="220"/>
                </a:lnTo>
                <a:lnTo>
                  <a:pt x="213" y="216"/>
                </a:lnTo>
                <a:lnTo>
                  <a:pt x="213" y="212"/>
                </a:lnTo>
                <a:lnTo>
                  <a:pt x="213" y="204"/>
                </a:lnTo>
                <a:lnTo>
                  <a:pt x="217" y="200"/>
                </a:lnTo>
                <a:lnTo>
                  <a:pt x="217" y="195"/>
                </a:lnTo>
                <a:lnTo>
                  <a:pt x="217" y="187"/>
                </a:lnTo>
                <a:lnTo>
                  <a:pt x="217" y="183"/>
                </a:lnTo>
                <a:lnTo>
                  <a:pt x="221" y="179"/>
                </a:lnTo>
                <a:lnTo>
                  <a:pt x="221" y="175"/>
                </a:lnTo>
                <a:lnTo>
                  <a:pt x="221" y="166"/>
                </a:lnTo>
                <a:lnTo>
                  <a:pt x="221" y="162"/>
                </a:lnTo>
                <a:lnTo>
                  <a:pt x="221" y="158"/>
                </a:lnTo>
                <a:lnTo>
                  <a:pt x="221" y="154"/>
                </a:lnTo>
                <a:lnTo>
                  <a:pt x="221" y="150"/>
                </a:lnTo>
                <a:lnTo>
                  <a:pt x="221" y="146"/>
                </a:lnTo>
                <a:lnTo>
                  <a:pt x="221" y="142"/>
                </a:lnTo>
                <a:lnTo>
                  <a:pt x="221" y="137"/>
                </a:lnTo>
                <a:lnTo>
                  <a:pt x="221" y="133"/>
                </a:lnTo>
                <a:lnTo>
                  <a:pt x="221" y="129"/>
                </a:lnTo>
                <a:lnTo>
                  <a:pt x="221" y="125"/>
                </a:lnTo>
                <a:lnTo>
                  <a:pt x="221" y="121"/>
                </a:lnTo>
                <a:lnTo>
                  <a:pt x="221" y="112"/>
                </a:lnTo>
                <a:lnTo>
                  <a:pt x="221" y="108"/>
                </a:lnTo>
                <a:lnTo>
                  <a:pt x="221" y="104"/>
                </a:lnTo>
                <a:lnTo>
                  <a:pt x="221" y="96"/>
                </a:lnTo>
                <a:lnTo>
                  <a:pt x="221" y="92"/>
                </a:lnTo>
                <a:lnTo>
                  <a:pt x="221" y="88"/>
                </a:lnTo>
                <a:lnTo>
                  <a:pt x="221" y="83"/>
                </a:lnTo>
                <a:lnTo>
                  <a:pt x="225" y="83"/>
                </a:lnTo>
                <a:lnTo>
                  <a:pt x="225" y="75"/>
                </a:lnTo>
                <a:lnTo>
                  <a:pt x="225" y="71"/>
                </a:lnTo>
                <a:lnTo>
                  <a:pt x="225" y="67"/>
                </a:lnTo>
                <a:lnTo>
                  <a:pt x="225" y="63"/>
                </a:lnTo>
                <a:lnTo>
                  <a:pt x="225" y="59"/>
                </a:lnTo>
                <a:lnTo>
                  <a:pt x="225" y="54"/>
                </a:lnTo>
                <a:lnTo>
                  <a:pt x="225" y="50"/>
                </a:lnTo>
                <a:lnTo>
                  <a:pt x="225" y="46"/>
                </a:lnTo>
                <a:lnTo>
                  <a:pt x="225" y="42"/>
                </a:lnTo>
                <a:lnTo>
                  <a:pt x="225" y="38"/>
                </a:lnTo>
                <a:lnTo>
                  <a:pt x="225" y="34"/>
                </a:lnTo>
                <a:lnTo>
                  <a:pt x="225" y="29"/>
                </a:lnTo>
                <a:lnTo>
                  <a:pt x="225" y="25"/>
                </a:lnTo>
                <a:lnTo>
                  <a:pt x="225" y="21"/>
                </a:lnTo>
                <a:lnTo>
                  <a:pt x="225" y="17"/>
                </a:lnTo>
                <a:lnTo>
                  <a:pt x="225" y="13"/>
                </a:lnTo>
                <a:lnTo>
                  <a:pt x="225" y="9"/>
                </a:lnTo>
                <a:lnTo>
                  <a:pt x="225" y="5"/>
                </a:lnTo>
                <a:lnTo>
                  <a:pt x="225" y="0"/>
                </a:lnTo>
                <a:lnTo>
                  <a:pt x="221" y="0"/>
                </a:lnTo>
                <a:lnTo>
                  <a:pt x="217" y="0"/>
                </a:lnTo>
                <a:lnTo>
                  <a:pt x="213" y="0"/>
                </a:lnTo>
                <a:lnTo>
                  <a:pt x="209" y="0"/>
                </a:lnTo>
                <a:lnTo>
                  <a:pt x="201" y="0"/>
                </a:lnTo>
                <a:lnTo>
                  <a:pt x="197" y="0"/>
                </a:lnTo>
                <a:lnTo>
                  <a:pt x="193" y="0"/>
                </a:lnTo>
                <a:lnTo>
                  <a:pt x="185" y="0"/>
                </a:lnTo>
                <a:lnTo>
                  <a:pt x="181" y="0"/>
                </a:lnTo>
                <a:lnTo>
                  <a:pt x="177" y="0"/>
                </a:lnTo>
                <a:lnTo>
                  <a:pt x="173" y="0"/>
                </a:lnTo>
                <a:lnTo>
                  <a:pt x="169" y="0"/>
                </a:lnTo>
                <a:lnTo>
                  <a:pt x="165" y="0"/>
                </a:lnTo>
                <a:lnTo>
                  <a:pt x="161" y="0"/>
                </a:lnTo>
                <a:lnTo>
                  <a:pt x="157" y="0"/>
                </a:lnTo>
                <a:lnTo>
                  <a:pt x="149" y="0"/>
                </a:lnTo>
                <a:lnTo>
                  <a:pt x="145" y="0"/>
                </a:lnTo>
                <a:lnTo>
                  <a:pt x="141" y="0"/>
                </a:lnTo>
                <a:lnTo>
                  <a:pt x="137" y="0"/>
                </a:lnTo>
                <a:lnTo>
                  <a:pt x="129" y="0"/>
                </a:lnTo>
                <a:lnTo>
                  <a:pt x="125" y="0"/>
                </a:lnTo>
                <a:lnTo>
                  <a:pt x="121" y="0"/>
                </a:lnTo>
                <a:lnTo>
                  <a:pt x="113" y="0"/>
                </a:lnTo>
                <a:lnTo>
                  <a:pt x="113" y="5"/>
                </a:lnTo>
                <a:lnTo>
                  <a:pt x="109" y="5"/>
                </a:lnTo>
                <a:lnTo>
                  <a:pt x="105" y="5"/>
                </a:lnTo>
                <a:lnTo>
                  <a:pt x="101" y="5"/>
                </a:lnTo>
                <a:lnTo>
                  <a:pt x="101" y="0"/>
                </a:lnTo>
                <a:lnTo>
                  <a:pt x="97" y="0"/>
                </a:lnTo>
                <a:lnTo>
                  <a:pt x="93" y="0"/>
                </a:lnTo>
                <a:lnTo>
                  <a:pt x="89" y="0"/>
                </a:lnTo>
                <a:lnTo>
                  <a:pt x="89" y="5"/>
                </a:lnTo>
                <a:lnTo>
                  <a:pt x="85" y="5"/>
                </a:lnTo>
                <a:lnTo>
                  <a:pt x="81" y="5"/>
                </a:lnTo>
                <a:lnTo>
                  <a:pt x="77" y="5"/>
                </a:lnTo>
                <a:lnTo>
                  <a:pt x="77" y="0"/>
                </a:lnTo>
                <a:lnTo>
                  <a:pt x="77" y="5"/>
                </a:lnTo>
                <a:lnTo>
                  <a:pt x="73" y="5"/>
                </a:lnTo>
                <a:lnTo>
                  <a:pt x="73" y="9"/>
                </a:lnTo>
                <a:lnTo>
                  <a:pt x="73" y="5"/>
                </a:lnTo>
                <a:lnTo>
                  <a:pt x="69" y="5"/>
                </a:lnTo>
                <a:lnTo>
                  <a:pt x="65" y="5"/>
                </a:lnTo>
                <a:lnTo>
                  <a:pt x="61" y="5"/>
                </a:lnTo>
                <a:lnTo>
                  <a:pt x="57" y="5"/>
                </a:lnTo>
                <a:lnTo>
                  <a:pt x="57" y="9"/>
                </a:lnTo>
                <a:lnTo>
                  <a:pt x="57" y="13"/>
                </a:lnTo>
                <a:lnTo>
                  <a:pt x="53" y="13"/>
                </a:lnTo>
                <a:lnTo>
                  <a:pt x="53" y="17"/>
                </a:lnTo>
                <a:lnTo>
                  <a:pt x="53" y="21"/>
                </a:lnTo>
                <a:lnTo>
                  <a:pt x="49" y="25"/>
                </a:lnTo>
                <a:lnTo>
                  <a:pt x="49" y="29"/>
                </a:lnTo>
                <a:lnTo>
                  <a:pt x="49" y="34"/>
                </a:lnTo>
                <a:lnTo>
                  <a:pt x="45" y="38"/>
                </a:lnTo>
                <a:lnTo>
                  <a:pt x="45" y="42"/>
                </a:lnTo>
                <a:lnTo>
                  <a:pt x="45" y="46"/>
                </a:lnTo>
                <a:lnTo>
                  <a:pt x="45" y="50"/>
                </a:lnTo>
                <a:lnTo>
                  <a:pt x="40" y="50"/>
                </a:lnTo>
                <a:lnTo>
                  <a:pt x="40" y="54"/>
                </a:lnTo>
                <a:lnTo>
                  <a:pt x="40" y="59"/>
                </a:lnTo>
                <a:lnTo>
                  <a:pt x="45" y="63"/>
                </a:lnTo>
                <a:lnTo>
                  <a:pt x="45" y="67"/>
                </a:lnTo>
                <a:lnTo>
                  <a:pt x="40" y="67"/>
                </a:lnTo>
                <a:lnTo>
                  <a:pt x="45" y="67"/>
                </a:lnTo>
                <a:lnTo>
                  <a:pt x="45" y="71"/>
                </a:lnTo>
                <a:lnTo>
                  <a:pt x="45" y="75"/>
                </a:lnTo>
                <a:lnTo>
                  <a:pt x="40" y="75"/>
                </a:lnTo>
                <a:lnTo>
                  <a:pt x="36" y="75"/>
                </a:lnTo>
                <a:lnTo>
                  <a:pt x="36" y="79"/>
                </a:lnTo>
                <a:lnTo>
                  <a:pt x="36" y="83"/>
                </a:lnTo>
                <a:lnTo>
                  <a:pt x="32" y="83"/>
                </a:lnTo>
                <a:lnTo>
                  <a:pt x="32" y="88"/>
                </a:lnTo>
                <a:lnTo>
                  <a:pt x="28" y="83"/>
                </a:lnTo>
                <a:lnTo>
                  <a:pt x="28" y="88"/>
                </a:lnTo>
                <a:lnTo>
                  <a:pt x="28" y="92"/>
                </a:lnTo>
                <a:lnTo>
                  <a:pt x="28" y="96"/>
                </a:lnTo>
                <a:lnTo>
                  <a:pt x="28" y="100"/>
                </a:lnTo>
                <a:lnTo>
                  <a:pt x="24" y="100"/>
                </a:lnTo>
                <a:lnTo>
                  <a:pt x="24" y="104"/>
                </a:lnTo>
                <a:lnTo>
                  <a:pt x="24" y="108"/>
                </a:lnTo>
                <a:lnTo>
                  <a:pt x="20" y="112"/>
                </a:lnTo>
                <a:lnTo>
                  <a:pt x="20" y="117"/>
                </a:lnTo>
                <a:lnTo>
                  <a:pt x="20" y="121"/>
                </a:lnTo>
                <a:lnTo>
                  <a:pt x="16" y="121"/>
                </a:lnTo>
                <a:lnTo>
                  <a:pt x="12" y="125"/>
                </a:lnTo>
                <a:lnTo>
                  <a:pt x="12" y="121"/>
                </a:lnTo>
                <a:lnTo>
                  <a:pt x="12" y="125"/>
                </a:lnTo>
                <a:lnTo>
                  <a:pt x="8" y="129"/>
                </a:lnTo>
                <a:lnTo>
                  <a:pt x="8" y="133"/>
                </a:lnTo>
                <a:lnTo>
                  <a:pt x="8" y="137"/>
                </a:lnTo>
                <a:lnTo>
                  <a:pt x="8" y="133"/>
                </a:lnTo>
                <a:lnTo>
                  <a:pt x="12" y="133"/>
                </a:lnTo>
                <a:lnTo>
                  <a:pt x="12" y="137"/>
                </a:lnTo>
                <a:lnTo>
                  <a:pt x="12" y="142"/>
                </a:lnTo>
                <a:lnTo>
                  <a:pt x="8" y="137"/>
                </a:lnTo>
                <a:lnTo>
                  <a:pt x="8" y="142"/>
                </a:lnTo>
                <a:lnTo>
                  <a:pt x="8" y="146"/>
                </a:lnTo>
                <a:lnTo>
                  <a:pt x="12" y="150"/>
                </a:lnTo>
                <a:lnTo>
                  <a:pt x="12" y="154"/>
                </a:lnTo>
                <a:lnTo>
                  <a:pt x="8" y="154"/>
                </a:lnTo>
                <a:lnTo>
                  <a:pt x="8" y="158"/>
                </a:lnTo>
                <a:lnTo>
                  <a:pt x="8" y="162"/>
                </a:lnTo>
                <a:lnTo>
                  <a:pt x="4" y="162"/>
                </a:lnTo>
                <a:lnTo>
                  <a:pt x="0" y="162"/>
                </a:lnTo>
                <a:lnTo>
                  <a:pt x="0" y="166"/>
                </a:lnTo>
                <a:lnTo>
                  <a:pt x="0" y="171"/>
                </a:lnTo>
                <a:lnTo>
                  <a:pt x="0" y="175"/>
                </a:lnTo>
                <a:lnTo>
                  <a:pt x="0" y="179"/>
                </a:lnTo>
                <a:lnTo>
                  <a:pt x="0" y="183"/>
                </a:lnTo>
                <a:lnTo>
                  <a:pt x="4" y="183"/>
                </a:lnTo>
                <a:lnTo>
                  <a:pt x="4" y="187"/>
                </a:lnTo>
                <a:lnTo>
                  <a:pt x="4" y="191"/>
                </a:lnTo>
                <a:lnTo>
                  <a:pt x="4" y="195"/>
                </a:lnTo>
                <a:lnTo>
                  <a:pt x="4" y="200"/>
                </a:lnTo>
                <a:lnTo>
                  <a:pt x="4" y="204"/>
                </a:lnTo>
                <a:lnTo>
                  <a:pt x="4" y="208"/>
                </a:lnTo>
                <a:lnTo>
                  <a:pt x="4" y="212"/>
                </a:lnTo>
                <a:lnTo>
                  <a:pt x="0" y="216"/>
                </a:lnTo>
                <a:lnTo>
                  <a:pt x="0" y="220"/>
                </a:lnTo>
                <a:lnTo>
                  <a:pt x="0" y="224"/>
                </a:lnTo>
                <a:lnTo>
                  <a:pt x="4" y="224"/>
                </a:lnTo>
                <a:lnTo>
                  <a:pt x="4" y="229"/>
                </a:lnTo>
                <a:lnTo>
                  <a:pt x="8" y="229"/>
                </a:lnTo>
                <a:lnTo>
                  <a:pt x="12" y="229"/>
                </a:lnTo>
                <a:lnTo>
                  <a:pt x="12" y="233"/>
                </a:lnTo>
                <a:lnTo>
                  <a:pt x="12" y="237"/>
                </a:lnTo>
                <a:lnTo>
                  <a:pt x="16" y="237"/>
                </a:lnTo>
                <a:lnTo>
                  <a:pt x="16" y="241"/>
                </a:lnTo>
                <a:lnTo>
                  <a:pt x="16" y="245"/>
                </a:lnTo>
                <a:lnTo>
                  <a:pt x="20" y="245"/>
                </a:lnTo>
                <a:lnTo>
                  <a:pt x="20" y="249"/>
                </a:lnTo>
                <a:lnTo>
                  <a:pt x="20" y="254"/>
                </a:lnTo>
                <a:lnTo>
                  <a:pt x="20" y="258"/>
                </a:lnTo>
                <a:lnTo>
                  <a:pt x="20" y="262"/>
                </a:lnTo>
                <a:lnTo>
                  <a:pt x="16" y="262"/>
                </a:lnTo>
                <a:lnTo>
                  <a:pt x="16" y="266"/>
                </a:lnTo>
                <a:lnTo>
                  <a:pt x="16" y="270"/>
                </a:lnTo>
                <a:lnTo>
                  <a:pt x="20" y="270"/>
                </a:lnTo>
                <a:lnTo>
                  <a:pt x="16" y="270"/>
                </a:lnTo>
                <a:lnTo>
                  <a:pt x="16" y="274"/>
                </a:lnTo>
                <a:lnTo>
                  <a:pt x="20" y="274"/>
                </a:lnTo>
                <a:lnTo>
                  <a:pt x="20" y="278"/>
                </a:lnTo>
                <a:lnTo>
                  <a:pt x="20" y="283"/>
                </a:lnTo>
                <a:lnTo>
                  <a:pt x="20" y="287"/>
                </a:lnTo>
                <a:lnTo>
                  <a:pt x="24" y="287"/>
                </a:lnTo>
                <a:lnTo>
                  <a:pt x="28" y="287"/>
                </a:lnTo>
                <a:lnTo>
                  <a:pt x="32" y="287"/>
                </a:lnTo>
                <a:lnTo>
                  <a:pt x="36" y="287"/>
                </a:lnTo>
                <a:lnTo>
                  <a:pt x="40" y="287"/>
                </a:lnTo>
                <a:lnTo>
                  <a:pt x="45" y="287"/>
                </a:lnTo>
                <a:lnTo>
                  <a:pt x="49" y="283"/>
                </a:lnTo>
                <a:lnTo>
                  <a:pt x="53" y="283"/>
                </a:lnTo>
                <a:lnTo>
                  <a:pt x="57" y="287"/>
                </a:lnTo>
                <a:lnTo>
                  <a:pt x="61" y="287"/>
                </a:lnTo>
                <a:lnTo>
                  <a:pt x="65" y="287"/>
                </a:lnTo>
                <a:lnTo>
                  <a:pt x="73" y="287"/>
                </a:lnTo>
                <a:lnTo>
                  <a:pt x="73" y="291"/>
                </a:lnTo>
                <a:lnTo>
                  <a:pt x="77" y="291"/>
                </a:lnTo>
                <a:lnTo>
                  <a:pt x="77" y="295"/>
                </a:lnTo>
                <a:lnTo>
                  <a:pt x="81" y="295"/>
                </a:lnTo>
                <a:lnTo>
                  <a:pt x="81" y="291"/>
                </a:lnTo>
                <a:lnTo>
                  <a:pt x="85" y="291"/>
                </a:lnTo>
                <a:lnTo>
                  <a:pt x="85" y="295"/>
                </a:lnTo>
                <a:lnTo>
                  <a:pt x="89" y="295"/>
                </a:lnTo>
                <a:lnTo>
                  <a:pt x="97" y="295"/>
                </a:lnTo>
                <a:lnTo>
                  <a:pt x="101" y="295"/>
                </a:lnTo>
                <a:lnTo>
                  <a:pt x="105" y="299"/>
                </a:lnTo>
                <a:lnTo>
                  <a:pt x="105" y="295"/>
                </a:lnTo>
                <a:lnTo>
                  <a:pt x="105" y="303"/>
                </a:lnTo>
                <a:lnTo>
                  <a:pt x="113" y="307"/>
                </a:lnTo>
                <a:lnTo>
                  <a:pt x="117" y="307"/>
                </a:lnTo>
                <a:lnTo>
                  <a:pt x="121" y="307"/>
                </a:lnTo>
                <a:lnTo>
                  <a:pt x="129" y="307"/>
                </a:lnTo>
                <a:lnTo>
                  <a:pt x="133" y="307"/>
                </a:lnTo>
                <a:lnTo>
                  <a:pt x="137" y="307"/>
                </a:lnTo>
                <a:lnTo>
                  <a:pt x="141" y="307"/>
                </a:lnTo>
                <a:lnTo>
                  <a:pt x="145" y="307"/>
                </a:lnTo>
                <a:lnTo>
                  <a:pt x="149" y="307"/>
                </a:lnTo>
                <a:lnTo>
                  <a:pt x="149" y="312"/>
                </a:lnTo>
                <a:lnTo>
                  <a:pt x="145" y="312"/>
                </a:lnTo>
                <a:lnTo>
                  <a:pt x="149" y="312"/>
                </a:lnTo>
                <a:lnTo>
                  <a:pt x="149" y="316"/>
                </a:lnTo>
                <a:lnTo>
                  <a:pt x="149" y="320"/>
                </a:lnTo>
                <a:lnTo>
                  <a:pt x="153" y="320"/>
                </a:lnTo>
                <a:lnTo>
                  <a:pt x="153" y="324"/>
                </a:lnTo>
                <a:lnTo>
                  <a:pt x="157" y="324"/>
                </a:lnTo>
                <a:lnTo>
                  <a:pt x="157" y="328"/>
                </a:lnTo>
                <a:lnTo>
                  <a:pt x="161" y="328"/>
                </a:lnTo>
                <a:lnTo>
                  <a:pt x="161" y="332"/>
                </a:lnTo>
                <a:lnTo>
                  <a:pt x="161" y="336"/>
                </a:lnTo>
                <a:lnTo>
                  <a:pt x="161" y="341"/>
                </a:lnTo>
                <a:lnTo>
                  <a:pt x="161" y="345"/>
                </a:lnTo>
                <a:lnTo>
                  <a:pt x="165" y="349"/>
                </a:lnTo>
                <a:lnTo>
                  <a:pt x="169" y="349"/>
                </a:lnTo>
                <a:lnTo>
                  <a:pt x="173" y="349"/>
                </a:lnTo>
                <a:lnTo>
                  <a:pt x="177" y="349"/>
                </a:lnTo>
                <a:lnTo>
                  <a:pt x="181" y="349"/>
                </a:lnTo>
                <a:lnTo>
                  <a:pt x="185" y="349"/>
                </a:lnTo>
                <a:lnTo>
                  <a:pt x="185" y="353"/>
                </a:lnTo>
                <a:lnTo>
                  <a:pt x="185" y="357"/>
                </a:lnTo>
                <a:lnTo>
                  <a:pt x="189" y="36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26" name="Freeform 204"/>
          <p:cNvSpPr>
            <a:spLocks/>
          </p:cNvSpPr>
          <p:nvPr/>
        </p:nvSpPr>
        <p:spPr bwMode="auto">
          <a:xfrm>
            <a:off x="3471676" y="4228581"/>
            <a:ext cx="400310" cy="630688"/>
          </a:xfrm>
          <a:custGeom>
            <a:avLst/>
            <a:gdLst>
              <a:gd name="T0" fmla="*/ 185 w 217"/>
              <a:gd name="T1" fmla="*/ 100 h 374"/>
              <a:gd name="T2" fmla="*/ 169 w 217"/>
              <a:gd name="T3" fmla="*/ 92 h 374"/>
              <a:gd name="T4" fmla="*/ 153 w 217"/>
              <a:gd name="T5" fmla="*/ 88 h 374"/>
              <a:gd name="T6" fmla="*/ 141 w 217"/>
              <a:gd name="T7" fmla="*/ 75 h 374"/>
              <a:gd name="T8" fmla="*/ 117 w 217"/>
              <a:gd name="T9" fmla="*/ 71 h 374"/>
              <a:gd name="T10" fmla="*/ 109 w 217"/>
              <a:gd name="T11" fmla="*/ 54 h 374"/>
              <a:gd name="T12" fmla="*/ 101 w 217"/>
              <a:gd name="T13" fmla="*/ 46 h 374"/>
              <a:gd name="T14" fmla="*/ 89 w 217"/>
              <a:gd name="T15" fmla="*/ 34 h 374"/>
              <a:gd name="T16" fmla="*/ 81 w 217"/>
              <a:gd name="T17" fmla="*/ 17 h 374"/>
              <a:gd name="T18" fmla="*/ 73 w 217"/>
              <a:gd name="T19" fmla="*/ 0 h 374"/>
              <a:gd name="T20" fmla="*/ 61 w 217"/>
              <a:gd name="T21" fmla="*/ 5 h 374"/>
              <a:gd name="T22" fmla="*/ 53 w 217"/>
              <a:gd name="T23" fmla="*/ 21 h 374"/>
              <a:gd name="T24" fmla="*/ 44 w 217"/>
              <a:gd name="T25" fmla="*/ 21 h 374"/>
              <a:gd name="T26" fmla="*/ 36 w 217"/>
              <a:gd name="T27" fmla="*/ 38 h 374"/>
              <a:gd name="T28" fmla="*/ 32 w 217"/>
              <a:gd name="T29" fmla="*/ 50 h 374"/>
              <a:gd name="T30" fmla="*/ 36 w 217"/>
              <a:gd name="T31" fmla="*/ 63 h 374"/>
              <a:gd name="T32" fmla="*/ 32 w 217"/>
              <a:gd name="T33" fmla="*/ 75 h 374"/>
              <a:gd name="T34" fmla="*/ 28 w 217"/>
              <a:gd name="T35" fmla="*/ 96 h 374"/>
              <a:gd name="T36" fmla="*/ 32 w 217"/>
              <a:gd name="T37" fmla="*/ 108 h 374"/>
              <a:gd name="T38" fmla="*/ 32 w 217"/>
              <a:gd name="T39" fmla="*/ 125 h 374"/>
              <a:gd name="T40" fmla="*/ 36 w 217"/>
              <a:gd name="T41" fmla="*/ 137 h 374"/>
              <a:gd name="T42" fmla="*/ 44 w 217"/>
              <a:gd name="T43" fmla="*/ 150 h 374"/>
              <a:gd name="T44" fmla="*/ 44 w 217"/>
              <a:gd name="T45" fmla="*/ 166 h 374"/>
              <a:gd name="T46" fmla="*/ 53 w 217"/>
              <a:gd name="T47" fmla="*/ 183 h 374"/>
              <a:gd name="T48" fmla="*/ 48 w 217"/>
              <a:gd name="T49" fmla="*/ 195 h 374"/>
              <a:gd name="T50" fmla="*/ 32 w 217"/>
              <a:gd name="T51" fmla="*/ 208 h 374"/>
              <a:gd name="T52" fmla="*/ 24 w 217"/>
              <a:gd name="T53" fmla="*/ 229 h 374"/>
              <a:gd name="T54" fmla="*/ 24 w 217"/>
              <a:gd name="T55" fmla="*/ 245 h 374"/>
              <a:gd name="T56" fmla="*/ 24 w 217"/>
              <a:gd name="T57" fmla="*/ 262 h 374"/>
              <a:gd name="T58" fmla="*/ 16 w 217"/>
              <a:gd name="T59" fmla="*/ 262 h 374"/>
              <a:gd name="T60" fmla="*/ 12 w 217"/>
              <a:gd name="T61" fmla="*/ 274 h 374"/>
              <a:gd name="T62" fmla="*/ 16 w 217"/>
              <a:gd name="T63" fmla="*/ 295 h 374"/>
              <a:gd name="T64" fmla="*/ 12 w 217"/>
              <a:gd name="T65" fmla="*/ 299 h 374"/>
              <a:gd name="T66" fmla="*/ 4 w 217"/>
              <a:gd name="T67" fmla="*/ 307 h 374"/>
              <a:gd name="T68" fmla="*/ 16 w 217"/>
              <a:gd name="T69" fmla="*/ 320 h 374"/>
              <a:gd name="T70" fmla="*/ 8 w 217"/>
              <a:gd name="T71" fmla="*/ 336 h 374"/>
              <a:gd name="T72" fmla="*/ 4 w 217"/>
              <a:gd name="T73" fmla="*/ 349 h 374"/>
              <a:gd name="T74" fmla="*/ 8 w 217"/>
              <a:gd name="T75" fmla="*/ 361 h 374"/>
              <a:gd name="T76" fmla="*/ 16 w 217"/>
              <a:gd name="T77" fmla="*/ 370 h 374"/>
              <a:gd name="T78" fmla="*/ 36 w 217"/>
              <a:gd name="T79" fmla="*/ 374 h 374"/>
              <a:gd name="T80" fmla="*/ 53 w 217"/>
              <a:gd name="T81" fmla="*/ 366 h 374"/>
              <a:gd name="T82" fmla="*/ 48 w 217"/>
              <a:gd name="T83" fmla="*/ 353 h 374"/>
              <a:gd name="T84" fmla="*/ 57 w 217"/>
              <a:gd name="T85" fmla="*/ 336 h 374"/>
              <a:gd name="T86" fmla="*/ 77 w 217"/>
              <a:gd name="T87" fmla="*/ 332 h 374"/>
              <a:gd name="T88" fmla="*/ 93 w 217"/>
              <a:gd name="T89" fmla="*/ 324 h 374"/>
              <a:gd name="T90" fmla="*/ 105 w 217"/>
              <a:gd name="T91" fmla="*/ 316 h 374"/>
              <a:gd name="T92" fmla="*/ 109 w 217"/>
              <a:gd name="T93" fmla="*/ 303 h 374"/>
              <a:gd name="T94" fmla="*/ 113 w 217"/>
              <a:gd name="T95" fmla="*/ 283 h 374"/>
              <a:gd name="T96" fmla="*/ 129 w 217"/>
              <a:gd name="T97" fmla="*/ 274 h 374"/>
              <a:gd name="T98" fmla="*/ 145 w 217"/>
              <a:gd name="T99" fmla="*/ 262 h 374"/>
              <a:gd name="T100" fmla="*/ 157 w 217"/>
              <a:gd name="T101" fmla="*/ 249 h 374"/>
              <a:gd name="T102" fmla="*/ 169 w 217"/>
              <a:gd name="T103" fmla="*/ 237 h 374"/>
              <a:gd name="T104" fmla="*/ 177 w 217"/>
              <a:gd name="T105" fmla="*/ 229 h 374"/>
              <a:gd name="T106" fmla="*/ 185 w 217"/>
              <a:gd name="T107" fmla="*/ 220 h 374"/>
              <a:gd name="T108" fmla="*/ 197 w 217"/>
              <a:gd name="T109" fmla="*/ 208 h 374"/>
              <a:gd name="T110" fmla="*/ 213 w 217"/>
              <a:gd name="T111" fmla="*/ 208 h 374"/>
              <a:gd name="T112" fmla="*/ 205 w 217"/>
              <a:gd name="T113" fmla="*/ 191 h 374"/>
              <a:gd name="T114" fmla="*/ 201 w 217"/>
              <a:gd name="T115" fmla="*/ 166 h 374"/>
              <a:gd name="T116" fmla="*/ 201 w 217"/>
              <a:gd name="T117" fmla="*/ 137 h 374"/>
              <a:gd name="T118" fmla="*/ 201 w 217"/>
              <a:gd name="T119" fmla="*/ 108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7" h="374">
                <a:moveTo>
                  <a:pt x="201" y="104"/>
                </a:moveTo>
                <a:lnTo>
                  <a:pt x="197" y="104"/>
                </a:lnTo>
                <a:lnTo>
                  <a:pt x="193" y="104"/>
                </a:lnTo>
                <a:lnTo>
                  <a:pt x="189" y="104"/>
                </a:lnTo>
                <a:lnTo>
                  <a:pt x="189" y="100"/>
                </a:lnTo>
                <a:lnTo>
                  <a:pt x="185" y="100"/>
                </a:lnTo>
                <a:lnTo>
                  <a:pt x="185" y="96"/>
                </a:lnTo>
                <a:lnTo>
                  <a:pt x="181" y="96"/>
                </a:lnTo>
                <a:lnTo>
                  <a:pt x="177" y="96"/>
                </a:lnTo>
                <a:lnTo>
                  <a:pt x="173" y="96"/>
                </a:lnTo>
                <a:lnTo>
                  <a:pt x="173" y="92"/>
                </a:lnTo>
                <a:lnTo>
                  <a:pt x="169" y="92"/>
                </a:lnTo>
                <a:lnTo>
                  <a:pt x="169" y="88"/>
                </a:lnTo>
                <a:lnTo>
                  <a:pt x="169" y="92"/>
                </a:lnTo>
                <a:lnTo>
                  <a:pt x="165" y="92"/>
                </a:lnTo>
                <a:lnTo>
                  <a:pt x="161" y="92"/>
                </a:lnTo>
                <a:lnTo>
                  <a:pt x="157" y="92"/>
                </a:lnTo>
                <a:lnTo>
                  <a:pt x="153" y="88"/>
                </a:lnTo>
                <a:lnTo>
                  <a:pt x="153" y="83"/>
                </a:lnTo>
                <a:lnTo>
                  <a:pt x="153" y="79"/>
                </a:lnTo>
                <a:lnTo>
                  <a:pt x="149" y="79"/>
                </a:lnTo>
                <a:lnTo>
                  <a:pt x="149" y="75"/>
                </a:lnTo>
                <a:lnTo>
                  <a:pt x="145" y="75"/>
                </a:lnTo>
                <a:lnTo>
                  <a:pt x="141" y="75"/>
                </a:lnTo>
                <a:lnTo>
                  <a:pt x="137" y="75"/>
                </a:lnTo>
                <a:lnTo>
                  <a:pt x="133" y="75"/>
                </a:lnTo>
                <a:lnTo>
                  <a:pt x="129" y="75"/>
                </a:lnTo>
                <a:lnTo>
                  <a:pt x="125" y="75"/>
                </a:lnTo>
                <a:lnTo>
                  <a:pt x="121" y="75"/>
                </a:lnTo>
                <a:lnTo>
                  <a:pt x="117" y="71"/>
                </a:lnTo>
                <a:lnTo>
                  <a:pt x="113" y="71"/>
                </a:lnTo>
                <a:lnTo>
                  <a:pt x="113" y="67"/>
                </a:lnTo>
                <a:lnTo>
                  <a:pt x="113" y="63"/>
                </a:lnTo>
                <a:lnTo>
                  <a:pt x="109" y="63"/>
                </a:lnTo>
                <a:lnTo>
                  <a:pt x="109" y="59"/>
                </a:lnTo>
                <a:lnTo>
                  <a:pt x="109" y="54"/>
                </a:lnTo>
                <a:lnTo>
                  <a:pt x="113" y="54"/>
                </a:lnTo>
                <a:lnTo>
                  <a:pt x="109" y="54"/>
                </a:lnTo>
                <a:lnTo>
                  <a:pt x="105" y="54"/>
                </a:lnTo>
                <a:lnTo>
                  <a:pt x="105" y="50"/>
                </a:lnTo>
                <a:lnTo>
                  <a:pt x="101" y="50"/>
                </a:lnTo>
                <a:lnTo>
                  <a:pt x="101" y="46"/>
                </a:lnTo>
                <a:lnTo>
                  <a:pt x="101" y="42"/>
                </a:lnTo>
                <a:lnTo>
                  <a:pt x="97" y="42"/>
                </a:lnTo>
                <a:lnTo>
                  <a:pt x="97" y="38"/>
                </a:lnTo>
                <a:lnTo>
                  <a:pt x="93" y="38"/>
                </a:lnTo>
                <a:lnTo>
                  <a:pt x="93" y="34"/>
                </a:lnTo>
                <a:lnTo>
                  <a:pt x="89" y="34"/>
                </a:lnTo>
                <a:lnTo>
                  <a:pt x="89" y="29"/>
                </a:lnTo>
                <a:lnTo>
                  <a:pt x="85" y="29"/>
                </a:lnTo>
                <a:lnTo>
                  <a:pt x="85" y="25"/>
                </a:lnTo>
                <a:lnTo>
                  <a:pt x="85" y="21"/>
                </a:lnTo>
                <a:lnTo>
                  <a:pt x="85" y="17"/>
                </a:lnTo>
                <a:lnTo>
                  <a:pt x="81" y="17"/>
                </a:lnTo>
                <a:lnTo>
                  <a:pt x="77" y="17"/>
                </a:lnTo>
                <a:lnTo>
                  <a:pt x="73" y="17"/>
                </a:lnTo>
                <a:lnTo>
                  <a:pt x="73" y="13"/>
                </a:lnTo>
                <a:lnTo>
                  <a:pt x="73" y="9"/>
                </a:lnTo>
                <a:lnTo>
                  <a:pt x="73" y="5"/>
                </a:lnTo>
                <a:lnTo>
                  <a:pt x="73" y="0"/>
                </a:lnTo>
                <a:lnTo>
                  <a:pt x="69" y="0"/>
                </a:lnTo>
                <a:lnTo>
                  <a:pt x="69" y="5"/>
                </a:lnTo>
                <a:lnTo>
                  <a:pt x="65" y="5"/>
                </a:lnTo>
                <a:lnTo>
                  <a:pt x="65" y="0"/>
                </a:lnTo>
                <a:lnTo>
                  <a:pt x="61" y="0"/>
                </a:lnTo>
                <a:lnTo>
                  <a:pt x="61" y="5"/>
                </a:lnTo>
                <a:lnTo>
                  <a:pt x="61" y="9"/>
                </a:lnTo>
                <a:lnTo>
                  <a:pt x="57" y="9"/>
                </a:lnTo>
                <a:lnTo>
                  <a:pt x="57" y="13"/>
                </a:lnTo>
                <a:lnTo>
                  <a:pt x="57" y="17"/>
                </a:lnTo>
                <a:lnTo>
                  <a:pt x="57" y="21"/>
                </a:lnTo>
                <a:lnTo>
                  <a:pt x="53" y="21"/>
                </a:lnTo>
                <a:lnTo>
                  <a:pt x="53" y="25"/>
                </a:lnTo>
                <a:lnTo>
                  <a:pt x="53" y="21"/>
                </a:lnTo>
                <a:lnTo>
                  <a:pt x="48" y="21"/>
                </a:lnTo>
                <a:lnTo>
                  <a:pt x="48" y="25"/>
                </a:lnTo>
                <a:lnTo>
                  <a:pt x="44" y="25"/>
                </a:lnTo>
                <a:lnTo>
                  <a:pt x="44" y="21"/>
                </a:lnTo>
                <a:lnTo>
                  <a:pt x="44" y="25"/>
                </a:lnTo>
                <a:lnTo>
                  <a:pt x="44" y="29"/>
                </a:lnTo>
                <a:lnTo>
                  <a:pt x="40" y="29"/>
                </a:lnTo>
                <a:lnTo>
                  <a:pt x="36" y="29"/>
                </a:lnTo>
                <a:lnTo>
                  <a:pt x="36" y="34"/>
                </a:lnTo>
                <a:lnTo>
                  <a:pt x="36" y="38"/>
                </a:lnTo>
                <a:lnTo>
                  <a:pt x="36" y="42"/>
                </a:lnTo>
                <a:lnTo>
                  <a:pt x="36" y="46"/>
                </a:lnTo>
                <a:lnTo>
                  <a:pt x="32" y="46"/>
                </a:lnTo>
                <a:lnTo>
                  <a:pt x="32" y="42"/>
                </a:lnTo>
                <a:lnTo>
                  <a:pt x="32" y="46"/>
                </a:lnTo>
                <a:lnTo>
                  <a:pt x="32" y="50"/>
                </a:lnTo>
                <a:lnTo>
                  <a:pt x="32" y="54"/>
                </a:lnTo>
                <a:lnTo>
                  <a:pt x="28" y="54"/>
                </a:lnTo>
                <a:lnTo>
                  <a:pt x="28" y="59"/>
                </a:lnTo>
                <a:lnTo>
                  <a:pt x="32" y="59"/>
                </a:lnTo>
                <a:lnTo>
                  <a:pt x="32" y="63"/>
                </a:lnTo>
                <a:lnTo>
                  <a:pt x="36" y="63"/>
                </a:lnTo>
                <a:lnTo>
                  <a:pt x="32" y="63"/>
                </a:lnTo>
                <a:lnTo>
                  <a:pt x="32" y="67"/>
                </a:lnTo>
                <a:lnTo>
                  <a:pt x="28" y="67"/>
                </a:lnTo>
                <a:lnTo>
                  <a:pt x="28" y="71"/>
                </a:lnTo>
                <a:lnTo>
                  <a:pt x="32" y="71"/>
                </a:lnTo>
                <a:lnTo>
                  <a:pt x="32" y="75"/>
                </a:lnTo>
                <a:lnTo>
                  <a:pt x="32" y="79"/>
                </a:lnTo>
                <a:lnTo>
                  <a:pt x="32" y="83"/>
                </a:lnTo>
                <a:lnTo>
                  <a:pt x="32" y="88"/>
                </a:lnTo>
                <a:lnTo>
                  <a:pt x="28" y="88"/>
                </a:lnTo>
                <a:lnTo>
                  <a:pt x="28" y="92"/>
                </a:lnTo>
                <a:lnTo>
                  <a:pt x="28" y="96"/>
                </a:lnTo>
                <a:lnTo>
                  <a:pt x="28" y="100"/>
                </a:lnTo>
                <a:lnTo>
                  <a:pt x="32" y="100"/>
                </a:lnTo>
                <a:lnTo>
                  <a:pt x="32" y="104"/>
                </a:lnTo>
                <a:lnTo>
                  <a:pt x="36" y="104"/>
                </a:lnTo>
                <a:lnTo>
                  <a:pt x="36" y="108"/>
                </a:lnTo>
                <a:lnTo>
                  <a:pt x="32" y="108"/>
                </a:lnTo>
                <a:lnTo>
                  <a:pt x="32" y="112"/>
                </a:lnTo>
                <a:lnTo>
                  <a:pt x="32" y="117"/>
                </a:lnTo>
                <a:lnTo>
                  <a:pt x="28" y="117"/>
                </a:lnTo>
                <a:lnTo>
                  <a:pt x="28" y="121"/>
                </a:lnTo>
                <a:lnTo>
                  <a:pt x="32" y="121"/>
                </a:lnTo>
                <a:lnTo>
                  <a:pt x="32" y="125"/>
                </a:lnTo>
                <a:lnTo>
                  <a:pt x="32" y="129"/>
                </a:lnTo>
                <a:lnTo>
                  <a:pt x="36" y="129"/>
                </a:lnTo>
                <a:lnTo>
                  <a:pt x="32" y="129"/>
                </a:lnTo>
                <a:lnTo>
                  <a:pt x="32" y="133"/>
                </a:lnTo>
                <a:lnTo>
                  <a:pt x="36" y="133"/>
                </a:lnTo>
                <a:lnTo>
                  <a:pt x="36" y="137"/>
                </a:lnTo>
                <a:lnTo>
                  <a:pt x="36" y="141"/>
                </a:lnTo>
                <a:lnTo>
                  <a:pt x="40" y="141"/>
                </a:lnTo>
                <a:lnTo>
                  <a:pt x="40" y="137"/>
                </a:lnTo>
                <a:lnTo>
                  <a:pt x="40" y="141"/>
                </a:lnTo>
                <a:lnTo>
                  <a:pt x="40" y="146"/>
                </a:lnTo>
                <a:lnTo>
                  <a:pt x="44" y="150"/>
                </a:lnTo>
                <a:lnTo>
                  <a:pt x="40" y="150"/>
                </a:lnTo>
                <a:lnTo>
                  <a:pt x="40" y="154"/>
                </a:lnTo>
                <a:lnTo>
                  <a:pt x="44" y="154"/>
                </a:lnTo>
                <a:lnTo>
                  <a:pt x="44" y="158"/>
                </a:lnTo>
                <a:lnTo>
                  <a:pt x="44" y="162"/>
                </a:lnTo>
                <a:lnTo>
                  <a:pt x="44" y="166"/>
                </a:lnTo>
                <a:lnTo>
                  <a:pt x="44" y="171"/>
                </a:lnTo>
                <a:lnTo>
                  <a:pt x="44" y="175"/>
                </a:lnTo>
                <a:lnTo>
                  <a:pt x="48" y="175"/>
                </a:lnTo>
                <a:lnTo>
                  <a:pt x="48" y="179"/>
                </a:lnTo>
                <a:lnTo>
                  <a:pt x="53" y="179"/>
                </a:lnTo>
                <a:lnTo>
                  <a:pt x="53" y="183"/>
                </a:lnTo>
                <a:lnTo>
                  <a:pt x="57" y="183"/>
                </a:lnTo>
                <a:lnTo>
                  <a:pt x="57" y="187"/>
                </a:lnTo>
                <a:lnTo>
                  <a:pt x="53" y="187"/>
                </a:lnTo>
                <a:lnTo>
                  <a:pt x="53" y="191"/>
                </a:lnTo>
                <a:lnTo>
                  <a:pt x="53" y="195"/>
                </a:lnTo>
                <a:lnTo>
                  <a:pt x="48" y="195"/>
                </a:lnTo>
                <a:lnTo>
                  <a:pt x="48" y="200"/>
                </a:lnTo>
                <a:lnTo>
                  <a:pt x="44" y="200"/>
                </a:lnTo>
                <a:lnTo>
                  <a:pt x="40" y="200"/>
                </a:lnTo>
                <a:lnTo>
                  <a:pt x="36" y="204"/>
                </a:lnTo>
                <a:lnTo>
                  <a:pt x="32" y="204"/>
                </a:lnTo>
                <a:lnTo>
                  <a:pt x="32" y="208"/>
                </a:lnTo>
                <a:lnTo>
                  <a:pt x="28" y="208"/>
                </a:lnTo>
                <a:lnTo>
                  <a:pt x="24" y="212"/>
                </a:lnTo>
                <a:lnTo>
                  <a:pt x="24" y="216"/>
                </a:lnTo>
                <a:lnTo>
                  <a:pt x="24" y="220"/>
                </a:lnTo>
                <a:lnTo>
                  <a:pt x="24" y="224"/>
                </a:lnTo>
                <a:lnTo>
                  <a:pt x="24" y="229"/>
                </a:lnTo>
                <a:lnTo>
                  <a:pt x="24" y="233"/>
                </a:lnTo>
                <a:lnTo>
                  <a:pt x="28" y="233"/>
                </a:lnTo>
                <a:lnTo>
                  <a:pt x="28" y="237"/>
                </a:lnTo>
                <a:lnTo>
                  <a:pt x="28" y="241"/>
                </a:lnTo>
                <a:lnTo>
                  <a:pt x="28" y="245"/>
                </a:lnTo>
                <a:lnTo>
                  <a:pt x="24" y="245"/>
                </a:lnTo>
                <a:lnTo>
                  <a:pt x="24" y="249"/>
                </a:lnTo>
                <a:lnTo>
                  <a:pt x="24" y="253"/>
                </a:lnTo>
                <a:lnTo>
                  <a:pt x="20" y="253"/>
                </a:lnTo>
                <a:lnTo>
                  <a:pt x="20" y="258"/>
                </a:lnTo>
                <a:lnTo>
                  <a:pt x="24" y="258"/>
                </a:lnTo>
                <a:lnTo>
                  <a:pt x="24" y="262"/>
                </a:lnTo>
                <a:lnTo>
                  <a:pt x="24" y="266"/>
                </a:lnTo>
                <a:lnTo>
                  <a:pt x="20" y="266"/>
                </a:lnTo>
                <a:lnTo>
                  <a:pt x="20" y="262"/>
                </a:lnTo>
                <a:lnTo>
                  <a:pt x="20" y="266"/>
                </a:lnTo>
                <a:lnTo>
                  <a:pt x="16" y="266"/>
                </a:lnTo>
                <a:lnTo>
                  <a:pt x="16" y="262"/>
                </a:lnTo>
                <a:lnTo>
                  <a:pt x="12" y="262"/>
                </a:lnTo>
                <a:lnTo>
                  <a:pt x="12" y="266"/>
                </a:lnTo>
                <a:lnTo>
                  <a:pt x="8" y="266"/>
                </a:lnTo>
                <a:lnTo>
                  <a:pt x="12" y="266"/>
                </a:lnTo>
                <a:lnTo>
                  <a:pt x="12" y="270"/>
                </a:lnTo>
                <a:lnTo>
                  <a:pt x="12" y="274"/>
                </a:lnTo>
                <a:lnTo>
                  <a:pt x="12" y="278"/>
                </a:lnTo>
                <a:lnTo>
                  <a:pt x="12" y="283"/>
                </a:lnTo>
                <a:lnTo>
                  <a:pt x="16" y="283"/>
                </a:lnTo>
                <a:lnTo>
                  <a:pt x="16" y="287"/>
                </a:lnTo>
                <a:lnTo>
                  <a:pt x="16" y="291"/>
                </a:lnTo>
                <a:lnTo>
                  <a:pt x="16" y="295"/>
                </a:lnTo>
                <a:lnTo>
                  <a:pt x="12" y="295"/>
                </a:lnTo>
                <a:lnTo>
                  <a:pt x="12" y="299"/>
                </a:lnTo>
                <a:lnTo>
                  <a:pt x="16" y="299"/>
                </a:lnTo>
                <a:lnTo>
                  <a:pt x="16" y="303"/>
                </a:lnTo>
                <a:lnTo>
                  <a:pt x="12" y="303"/>
                </a:lnTo>
                <a:lnTo>
                  <a:pt x="12" y="299"/>
                </a:lnTo>
                <a:lnTo>
                  <a:pt x="8" y="299"/>
                </a:lnTo>
                <a:lnTo>
                  <a:pt x="4" y="299"/>
                </a:lnTo>
                <a:lnTo>
                  <a:pt x="4" y="303"/>
                </a:lnTo>
                <a:lnTo>
                  <a:pt x="8" y="303"/>
                </a:lnTo>
                <a:lnTo>
                  <a:pt x="8" y="307"/>
                </a:lnTo>
                <a:lnTo>
                  <a:pt x="4" y="307"/>
                </a:lnTo>
                <a:lnTo>
                  <a:pt x="8" y="307"/>
                </a:lnTo>
                <a:lnTo>
                  <a:pt x="8" y="312"/>
                </a:lnTo>
                <a:lnTo>
                  <a:pt x="8" y="316"/>
                </a:lnTo>
                <a:lnTo>
                  <a:pt x="12" y="316"/>
                </a:lnTo>
                <a:lnTo>
                  <a:pt x="16" y="316"/>
                </a:lnTo>
                <a:lnTo>
                  <a:pt x="16" y="320"/>
                </a:lnTo>
                <a:lnTo>
                  <a:pt x="16" y="324"/>
                </a:lnTo>
                <a:lnTo>
                  <a:pt x="12" y="324"/>
                </a:lnTo>
                <a:lnTo>
                  <a:pt x="8" y="324"/>
                </a:lnTo>
                <a:lnTo>
                  <a:pt x="8" y="328"/>
                </a:lnTo>
                <a:lnTo>
                  <a:pt x="8" y="332"/>
                </a:lnTo>
                <a:lnTo>
                  <a:pt x="8" y="336"/>
                </a:lnTo>
                <a:lnTo>
                  <a:pt x="4" y="336"/>
                </a:lnTo>
                <a:lnTo>
                  <a:pt x="8" y="336"/>
                </a:lnTo>
                <a:lnTo>
                  <a:pt x="8" y="341"/>
                </a:lnTo>
                <a:lnTo>
                  <a:pt x="8" y="345"/>
                </a:lnTo>
                <a:lnTo>
                  <a:pt x="4" y="345"/>
                </a:lnTo>
                <a:lnTo>
                  <a:pt x="4" y="349"/>
                </a:lnTo>
                <a:lnTo>
                  <a:pt x="0" y="349"/>
                </a:lnTo>
                <a:lnTo>
                  <a:pt x="4" y="349"/>
                </a:lnTo>
                <a:lnTo>
                  <a:pt x="4" y="353"/>
                </a:lnTo>
                <a:lnTo>
                  <a:pt x="4" y="357"/>
                </a:lnTo>
                <a:lnTo>
                  <a:pt x="8" y="357"/>
                </a:lnTo>
                <a:lnTo>
                  <a:pt x="8" y="361"/>
                </a:lnTo>
                <a:lnTo>
                  <a:pt x="8" y="366"/>
                </a:lnTo>
                <a:lnTo>
                  <a:pt x="4" y="366"/>
                </a:lnTo>
                <a:lnTo>
                  <a:pt x="8" y="366"/>
                </a:lnTo>
                <a:lnTo>
                  <a:pt x="8" y="370"/>
                </a:lnTo>
                <a:lnTo>
                  <a:pt x="12" y="370"/>
                </a:lnTo>
                <a:lnTo>
                  <a:pt x="16" y="370"/>
                </a:lnTo>
                <a:lnTo>
                  <a:pt x="20" y="370"/>
                </a:lnTo>
                <a:lnTo>
                  <a:pt x="24" y="370"/>
                </a:lnTo>
                <a:lnTo>
                  <a:pt x="28" y="370"/>
                </a:lnTo>
                <a:lnTo>
                  <a:pt x="32" y="370"/>
                </a:lnTo>
                <a:lnTo>
                  <a:pt x="32" y="374"/>
                </a:lnTo>
                <a:lnTo>
                  <a:pt x="36" y="374"/>
                </a:lnTo>
                <a:lnTo>
                  <a:pt x="40" y="374"/>
                </a:lnTo>
                <a:lnTo>
                  <a:pt x="44" y="374"/>
                </a:lnTo>
                <a:lnTo>
                  <a:pt x="44" y="370"/>
                </a:lnTo>
                <a:lnTo>
                  <a:pt x="48" y="370"/>
                </a:lnTo>
                <a:lnTo>
                  <a:pt x="48" y="366"/>
                </a:lnTo>
                <a:lnTo>
                  <a:pt x="53" y="366"/>
                </a:lnTo>
                <a:lnTo>
                  <a:pt x="48" y="366"/>
                </a:lnTo>
                <a:lnTo>
                  <a:pt x="53" y="366"/>
                </a:lnTo>
                <a:lnTo>
                  <a:pt x="53" y="361"/>
                </a:lnTo>
                <a:lnTo>
                  <a:pt x="53" y="357"/>
                </a:lnTo>
                <a:lnTo>
                  <a:pt x="53" y="353"/>
                </a:lnTo>
                <a:lnTo>
                  <a:pt x="48" y="353"/>
                </a:lnTo>
                <a:lnTo>
                  <a:pt x="48" y="349"/>
                </a:lnTo>
                <a:lnTo>
                  <a:pt x="48" y="345"/>
                </a:lnTo>
                <a:lnTo>
                  <a:pt x="53" y="345"/>
                </a:lnTo>
                <a:lnTo>
                  <a:pt x="53" y="341"/>
                </a:lnTo>
                <a:lnTo>
                  <a:pt x="57" y="341"/>
                </a:lnTo>
                <a:lnTo>
                  <a:pt x="57" y="336"/>
                </a:lnTo>
                <a:lnTo>
                  <a:pt x="61" y="336"/>
                </a:lnTo>
                <a:lnTo>
                  <a:pt x="65" y="336"/>
                </a:lnTo>
                <a:lnTo>
                  <a:pt x="65" y="332"/>
                </a:lnTo>
                <a:lnTo>
                  <a:pt x="69" y="332"/>
                </a:lnTo>
                <a:lnTo>
                  <a:pt x="73" y="332"/>
                </a:lnTo>
                <a:lnTo>
                  <a:pt x="77" y="332"/>
                </a:lnTo>
                <a:lnTo>
                  <a:pt x="77" y="328"/>
                </a:lnTo>
                <a:lnTo>
                  <a:pt x="81" y="328"/>
                </a:lnTo>
                <a:lnTo>
                  <a:pt x="85" y="328"/>
                </a:lnTo>
                <a:lnTo>
                  <a:pt x="89" y="328"/>
                </a:lnTo>
                <a:lnTo>
                  <a:pt x="93" y="328"/>
                </a:lnTo>
                <a:lnTo>
                  <a:pt x="93" y="324"/>
                </a:lnTo>
                <a:lnTo>
                  <a:pt x="97" y="324"/>
                </a:lnTo>
                <a:lnTo>
                  <a:pt x="101" y="324"/>
                </a:lnTo>
                <a:lnTo>
                  <a:pt x="97" y="324"/>
                </a:lnTo>
                <a:lnTo>
                  <a:pt x="97" y="320"/>
                </a:lnTo>
                <a:lnTo>
                  <a:pt x="101" y="320"/>
                </a:lnTo>
                <a:lnTo>
                  <a:pt x="105" y="316"/>
                </a:lnTo>
                <a:lnTo>
                  <a:pt x="105" y="312"/>
                </a:lnTo>
                <a:lnTo>
                  <a:pt x="105" y="307"/>
                </a:lnTo>
                <a:lnTo>
                  <a:pt x="105" y="303"/>
                </a:lnTo>
                <a:lnTo>
                  <a:pt x="109" y="303"/>
                </a:lnTo>
                <a:lnTo>
                  <a:pt x="109" y="299"/>
                </a:lnTo>
                <a:lnTo>
                  <a:pt x="109" y="303"/>
                </a:lnTo>
                <a:lnTo>
                  <a:pt x="109" y="299"/>
                </a:lnTo>
                <a:lnTo>
                  <a:pt x="109" y="295"/>
                </a:lnTo>
                <a:lnTo>
                  <a:pt x="109" y="291"/>
                </a:lnTo>
                <a:lnTo>
                  <a:pt x="109" y="287"/>
                </a:lnTo>
                <a:lnTo>
                  <a:pt x="109" y="283"/>
                </a:lnTo>
                <a:lnTo>
                  <a:pt x="113" y="283"/>
                </a:lnTo>
                <a:lnTo>
                  <a:pt x="117" y="283"/>
                </a:lnTo>
                <a:lnTo>
                  <a:pt x="117" y="278"/>
                </a:lnTo>
                <a:lnTo>
                  <a:pt x="121" y="278"/>
                </a:lnTo>
                <a:lnTo>
                  <a:pt x="121" y="274"/>
                </a:lnTo>
                <a:lnTo>
                  <a:pt x="125" y="274"/>
                </a:lnTo>
                <a:lnTo>
                  <a:pt x="129" y="274"/>
                </a:lnTo>
                <a:lnTo>
                  <a:pt x="133" y="274"/>
                </a:lnTo>
                <a:lnTo>
                  <a:pt x="133" y="270"/>
                </a:lnTo>
                <a:lnTo>
                  <a:pt x="137" y="270"/>
                </a:lnTo>
                <a:lnTo>
                  <a:pt x="141" y="266"/>
                </a:lnTo>
                <a:lnTo>
                  <a:pt x="141" y="262"/>
                </a:lnTo>
                <a:lnTo>
                  <a:pt x="145" y="262"/>
                </a:lnTo>
                <a:lnTo>
                  <a:pt x="145" y="258"/>
                </a:lnTo>
                <a:lnTo>
                  <a:pt x="145" y="253"/>
                </a:lnTo>
                <a:lnTo>
                  <a:pt x="149" y="253"/>
                </a:lnTo>
                <a:lnTo>
                  <a:pt x="153" y="253"/>
                </a:lnTo>
                <a:lnTo>
                  <a:pt x="153" y="249"/>
                </a:lnTo>
                <a:lnTo>
                  <a:pt x="157" y="249"/>
                </a:lnTo>
                <a:lnTo>
                  <a:pt x="161" y="249"/>
                </a:lnTo>
                <a:lnTo>
                  <a:pt x="161" y="245"/>
                </a:lnTo>
                <a:lnTo>
                  <a:pt x="165" y="245"/>
                </a:lnTo>
                <a:lnTo>
                  <a:pt x="165" y="241"/>
                </a:lnTo>
                <a:lnTo>
                  <a:pt x="169" y="241"/>
                </a:lnTo>
                <a:lnTo>
                  <a:pt x="169" y="237"/>
                </a:lnTo>
                <a:lnTo>
                  <a:pt x="169" y="233"/>
                </a:lnTo>
                <a:lnTo>
                  <a:pt x="173" y="233"/>
                </a:lnTo>
                <a:lnTo>
                  <a:pt x="169" y="233"/>
                </a:lnTo>
                <a:lnTo>
                  <a:pt x="173" y="233"/>
                </a:lnTo>
                <a:lnTo>
                  <a:pt x="173" y="229"/>
                </a:lnTo>
                <a:lnTo>
                  <a:pt x="177" y="229"/>
                </a:lnTo>
                <a:lnTo>
                  <a:pt x="181" y="229"/>
                </a:lnTo>
                <a:lnTo>
                  <a:pt x="181" y="224"/>
                </a:lnTo>
                <a:lnTo>
                  <a:pt x="177" y="224"/>
                </a:lnTo>
                <a:lnTo>
                  <a:pt x="181" y="224"/>
                </a:lnTo>
                <a:lnTo>
                  <a:pt x="181" y="220"/>
                </a:lnTo>
                <a:lnTo>
                  <a:pt x="185" y="220"/>
                </a:lnTo>
                <a:lnTo>
                  <a:pt x="185" y="216"/>
                </a:lnTo>
                <a:lnTo>
                  <a:pt x="189" y="216"/>
                </a:lnTo>
                <a:lnTo>
                  <a:pt x="189" y="212"/>
                </a:lnTo>
                <a:lnTo>
                  <a:pt x="193" y="212"/>
                </a:lnTo>
                <a:lnTo>
                  <a:pt x="197" y="212"/>
                </a:lnTo>
                <a:lnTo>
                  <a:pt x="197" y="208"/>
                </a:lnTo>
                <a:lnTo>
                  <a:pt x="201" y="208"/>
                </a:lnTo>
                <a:lnTo>
                  <a:pt x="205" y="208"/>
                </a:lnTo>
                <a:lnTo>
                  <a:pt x="209" y="208"/>
                </a:lnTo>
                <a:lnTo>
                  <a:pt x="213" y="208"/>
                </a:lnTo>
                <a:lnTo>
                  <a:pt x="217" y="208"/>
                </a:lnTo>
                <a:lnTo>
                  <a:pt x="213" y="208"/>
                </a:lnTo>
                <a:lnTo>
                  <a:pt x="213" y="204"/>
                </a:lnTo>
                <a:lnTo>
                  <a:pt x="213" y="200"/>
                </a:lnTo>
                <a:lnTo>
                  <a:pt x="209" y="200"/>
                </a:lnTo>
                <a:lnTo>
                  <a:pt x="209" y="195"/>
                </a:lnTo>
                <a:lnTo>
                  <a:pt x="209" y="191"/>
                </a:lnTo>
                <a:lnTo>
                  <a:pt x="205" y="191"/>
                </a:lnTo>
                <a:lnTo>
                  <a:pt x="205" y="187"/>
                </a:lnTo>
                <a:lnTo>
                  <a:pt x="201" y="187"/>
                </a:lnTo>
                <a:lnTo>
                  <a:pt x="201" y="183"/>
                </a:lnTo>
                <a:lnTo>
                  <a:pt x="201" y="179"/>
                </a:lnTo>
                <a:lnTo>
                  <a:pt x="201" y="175"/>
                </a:lnTo>
                <a:lnTo>
                  <a:pt x="201" y="166"/>
                </a:lnTo>
                <a:lnTo>
                  <a:pt x="201" y="162"/>
                </a:lnTo>
                <a:lnTo>
                  <a:pt x="201" y="158"/>
                </a:lnTo>
                <a:lnTo>
                  <a:pt x="201" y="150"/>
                </a:lnTo>
                <a:lnTo>
                  <a:pt x="201" y="146"/>
                </a:lnTo>
                <a:lnTo>
                  <a:pt x="201" y="141"/>
                </a:lnTo>
                <a:lnTo>
                  <a:pt x="201" y="137"/>
                </a:lnTo>
                <a:lnTo>
                  <a:pt x="201" y="133"/>
                </a:lnTo>
                <a:lnTo>
                  <a:pt x="201" y="129"/>
                </a:lnTo>
                <a:lnTo>
                  <a:pt x="201" y="121"/>
                </a:lnTo>
                <a:lnTo>
                  <a:pt x="201" y="117"/>
                </a:lnTo>
                <a:lnTo>
                  <a:pt x="201" y="112"/>
                </a:lnTo>
                <a:lnTo>
                  <a:pt x="201" y="108"/>
                </a:lnTo>
                <a:lnTo>
                  <a:pt x="201" y="10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27" name="Freeform 205"/>
          <p:cNvSpPr>
            <a:spLocks/>
          </p:cNvSpPr>
          <p:nvPr/>
        </p:nvSpPr>
        <p:spPr bwMode="auto">
          <a:xfrm>
            <a:off x="5256588" y="2946111"/>
            <a:ext cx="303765" cy="322726"/>
          </a:xfrm>
          <a:custGeom>
            <a:avLst/>
            <a:gdLst>
              <a:gd name="T0" fmla="*/ 4 w 165"/>
              <a:gd name="T1" fmla="*/ 141 h 191"/>
              <a:gd name="T2" fmla="*/ 12 w 165"/>
              <a:gd name="T3" fmla="*/ 162 h 191"/>
              <a:gd name="T4" fmla="*/ 16 w 165"/>
              <a:gd name="T5" fmla="*/ 179 h 191"/>
              <a:gd name="T6" fmla="*/ 25 w 165"/>
              <a:gd name="T7" fmla="*/ 191 h 191"/>
              <a:gd name="T8" fmla="*/ 37 w 165"/>
              <a:gd name="T9" fmla="*/ 187 h 191"/>
              <a:gd name="T10" fmla="*/ 45 w 165"/>
              <a:gd name="T11" fmla="*/ 174 h 191"/>
              <a:gd name="T12" fmla="*/ 53 w 165"/>
              <a:gd name="T13" fmla="*/ 170 h 191"/>
              <a:gd name="T14" fmla="*/ 61 w 165"/>
              <a:gd name="T15" fmla="*/ 174 h 191"/>
              <a:gd name="T16" fmla="*/ 65 w 165"/>
              <a:gd name="T17" fmla="*/ 166 h 191"/>
              <a:gd name="T18" fmla="*/ 73 w 165"/>
              <a:gd name="T19" fmla="*/ 162 h 191"/>
              <a:gd name="T20" fmla="*/ 81 w 165"/>
              <a:gd name="T21" fmla="*/ 150 h 191"/>
              <a:gd name="T22" fmla="*/ 89 w 165"/>
              <a:gd name="T23" fmla="*/ 154 h 191"/>
              <a:gd name="T24" fmla="*/ 97 w 165"/>
              <a:gd name="T25" fmla="*/ 150 h 191"/>
              <a:gd name="T26" fmla="*/ 105 w 165"/>
              <a:gd name="T27" fmla="*/ 145 h 191"/>
              <a:gd name="T28" fmla="*/ 109 w 165"/>
              <a:gd name="T29" fmla="*/ 145 h 191"/>
              <a:gd name="T30" fmla="*/ 117 w 165"/>
              <a:gd name="T31" fmla="*/ 141 h 191"/>
              <a:gd name="T32" fmla="*/ 125 w 165"/>
              <a:gd name="T33" fmla="*/ 137 h 191"/>
              <a:gd name="T34" fmla="*/ 133 w 165"/>
              <a:gd name="T35" fmla="*/ 133 h 191"/>
              <a:gd name="T36" fmla="*/ 145 w 165"/>
              <a:gd name="T37" fmla="*/ 125 h 191"/>
              <a:gd name="T38" fmla="*/ 149 w 165"/>
              <a:gd name="T39" fmla="*/ 125 h 191"/>
              <a:gd name="T40" fmla="*/ 153 w 165"/>
              <a:gd name="T41" fmla="*/ 116 h 191"/>
              <a:gd name="T42" fmla="*/ 153 w 165"/>
              <a:gd name="T43" fmla="*/ 112 h 191"/>
              <a:gd name="T44" fmla="*/ 157 w 165"/>
              <a:gd name="T45" fmla="*/ 104 h 191"/>
              <a:gd name="T46" fmla="*/ 153 w 165"/>
              <a:gd name="T47" fmla="*/ 96 h 191"/>
              <a:gd name="T48" fmla="*/ 153 w 165"/>
              <a:gd name="T49" fmla="*/ 91 h 191"/>
              <a:gd name="T50" fmla="*/ 161 w 165"/>
              <a:gd name="T51" fmla="*/ 79 h 191"/>
              <a:gd name="T52" fmla="*/ 161 w 165"/>
              <a:gd name="T53" fmla="*/ 67 h 191"/>
              <a:gd name="T54" fmla="*/ 161 w 165"/>
              <a:gd name="T55" fmla="*/ 54 h 191"/>
              <a:gd name="T56" fmla="*/ 157 w 165"/>
              <a:gd name="T57" fmla="*/ 46 h 191"/>
              <a:gd name="T58" fmla="*/ 153 w 165"/>
              <a:gd name="T59" fmla="*/ 33 h 191"/>
              <a:gd name="T60" fmla="*/ 153 w 165"/>
              <a:gd name="T61" fmla="*/ 21 h 191"/>
              <a:gd name="T62" fmla="*/ 153 w 165"/>
              <a:gd name="T63" fmla="*/ 17 h 191"/>
              <a:gd name="T64" fmla="*/ 145 w 165"/>
              <a:gd name="T65" fmla="*/ 8 h 191"/>
              <a:gd name="T66" fmla="*/ 137 w 165"/>
              <a:gd name="T67" fmla="*/ 4 h 191"/>
              <a:gd name="T68" fmla="*/ 133 w 165"/>
              <a:gd name="T69" fmla="*/ 4 h 191"/>
              <a:gd name="T70" fmla="*/ 129 w 165"/>
              <a:gd name="T71" fmla="*/ 4 h 191"/>
              <a:gd name="T72" fmla="*/ 117 w 165"/>
              <a:gd name="T73" fmla="*/ 13 h 191"/>
              <a:gd name="T74" fmla="*/ 105 w 165"/>
              <a:gd name="T75" fmla="*/ 4 h 191"/>
              <a:gd name="T76" fmla="*/ 101 w 165"/>
              <a:gd name="T77" fmla="*/ 13 h 191"/>
              <a:gd name="T78" fmla="*/ 105 w 165"/>
              <a:gd name="T79" fmla="*/ 29 h 191"/>
              <a:gd name="T80" fmla="*/ 101 w 165"/>
              <a:gd name="T81" fmla="*/ 38 h 191"/>
              <a:gd name="T82" fmla="*/ 101 w 165"/>
              <a:gd name="T83" fmla="*/ 50 h 191"/>
              <a:gd name="T84" fmla="*/ 97 w 165"/>
              <a:gd name="T85" fmla="*/ 67 h 191"/>
              <a:gd name="T86" fmla="*/ 89 w 165"/>
              <a:gd name="T87" fmla="*/ 79 h 191"/>
              <a:gd name="T88" fmla="*/ 81 w 165"/>
              <a:gd name="T89" fmla="*/ 83 h 191"/>
              <a:gd name="T90" fmla="*/ 69 w 165"/>
              <a:gd name="T91" fmla="*/ 91 h 191"/>
              <a:gd name="T92" fmla="*/ 61 w 165"/>
              <a:gd name="T93" fmla="*/ 104 h 191"/>
              <a:gd name="T94" fmla="*/ 45 w 165"/>
              <a:gd name="T95" fmla="*/ 108 h 191"/>
              <a:gd name="T96" fmla="*/ 37 w 165"/>
              <a:gd name="T97" fmla="*/ 112 h 191"/>
              <a:gd name="T98" fmla="*/ 33 w 165"/>
              <a:gd name="T99" fmla="*/ 121 h 191"/>
              <a:gd name="T100" fmla="*/ 25 w 165"/>
              <a:gd name="T101" fmla="*/ 133 h 191"/>
              <a:gd name="T102" fmla="*/ 12 w 165"/>
              <a:gd name="T103" fmla="*/ 133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5" h="191">
                <a:moveTo>
                  <a:pt x="0" y="129"/>
                </a:moveTo>
                <a:lnTo>
                  <a:pt x="0" y="133"/>
                </a:lnTo>
                <a:lnTo>
                  <a:pt x="0" y="137"/>
                </a:lnTo>
                <a:lnTo>
                  <a:pt x="0" y="141"/>
                </a:lnTo>
                <a:lnTo>
                  <a:pt x="4" y="141"/>
                </a:lnTo>
                <a:lnTo>
                  <a:pt x="4" y="145"/>
                </a:lnTo>
                <a:lnTo>
                  <a:pt x="4" y="150"/>
                </a:lnTo>
                <a:lnTo>
                  <a:pt x="8" y="154"/>
                </a:lnTo>
                <a:lnTo>
                  <a:pt x="8" y="158"/>
                </a:lnTo>
                <a:lnTo>
                  <a:pt x="12" y="162"/>
                </a:lnTo>
                <a:lnTo>
                  <a:pt x="12" y="166"/>
                </a:lnTo>
                <a:lnTo>
                  <a:pt x="12" y="170"/>
                </a:lnTo>
                <a:lnTo>
                  <a:pt x="12" y="174"/>
                </a:lnTo>
                <a:lnTo>
                  <a:pt x="12" y="179"/>
                </a:lnTo>
                <a:lnTo>
                  <a:pt x="16" y="179"/>
                </a:lnTo>
                <a:lnTo>
                  <a:pt x="16" y="183"/>
                </a:lnTo>
                <a:lnTo>
                  <a:pt x="16" y="187"/>
                </a:lnTo>
                <a:lnTo>
                  <a:pt x="20" y="187"/>
                </a:lnTo>
                <a:lnTo>
                  <a:pt x="20" y="191"/>
                </a:lnTo>
                <a:lnTo>
                  <a:pt x="25" y="191"/>
                </a:lnTo>
                <a:lnTo>
                  <a:pt x="25" y="187"/>
                </a:lnTo>
                <a:lnTo>
                  <a:pt x="25" y="191"/>
                </a:lnTo>
                <a:lnTo>
                  <a:pt x="29" y="191"/>
                </a:lnTo>
                <a:lnTo>
                  <a:pt x="33" y="187"/>
                </a:lnTo>
                <a:lnTo>
                  <a:pt x="37" y="187"/>
                </a:lnTo>
                <a:lnTo>
                  <a:pt x="37" y="183"/>
                </a:lnTo>
                <a:lnTo>
                  <a:pt x="41" y="183"/>
                </a:lnTo>
                <a:lnTo>
                  <a:pt x="41" y="179"/>
                </a:lnTo>
                <a:lnTo>
                  <a:pt x="45" y="179"/>
                </a:lnTo>
                <a:lnTo>
                  <a:pt x="45" y="174"/>
                </a:lnTo>
                <a:lnTo>
                  <a:pt x="49" y="174"/>
                </a:lnTo>
                <a:lnTo>
                  <a:pt x="49" y="179"/>
                </a:lnTo>
                <a:lnTo>
                  <a:pt x="49" y="174"/>
                </a:lnTo>
                <a:lnTo>
                  <a:pt x="53" y="174"/>
                </a:lnTo>
                <a:lnTo>
                  <a:pt x="53" y="170"/>
                </a:lnTo>
                <a:lnTo>
                  <a:pt x="53" y="174"/>
                </a:lnTo>
                <a:lnTo>
                  <a:pt x="57" y="174"/>
                </a:lnTo>
                <a:lnTo>
                  <a:pt x="57" y="170"/>
                </a:lnTo>
                <a:lnTo>
                  <a:pt x="61" y="170"/>
                </a:lnTo>
                <a:lnTo>
                  <a:pt x="61" y="174"/>
                </a:lnTo>
                <a:lnTo>
                  <a:pt x="65" y="174"/>
                </a:lnTo>
                <a:lnTo>
                  <a:pt x="65" y="170"/>
                </a:lnTo>
                <a:lnTo>
                  <a:pt x="61" y="170"/>
                </a:lnTo>
                <a:lnTo>
                  <a:pt x="61" y="166"/>
                </a:lnTo>
                <a:lnTo>
                  <a:pt x="65" y="166"/>
                </a:lnTo>
                <a:lnTo>
                  <a:pt x="65" y="170"/>
                </a:lnTo>
                <a:lnTo>
                  <a:pt x="65" y="166"/>
                </a:lnTo>
                <a:lnTo>
                  <a:pt x="69" y="166"/>
                </a:lnTo>
                <a:lnTo>
                  <a:pt x="73" y="166"/>
                </a:lnTo>
                <a:lnTo>
                  <a:pt x="73" y="162"/>
                </a:lnTo>
                <a:lnTo>
                  <a:pt x="73" y="158"/>
                </a:lnTo>
                <a:lnTo>
                  <a:pt x="73" y="154"/>
                </a:lnTo>
                <a:lnTo>
                  <a:pt x="77" y="154"/>
                </a:lnTo>
                <a:lnTo>
                  <a:pt x="77" y="150"/>
                </a:lnTo>
                <a:lnTo>
                  <a:pt x="81" y="150"/>
                </a:lnTo>
                <a:lnTo>
                  <a:pt x="81" y="154"/>
                </a:lnTo>
                <a:lnTo>
                  <a:pt x="85" y="154"/>
                </a:lnTo>
                <a:lnTo>
                  <a:pt x="89" y="154"/>
                </a:lnTo>
                <a:lnTo>
                  <a:pt x="89" y="150"/>
                </a:lnTo>
                <a:lnTo>
                  <a:pt x="89" y="154"/>
                </a:lnTo>
                <a:lnTo>
                  <a:pt x="89" y="150"/>
                </a:lnTo>
                <a:lnTo>
                  <a:pt x="93" y="150"/>
                </a:lnTo>
                <a:lnTo>
                  <a:pt x="93" y="145"/>
                </a:lnTo>
                <a:lnTo>
                  <a:pt x="97" y="145"/>
                </a:lnTo>
                <a:lnTo>
                  <a:pt x="97" y="150"/>
                </a:lnTo>
                <a:lnTo>
                  <a:pt x="101" y="150"/>
                </a:lnTo>
                <a:lnTo>
                  <a:pt x="101" y="145"/>
                </a:lnTo>
                <a:lnTo>
                  <a:pt x="101" y="150"/>
                </a:lnTo>
                <a:lnTo>
                  <a:pt x="101" y="145"/>
                </a:lnTo>
                <a:lnTo>
                  <a:pt x="105" y="145"/>
                </a:lnTo>
                <a:lnTo>
                  <a:pt x="101" y="145"/>
                </a:lnTo>
                <a:lnTo>
                  <a:pt x="105" y="145"/>
                </a:lnTo>
                <a:lnTo>
                  <a:pt x="105" y="141"/>
                </a:lnTo>
                <a:lnTo>
                  <a:pt x="109" y="141"/>
                </a:lnTo>
                <a:lnTo>
                  <a:pt x="109" y="145"/>
                </a:lnTo>
                <a:lnTo>
                  <a:pt x="109" y="141"/>
                </a:lnTo>
                <a:lnTo>
                  <a:pt x="113" y="141"/>
                </a:lnTo>
                <a:lnTo>
                  <a:pt x="113" y="145"/>
                </a:lnTo>
                <a:lnTo>
                  <a:pt x="117" y="145"/>
                </a:lnTo>
                <a:lnTo>
                  <a:pt x="117" y="141"/>
                </a:lnTo>
                <a:lnTo>
                  <a:pt x="121" y="141"/>
                </a:lnTo>
                <a:lnTo>
                  <a:pt x="121" y="137"/>
                </a:lnTo>
                <a:lnTo>
                  <a:pt x="121" y="133"/>
                </a:lnTo>
                <a:lnTo>
                  <a:pt x="125" y="133"/>
                </a:lnTo>
                <a:lnTo>
                  <a:pt x="125" y="137"/>
                </a:lnTo>
                <a:lnTo>
                  <a:pt x="121" y="137"/>
                </a:lnTo>
                <a:lnTo>
                  <a:pt x="125" y="137"/>
                </a:lnTo>
                <a:lnTo>
                  <a:pt x="129" y="137"/>
                </a:lnTo>
                <a:lnTo>
                  <a:pt x="129" y="133"/>
                </a:lnTo>
                <a:lnTo>
                  <a:pt x="133" y="133"/>
                </a:lnTo>
                <a:lnTo>
                  <a:pt x="133" y="129"/>
                </a:lnTo>
                <a:lnTo>
                  <a:pt x="137" y="129"/>
                </a:lnTo>
                <a:lnTo>
                  <a:pt x="141" y="129"/>
                </a:lnTo>
                <a:lnTo>
                  <a:pt x="141" y="125"/>
                </a:lnTo>
                <a:lnTo>
                  <a:pt x="145" y="125"/>
                </a:lnTo>
                <a:lnTo>
                  <a:pt x="145" y="129"/>
                </a:lnTo>
                <a:lnTo>
                  <a:pt x="145" y="125"/>
                </a:lnTo>
                <a:lnTo>
                  <a:pt x="149" y="125"/>
                </a:lnTo>
                <a:lnTo>
                  <a:pt x="145" y="125"/>
                </a:lnTo>
                <a:lnTo>
                  <a:pt x="149" y="125"/>
                </a:lnTo>
                <a:lnTo>
                  <a:pt x="149" y="121"/>
                </a:lnTo>
                <a:lnTo>
                  <a:pt x="149" y="116"/>
                </a:lnTo>
                <a:lnTo>
                  <a:pt x="149" y="121"/>
                </a:lnTo>
                <a:lnTo>
                  <a:pt x="153" y="121"/>
                </a:lnTo>
                <a:lnTo>
                  <a:pt x="153" y="116"/>
                </a:lnTo>
                <a:lnTo>
                  <a:pt x="149" y="116"/>
                </a:lnTo>
                <a:lnTo>
                  <a:pt x="153" y="116"/>
                </a:lnTo>
                <a:lnTo>
                  <a:pt x="153" y="112"/>
                </a:lnTo>
                <a:lnTo>
                  <a:pt x="157" y="112"/>
                </a:lnTo>
                <a:lnTo>
                  <a:pt x="153" y="112"/>
                </a:lnTo>
                <a:lnTo>
                  <a:pt x="157" y="112"/>
                </a:lnTo>
                <a:lnTo>
                  <a:pt x="157" y="108"/>
                </a:lnTo>
                <a:lnTo>
                  <a:pt x="157" y="104"/>
                </a:lnTo>
                <a:lnTo>
                  <a:pt x="157" y="108"/>
                </a:lnTo>
                <a:lnTo>
                  <a:pt x="157" y="104"/>
                </a:lnTo>
                <a:lnTo>
                  <a:pt x="157" y="100"/>
                </a:lnTo>
                <a:lnTo>
                  <a:pt x="153" y="100"/>
                </a:lnTo>
                <a:lnTo>
                  <a:pt x="157" y="100"/>
                </a:lnTo>
                <a:lnTo>
                  <a:pt x="157" y="96"/>
                </a:lnTo>
                <a:lnTo>
                  <a:pt x="153" y="96"/>
                </a:lnTo>
                <a:lnTo>
                  <a:pt x="157" y="96"/>
                </a:lnTo>
                <a:lnTo>
                  <a:pt x="157" y="91"/>
                </a:lnTo>
                <a:lnTo>
                  <a:pt x="153" y="91"/>
                </a:lnTo>
                <a:lnTo>
                  <a:pt x="157" y="91"/>
                </a:lnTo>
                <a:lnTo>
                  <a:pt x="153" y="91"/>
                </a:lnTo>
                <a:lnTo>
                  <a:pt x="153" y="87"/>
                </a:lnTo>
                <a:lnTo>
                  <a:pt x="157" y="87"/>
                </a:lnTo>
                <a:lnTo>
                  <a:pt x="157" y="83"/>
                </a:lnTo>
                <a:lnTo>
                  <a:pt x="157" y="79"/>
                </a:lnTo>
                <a:lnTo>
                  <a:pt x="161" y="79"/>
                </a:lnTo>
                <a:lnTo>
                  <a:pt x="157" y="79"/>
                </a:lnTo>
                <a:lnTo>
                  <a:pt x="157" y="75"/>
                </a:lnTo>
                <a:lnTo>
                  <a:pt x="161" y="75"/>
                </a:lnTo>
                <a:lnTo>
                  <a:pt x="161" y="71"/>
                </a:lnTo>
                <a:lnTo>
                  <a:pt x="161" y="67"/>
                </a:lnTo>
                <a:lnTo>
                  <a:pt x="165" y="67"/>
                </a:lnTo>
                <a:lnTo>
                  <a:pt x="165" y="62"/>
                </a:lnTo>
                <a:lnTo>
                  <a:pt x="165" y="58"/>
                </a:lnTo>
                <a:lnTo>
                  <a:pt x="165" y="54"/>
                </a:lnTo>
                <a:lnTo>
                  <a:pt x="161" y="54"/>
                </a:lnTo>
                <a:lnTo>
                  <a:pt x="161" y="50"/>
                </a:lnTo>
                <a:lnTo>
                  <a:pt x="157" y="50"/>
                </a:lnTo>
                <a:lnTo>
                  <a:pt x="157" y="46"/>
                </a:lnTo>
                <a:lnTo>
                  <a:pt x="161" y="46"/>
                </a:lnTo>
                <a:lnTo>
                  <a:pt x="157" y="46"/>
                </a:lnTo>
                <a:lnTo>
                  <a:pt x="157" y="42"/>
                </a:lnTo>
                <a:lnTo>
                  <a:pt x="157" y="38"/>
                </a:lnTo>
                <a:lnTo>
                  <a:pt x="153" y="42"/>
                </a:lnTo>
                <a:lnTo>
                  <a:pt x="153" y="38"/>
                </a:lnTo>
                <a:lnTo>
                  <a:pt x="153" y="33"/>
                </a:lnTo>
                <a:lnTo>
                  <a:pt x="153" y="29"/>
                </a:lnTo>
                <a:lnTo>
                  <a:pt x="153" y="25"/>
                </a:lnTo>
                <a:lnTo>
                  <a:pt x="157" y="25"/>
                </a:lnTo>
                <a:lnTo>
                  <a:pt x="153" y="25"/>
                </a:lnTo>
                <a:lnTo>
                  <a:pt x="153" y="21"/>
                </a:lnTo>
                <a:lnTo>
                  <a:pt x="157" y="21"/>
                </a:lnTo>
                <a:lnTo>
                  <a:pt x="153" y="21"/>
                </a:lnTo>
                <a:lnTo>
                  <a:pt x="153" y="17"/>
                </a:lnTo>
                <a:lnTo>
                  <a:pt x="157" y="17"/>
                </a:lnTo>
                <a:lnTo>
                  <a:pt x="153" y="17"/>
                </a:lnTo>
                <a:lnTo>
                  <a:pt x="153" y="13"/>
                </a:lnTo>
                <a:lnTo>
                  <a:pt x="149" y="13"/>
                </a:lnTo>
                <a:lnTo>
                  <a:pt x="149" y="8"/>
                </a:lnTo>
                <a:lnTo>
                  <a:pt x="145" y="13"/>
                </a:lnTo>
                <a:lnTo>
                  <a:pt x="145" y="8"/>
                </a:lnTo>
                <a:lnTo>
                  <a:pt x="141" y="8"/>
                </a:lnTo>
                <a:lnTo>
                  <a:pt x="141" y="4"/>
                </a:lnTo>
                <a:lnTo>
                  <a:pt x="141" y="8"/>
                </a:lnTo>
                <a:lnTo>
                  <a:pt x="137" y="8"/>
                </a:lnTo>
                <a:lnTo>
                  <a:pt x="137" y="4"/>
                </a:lnTo>
                <a:lnTo>
                  <a:pt x="141" y="4"/>
                </a:lnTo>
                <a:lnTo>
                  <a:pt x="141" y="0"/>
                </a:lnTo>
                <a:lnTo>
                  <a:pt x="137" y="0"/>
                </a:lnTo>
                <a:lnTo>
                  <a:pt x="137" y="4"/>
                </a:lnTo>
                <a:lnTo>
                  <a:pt x="133" y="4"/>
                </a:lnTo>
                <a:lnTo>
                  <a:pt x="133" y="8"/>
                </a:lnTo>
                <a:lnTo>
                  <a:pt x="133" y="4"/>
                </a:lnTo>
                <a:lnTo>
                  <a:pt x="129" y="4"/>
                </a:lnTo>
                <a:lnTo>
                  <a:pt x="129" y="8"/>
                </a:lnTo>
                <a:lnTo>
                  <a:pt x="129" y="4"/>
                </a:lnTo>
                <a:lnTo>
                  <a:pt x="125" y="4"/>
                </a:lnTo>
                <a:lnTo>
                  <a:pt x="125" y="8"/>
                </a:lnTo>
                <a:lnTo>
                  <a:pt x="121" y="8"/>
                </a:lnTo>
                <a:lnTo>
                  <a:pt x="117" y="8"/>
                </a:lnTo>
                <a:lnTo>
                  <a:pt x="117" y="13"/>
                </a:lnTo>
                <a:lnTo>
                  <a:pt x="117" y="8"/>
                </a:lnTo>
                <a:lnTo>
                  <a:pt x="113" y="8"/>
                </a:lnTo>
                <a:lnTo>
                  <a:pt x="109" y="8"/>
                </a:lnTo>
                <a:lnTo>
                  <a:pt x="109" y="4"/>
                </a:lnTo>
                <a:lnTo>
                  <a:pt x="105" y="4"/>
                </a:lnTo>
                <a:lnTo>
                  <a:pt x="105" y="8"/>
                </a:lnTo>
                <a:lnTo>
                  <a:pt x="105" y="13"/>
                </a:lnTo>
                <a:lnTo>
                  <a:pt x="105" y="8"/>
                </a:lnTo>
                <a:lnTo>
                  <a:pt x="101" y="8"/>
                </a:lnTo>
                <a:lnTo>
                  <a:pt x="101" y="13"/>
                </a:lnTo>
                <a:lnTo>
                  <a:pt x="101" y="17"/>
                </a:lnTo>
                <a:lnTo>
                  <a:pt x="101" y="21"/>
                </a:lnTo>
                <a:lnTo>
                  <a:pt x="105" y="21"/>
                </a:lnTo>
                <a:lnTo>
                  <a:pt x="105" y="25"/>
                </a:lnTo>
                <a:lnTo>
                  <a:pt x="105" y="29"/>
                </a:lnTo>
                <a:lnTo>
                  <a:pt x="101" y="29"/>
                </a:lnTo>
                <a:lnTo>
                  <a:pt x="101" y="33"/>
                </a:lnTo>
                <a:lnTo>
                  <a:pt x="97" y="33"/>
                </a:lnTo>
                <a:lnTo>
                  <a:pt x="97" y="38"/>
                </a:lnTo>
                <a:lnTo>
                  <a:pt x="101" y="38"/>
                </a:lnTo>
                <a:lnTo>
                  <a:pt x="101" y="42"/>
                </a:lnTo>
                <a:lnTo>
                  <a:pt x="101" y="46"/>
                </a:lnTo>
                <a:lnTo>
                  <a:pt x="97" y="46"/>
                </a:lnTo>
                <a:lnTo>
                  <a:pt x="97" y="50"/>
                </a:lnTo>
                <a:lnTo>
                  <a:pt x="101" y="50"/>
                </a:lnTo>
                <a:lnTo>
                  <a:pt x="101" y="54"/>
                </a:lnTo>
                <a:lnTo>
                  <a:pt x="97" y="54"/>
                </a:lnTo>
                <a:lnTo>
                  <a:pt x="97" y="58"/>
                </a:lnTo>
                <a:lnTo>
                  <a:pt x="97" y="62"/>
                </a:lnTo>
                <a:lnTo>
                  <a:pt x="97" y="67"/>
                </a:lnTo>
                <a:lnTo>
                  <a:pt x="93" y="67"/>
                </a:lnTo>
                <a:lnTo>
                  <a:pt x="93" y="71"/>
                </a:lnTo>
                <a:lnTo>
                  <a:pt x="89" y="71"/>
                </a:lnTo>
                <a:lnTo>
                  <a:pt x="89" y="75"/>
                </a:lnTo>
                <a:lnTo>
                  <a:pt x="89" y="79"/>
                </a:lnTo>
                <a:lnTo>
                  <a:pt x="89" y="83"/>
                </a:lnTo>
                <a:lnTo>
                  <a:pt x="85" y="83"/>
                </a:lnTo>
                <a:lnTo>
                  <a:pt x="85" y="87"/>
                </a:lnTo>
                <a:lnTo>
                  <a:pt x="85" y="83"/>
                </a:lnTo>
                <a:lnTo>
                  <a:pt x="81" y="83"/>
                </a:lnTo>
                <a:lnTo>
                  <a:pt x="77" y="83"/>
                </a:lnTo>
                <a:lnTo>
                  <a:pt x="77" y="87"/>
                </a:lnTo>
                <a:lnTo>
                  <a:pt x="77" y="91"/>
                </a:lnTo>
                <a:lnTo>
                  <a:pt x="73" y="91"/>
                </a:lnTo>
                <a:lnTo>
                  <a:pt x="69" y="91"/>
                </a:lnTo>
                <a:lnTo>
                  <a:pt x="69" y="96"/>
                </a:lnTo>
                <a:lnTo>
                  <a:pt x="65" y="96"/>
                </a:lnTo>
                <a:lnTo>
                  <a:pt x="61" y="96"/>
                </a:lnTo>
                <a:lnTo>
                  <a:pt x="61" y="100"/>
                </a:lnTo>
                <a:lnTo>
                  <a:pt x="61" y="104"/>
                </a:lnTo>
                <a:lnTo>
                  <a:pt x="57" y="104"/>
                </a:lnTo>
                <a:lnTo>
                  <a:pt x="53" y="104"/>
                </a:lnTo>
                <a:lnTo>
                  <a:pt x="49" y="104"/>
                </a:lnTo>
                <a:lnTo>
                  <a:pt x="45" y="104"/>
                </a:lnTo>
                <a:lnTo>
                  <a:pt x="45" y="108"/>
                </a:lnTo>
                <a:lnTo>
                  <a:pt x="41" y="108"/>
                </a:lnTo>
                <a:lnTo>
                  <a:pt x="41" y="112"/>
                </a:lnTo>
                <a:lnTo>
                  <a:pt x="41" y="116"/>
                </a:lnTo>
                <a:lnTo>
                  <a:pt x="41" y="112"/>
                </a:lnTo>
                <a:lnTo>
                  <a:pt x="37" y="112"/>
                </a:lnTo>
                <a:lnTo>
                  <a:pt x="33" y="112"/>
                </a:lnTo>
                <a:lnTo>
                  <a:pt x="33" y="116"/>
                </a:lnTo>
                <a:lnTo>
                  <a:pt x="29" y="116"/>
                </a:lnTo>
                <a:lnTo>
                  <a:pt x="29" y="121"/>
                </a:lnTo>
                <a:lnTo>
                  <a:pt x="33" y="121"/>
                </a:lnTo>
                <a:lnTo>
                  <a:pt x="33" y="125"/>
                </a:lnTo>
                <a:lnTo>
                  <a:pt x="29" y="125"/>
                </a:lnTo>
                <a:lnTo>
                  <a:pt x="29" y="129"/>
                </a:lnTo>
                <a:lnTo>
                  <a:pt x="29" y="133"/>
                </a:lnTo>
                <a:lnTo>
                  <a:pt x="25" y="133"/>
                </a:lnTo>
                <a:lnTo>
                  <a:pt x="20" y="133"/>
                </a:lnTo>
                <a:lnTo>
                  <a:pt x="20" y="137"/>
                </a:lnTo>
                <a:lnTo>
                  <a:pt x="16" y="137"/>
                </a:lnTo>
                <a:lnTo>
                  <a:pt x="12" y="137"/>
                </a:lnTo>
                <a:lnTo>
                  <a:pt x="12" y="133"/>
                </a:lnTo>
                <a:lnTo>
                  <a:pt x="12" y="129"/>
                </a:lnTo>
                <a:lnTo>
                  <a:pt x="8" y="129"/>
                </a:lnTo>
                <a:lnTo>
                  <a:pt x="4" y="129"/>
                </a:lnTo>
                <a:lnTo>
                  <a:pt x="0" y="12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28" name="Freeform 206"/>
          <p:cNvSpPr>
            <a:spLocks/>
          </p:cNvSpPr>
          <p:nvPr/>
        </p:nvSpPr>
        <p:spPr bwMode="auto">
          <a:xfrm>
            <a:off x="3916728" y="3688594"/>
            <a:ext cx="287281" cy="512565"/>
          </a:xfrm>
          <a:custGeom>
            <a:avLst/>
            <a:gdLst>
              <a:gd name="T0" fmla="*/ 64 w 156"/>
              <a:gd name="T1" fmla="*/ 303 h 303"/>
              <a:gd name="T2" fmla="*/ 88 w 156"/>
              <a:gd name="T3" fmla="*/ 303 h 303"/>
              <a:gd name="T4" fmla="*/ 108 w 156"/>
              <a:gd name="T5" fmla="*/ 303 h 303"/>
              <a:gd name="T6" fmla="*/ 128 w 156"/>
              <a:gd name="T7" fmla="*/ 303 h 303"/>
              <a:gd name="T8" fmla="*/ 140 w 156"/>
              <a:gd name="T9" fmla="*/ 299 h 303"/>
              <a:gd name="T10" fmla="*/ 140 w 156"/>
              <a:gd name="T11" fmla="*/ 278 h 303"/>
              <a:gd name="T12" fmla="*/ 140 w 156"/>
              <a:gd name="T13" fmla="*/ 257 h 303"/>
              <a:gd name="T14" fmla="*/ 140 w 156"/>
              <a:gd name="T15" fmla="*/ 236 h 303"/>
              <a:gd name="T16" fmla="*/ 140 w 156"/>
              <a:gd name="T17" fmla="*/ 216 h 303"/>
              <a:gd name="T18" fmla="*/ 140 w 156"/>
              <a:gd name="T19" fmla="*/ 195 h 303"/>
              <a:gd name="T20" fmla="*/ 140 w 156"/>
              <a:gd name="T21" fmla="*/ 170 h 303"/>
              <a:gd name="T22" fmla="*/ 140 w 156"/>
              <a:gd name="T23" fmla="*/ 153 h 303"/>
              <a:gd name="T24" fmla="*/ 140 w 156"/>
              <a:gd name="T25" fmla="*/ 133 h 303"/>
              <a:gd name="T26" fmla="*/ 140 w 156"/>
              <a:gd name="T27" fmla="*/ 116 h 303"/>
              <a:gd name="T28" fmla="*/ 136 w 156"/>
              <a:gd name="T29" fmla="*/ 95 h 303"/>
              <a:gd name="T30" fmla="*/ 144 w 156"/>
              <a:gd name="T31" fmla="*/ 95 h 303"/>
              <a:gd name="T32" fmla="*/ 148 w 156"/>
              <a:gd name="T33" fmla="*/ 83 h 303"/>
              <a:gd name="T34" fmla="*/ 148 w 156"/>
              <a:gd name="T35" fmla="*/ 70 h 303"/>
              <a:gd name="T36" fmla="*/ 152 w 156"/>
              <a:gd name="T37" fmla="*/ 58 h 303"/>
              <a:gd name="T38" fmla="*/ 152 w 156"/>
              <a:gd name="T39" fmla="*/ 50 h 303"/>
              <a:gd name="T40" fmla="*/ 152 w 156"/>
              <a:gd name="T41" fmla="*/ 41 h 303"/>
              <a:gd name="T42" fmla="*/ 148 w 156"/>
              <a:gd name="T43" fmla="*/ 33 h 303"/>
              <a:gd name="T44" fmla="*/ 136 w 156"/>
              <a:gd name="T45" fmla="*/ 29 h 303"/>
              <a:gd name="T46" fmla="*/ 132 w 156"/>
              <a:gd name="T47" fmla="*/ 17 h 303"/>
              <a:gd name="T48" fmla="*/ 124 w 156"/>
              <a:gd name="T49" fmla="*/ 8 h 303"/>
              <a:gd name="T50" fmla="*/ 108 w 156"/>
              <a:gd name="T51" fmla="*/ 0 h 303"/>
              <a:gd name="T52" fmla="*/ 92 w 156"/>
              <a:gd name="T53" fmla="*/ 0 h 303"/>
              <a:gd name="T54" fmla="*/ 80 w 156"/>
              <a:gd name="T55" fmla="*/ 4 h 303"/>
              <a:gd name="T56" fmla="*/ 64 w 156"/>
              <a:gd name="T57" fmla="*/ 4 h 303"/>
              <a:gd name="T58" fmla="*/ 48 w 156"/>
              <a:gd name="T59" fmla="*/ 4 h 303"/>
              <a:gd name="T60" fmla="*/ 36 w 156"/>
              <a:gd name="T61" fmla="*/ 0 h 303"/>
              <a:gd name="T62" fmla="*/ 20 w 156"/>
              <a:gd name="T63" fmla="*/ 0 h 303"/>
              <a:gd name="T64" fmla="*/ 4 w 156"/>
              <a:gd name="T65" fmla="*/ 0 h 303"/>
              <a:gd name="T66" fmla="*/ 4 w 156"/>
              <a:gd name="T67" fmla="*/ 8 h 303"/>
              <a:gd name="T68" fmla="*/ 4 w 156"/>
              <a:gd name="T69" fmla="*/ 25 h 303"/>
              <a:gd name="T70" fmla="*/ 4 w 156"/>
              <a:gd name="T71" fmla="*/ 33 h 303"/>
              <a:gd name="T72" fmla="*/ 8 w 156"/>
              <a:gd name="T73" fmla="*/ 46 h 303"/>
              <a:gd name="T74" fmla="*/ 12 w 156"/>
              <a:gd name="T75" fmla="*/ 58 h 303"/>
              <a:gd name="T76" fmla="*/ 12 w 156"/>
              <a:gd name="T77" fmla="*/ 66 h 303"/>
              <a:gd name="T78" fmla="*/ 12 w 156"/>
              <a:gd name="T79" fmla="*/ 75 h 303"/>
              <a:gd name="T80" fmla="*/ 16 w 156"/>
              <a:gd name="T81" fmla="*/ 79 h 303"/>
              <a:gd name="T82" fmla="*/ 12 w 156"/>
              <a:gd name="T83" fmla="*/ 83 h 303"/>
              <a:gd name="T84" fmla="*/ 16 w 156"/>
              <a:gd name="T85" fmla="*/ 95 h 303"/>
              <a:gd name="T86" fmla="*/ 16 w 156"/>
              <a:gd name="T87" fmla="*/ 112 h 303"/>
              <a:gd name="T88" fmla="*/ 24 w 156"/>
              <a:gd name="T89" fmla="*/ 124 h 303"/>
              <a:gd name="T90" fmla="*/ 28 w 156"/>
              <a:gd name="T91" fmla="*/ 137 h 303"/>
              <a:gd name="T92" fmla="*/ 36 w 156"/>
              <a:gd name="T93" fmla="*/ 145 h 303"/>
              <a:gd name="T94" fmla="*/ 44 w 156"/>
              <a:gd name="T95" fmla="*/ 153 h 303"/>
              <a:gd name="T96" fmla="*/ 40 w 156"/>
              <a:gd name="T97" fmla="*/ 166 h 303"/>
              <a:gd name="T98" fmla="*/ 40 w 156"/>
              <a:gd name="T99" fmla="*/ 174 h 303"/>
              <a:gd name="T100" fmla="*/ 40 w 156"/>
              <a:gd name="T101" fmla="*/ 183 h 303"/>
              <a:gd name="T102" fmla="*/ 40 w 156"/>
              <a:gd name="T103" fmla="*/ 199 h 303"/>
              <a:gd name="T104" fmla="*/ 48 w 156"/>
              <a:gd name="T105" fmla="*/ 207 h 303"/>
              <a:gd name="T106" fmla="*/ 52 w 156"/>
              <a:gd name="T107" fmla="*/ 220 h 303"/>
              <a:gd name="T108" fmla="*/ 52 w 156"/>
              <a:gd name="T109" fmla="*/ 228 h 303"/>
              <a:gd name="T110" fmla="*/ 56 w 156"/>
              <a:gd name="T111" fmla="*/ 241 h 303"/>
              <a:gd name="T112" fmla="*/ 56 w 156"/>
              <a:gd name="T113" fmla="*/ 257 h 303"/>
              <a:gd name="T114" fmla="*/ 56 w 156"/>
              <a:gd name="T115" fmla="*/ 274 h 303"/>
              <a:gd name="T116" fmla="*/ 52 w 156"/>
              <a:gd name="T117" fmla="*/ 286 h 303"/>
              <a:gd name="T118" fmla="*/ 48 w 156"/>
              <a:gd name="T119" fmla="*/ 299 h 303"/>
              <a:gd name="T120" fmla="*/ 52 w 156"/>
              <a:gd name="T1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6" h="303">
                <a:moveTo>
                  <a:pt x="52" y="303"/>
                </a:moveTo>
                <a:lnTo>
                  <a:pt x="56" y="303"/>
                </a:lnTo>
                <a:lnTo>
                  <a:pt x="60" y="303"/>
                </a:lnTo>
                <a:lnTo>
                  <a:pt x="64" y="303"/>
                </a:lnTo>
                <a:lnTo>
                  <a:pt x="72" y="303"/>
                </a:lnTo>
                <a:lnTo>
                  <a:pt x="76" y="303"/>
                </a:lnTo>
                <a:lnTo>
                  <a:pt x="80" y="303"/>
                </a:lnTo>
                <a:lnTo>
                  <a:pt x="88" y="303"/>
                </a:lnTo>
                <a:lnTo>
                  <a:pt x="92" y="303"/>
                </a:lnTo>
                <a:lnTo>
                  <a:pt x="96" y="303"/>
                </a:lnTo>
                <a:lnTo>
                  <a:pt x="100" y="303"/>
                </a:lnTo>
                <a:lnTo>
                  <a:pt x="108" y="303"/>
                </a:lnTo>
                <a:lnTo>
                  <a:pt x="112" y="303"/>
                </a:lnTo>
                <a:lnTo>
                  <a:pt x="116" y="303"/>
                </a:lnTo>
                <a:lnTo>
                  <a:pt x="124" y="303"/>
                </a:lnTo>
                <a:lnTo>
                  <a:pt x="128" y="303"/>
                </a:lnTo>
                <a:lnTo>
                  <a:pt x="132" y="303"/>
                </a:lnTo>
                <a:lnTo>
                  <a:pt x="136" y="303"/>
                </a:lnTo>
                <a:lnTo>
                  <a:pt x="140" y="303"/>
                </a:lnTo>
                <a:lnTo>
                  <a:pt x="140" y="299"/>
                </a:lnTo>
                <a:lnTo>
                  <a:pt x="140" y="295"/>
                </a:lnTo>
                <a:lnTo>
                  <a:pt x="140" y="290"/>
                </a:lnTo>
                <a:lnTo>
                  <a:pt x="140" y="282"/>
                </a:lnTo>
                <a:lnTo>
                  <a:pt x="140" y="278"/>
                </a:lnTo>
                <a:lnTo>
                  <a:pt x="140" y="274"/>
                </a:lnTo>
                <a:lnTo>
                  <a:pt x="140" y="270"/>
                </a:lnTo>
                <a:lnTo>
                  <a:pt x="140" y="261"/>
                </a:lnTo>
                <a:lnTo>
                  <a:pt x="140" y="257"/>
                </a:lnTo>
                <a:lnTo>
                  <a:pt x="140" y="253"/>
                </a:lnTo>
                <a:lnTo>
                  <a:pt x="140" y="245"/>
                </a:lnTo>
                <a:lnTo>
                  <a:pt x="140" y="241"/>
                </a:lnTo>
                <a:lnTo>
                  <a:pt x="140" y="236"/>
                </a:lnTo>
                <a:lnTo>
                  <a:pt x="140" y="232"/>
                </a:lnTo>
                <a:lnTo>
                  <a:pt x="140" y="224"/>
                </a:lnTo>
                <a:lnTo>
                  <a:pt x="140" y="220"/>
                </a:lnTo>
                <a:lnTo>
                  <a:pt x="140" y="216"/>
                </a:lnTo>
                <a:lnTo>
                  <a:pt x="140" y="207"/>
                </a:lnTo>
                <a:lnTo>
                  <a:pt x="140" y="203"/>
                </a:lnTo>
                <a:lnTo>
                  <a:pt x="140" y="199"/>
                </a:lnTo>
                <a:lnTo>
                  <a:pt x="140" y="195"/>
                </a:lnTo>
                <a:lnTo>
                  <a:pt x="140" y="187"/>
                </a:lnTo>
                <a:lnTo>
                  <a:pt x="140" y="183"/>
                </a:lnTo>
                <a:lnTo>
                  <a:pt x="140" y="178"/>
                </a:lnTo>
                <a:lnTo>
                  <a:pt x="140" y="170"/>
                </a:lnTo>
                <a:lnTo>
                  <a:pt x="140" y="166"/>
                </a:lnTo>
                <a:lnTo>
                  <a:pt x="140" y="162"/>
                </a:lnTo>
                <a:lnTo>
                  <a:pt x="140" y="158"/>
                </a:lnTo>
                <a:lnTo>
                  <a:pt x="140" y="153"/>
                </a:lnTo>
                <a:lnTo>
                  <a:pt x="140" y="149"/>
                </a:lnTo>
                <a:lnTo>
                  <a:pt x="140" y="145"/>
                </a:lnTo>
                <a:lnTo>
                  <a:pt x="140" y="141"/>
                </a:lnTo>
                <a:lnTo>
                  <a:pt x="140" y="133"/>
                </a:lnTo>
                <a:lnTo>
                  <a:pt x="140" y="129"/>
                </a:lnTo>
                <a:lnTo>
                  <a:pt x="140" y="124"/>
                </a:lnTo>
                <a:lnTo>
                  <a:pt x="140" y="120"/>
                </a:lnTo>
                <a:lnTo>
                  <a:pt x="140" y="116"/>
                </a:lnTo>
                <a:lnTo>
                  <a:pt x="140" y="112"/>
                </a:lnTo>
                <a:lnTo>
                  <a:pt x="140" y="108"/>
                </a:lnTo>
                <a:lnTo>
                  <a:pt x="140" y="104"/>
                </a:lnTo>
                <a:lnTo>
                  <a:pt x="136" y="95"/>
                </a:lnTo>
                <a:lnTo>
                  <a:pt x="140" y="95"/>
                </a:lnTo>
                <a:lnTo>
                  <a:pt x="140" y="91"/>
                </a:lnTo>
                <a:lnTo>
                  <a:pt x="144" y="91"/>
                </a:lnTo>
                <a:lnTo>
                  <a:pt x="144" y="95"/>
                </a:lnTo>
                <a:lnTo>
                  <a:pt x="144" y="91"/>
                </a:lnTo>
                <a:lnTo>
                  <a:pt x="144" y="87"/>
                </a:lnTo>
                <a:lnTo>
                  <a:pt x="144" y="83"/>
                </a:lnTo>
                <a:lnTo>
                  <a:pt x="148" y="83"/>
                </a:lnTo>
                <a:lnTo>
                  <a:pt x="144" y="79"/>
                </a:lnTo>
                <a:lnTo>
                  <a:pt x="148" y="79"/>
                </a:lnTo>
                <a:lnTo>
                  <a:pt x="148" y="75"/>
                </a:lnTo>
                <a:lnTo>
                  <a:pt x="148" y="70"/>
                </a:lnTo>
                <a:lnTo>
                  <a:pt x="148" y="66"/>
                </a:lnTo>
                <a:lnTo>
                  <a:pt x="148" y="62"/>
                </a:lnTo>
                <a:lnTo>
                  <a:pt x="152" y="62"/>
                </a:lnTo>
                <a:lnTo>
                  <a:pt x="152" y="58"/>
                </a:lnTo>
                <a:lnTo>
                  <a:pt x="152" y="54"/>
                </a:lnTo>
                <a:lnTo>
                  <a:pt x="152" y="50"/>
                </a:lnTo>
                <a:lnTo>
                  <a:pt x="156" y="50"/>
                </a:lnTo>
                <a:lnTo>
                  <a:pt x="152" y="50"/>
                </a:lnTo>
                <a:lnTo>
                  <a:pt x="156" y="50"/>
                </a:lnTo>
                <a:lnTo>
                  <a:pt x="156" y="46"/>
                </a:lnTo>
                <a:lnTo>
                  <a:pt x="152" y="46"/>
                </a:lnTo>
                <a:lnTo>
                  <a:pt x="152" y="41"/>
                </a:lnTo>
                <a:lnTo>
                  <a:pt x="152" y="37"/>
                </a:lnTo>
                <a:lnTo>
                  <a:pt x="152" y="33"/>
                </a:lnTo>
                <a:lnTo>
                  <a:pt x="152" y="29"/>
                </a:lnTo>
                <a:lnTo>
                  <a:pt x="148" y="33"/>
                </a:lnTo>
                <a:lnTo>
                  <a:pt x="144" y="33"/>
                </a:lnTo>
                <a:lnTo>
                  <a:pt x="140" y="33"/>
                </a:lnTo>
                <a:lnTo>
                  <a:pt x="136" y="33"/>
                </a:lnTo>
                <a:lnTo>
                  <a:pt x="136" y="29"/>
                </a:lnTo>
                <a:lnTo>
                  <a:pt x="136" y="25"/>
                </a:lnTo>
                <a:lnTo>
                  <a:pt x="132" y="25"/>
                </a:lnTo>
                <a:lnTo>
                  <a:pt x="132" y="21"/>
                </a:lnTo>
                <a:lnTo>
                  <a:pt x="132" y="17"/>
                </a:lnTo>
                <a:lnTo>
                  <a:pt x="132" y="12"/>
                </a:lnTo>
                <a:lnTo>
                  <a:pt x="128" y="12"/>
                </a:lnTo>
                <a:lnTo>
                  <a:pt x="128" y="8"/>
                </a:lnTo>
                <a:lnTo>
                  <a:pt x="124" y="8"/>
                </a:lnTo>
                <a:lnTo>
                  <a:pt x="120" y="8"/>
                </a:lnTo>
                <a:lnTo>
                  <a:pt x="116" y="4"/>
                </a:lnTo>
                <a:lnTo>
                  <a:pt x="112" y="4"/>
                </a:lnTo>
                <a:lnTo>
                  <a:pt x="108" y="0"/>
                </a:lnTo>
                <a:lnTo>
                  <a:pt x="104" y="0"/>
                </a:lnTo>
                <a:lnTo>
                  <a:pt x="100" y="0"/>
                </a:lnTo>
                <a:lnTo>
                  <a:pt x="96" y="0"/>
                </a:lnTo>
                <a:lnTo>
                  <a:pt x="92" y="0"/>
                </a:lnTo>
                <a:lnTo>
                  <a:pt x="88" y="0"/>
                </a:lnTo>
                <a:lnTo>
                  <a:pt x="84" y="0"/>
                </a:lnTo>
                <a:lnTo>
                  <a:pt x="84" y="4"/>
                </a:lnTo>
                <a:lnTo>
                  <a:pt x="80" y="4"/>
                </a:lnTo>
                <a:lnTo>
                  <a:pt x="76" y="4"/>
                </a:lnTo>
                <a:lnTo>
                  <a:pt x="72" y="4"/>
                </a:lnTo>
                <a:lnTo>
                  <a:pt x="68" y="4"/>
                </a:lnTo>
                <a:lnTo>
                  <a:pt x="64" y="4"/>
                </a:lnTo>
                <a:lnTo>
                  <a:pt x="64" y="8"/>
                </a:lnTo>
                <a:lnTo>
                  <a:pt x="56" y="8"/>
                </a:lnTo>
                <a:lnTo>
                  <a:pt x="52" y="4"/>
                </a:lnTo>
                <a:lnTo>
                  <a:pt x="48" y="4"/>
                </a:lnTo>
                <a:lnTo>
                  <a:pt x="44" y="4"/>
                </a:lnTo>
                <a:lnTo>
                  <a:pt x="44" y="0"/>
                </a:lnTo>
                <a:lnTo>
                  <a:pt x="40" y="0"/>
                </a:lnTo>
                <a:lnTo>
                  <a:pt x="36" y="0"/>
                </a:lnTo>
                <a:lnTo>
                  <a:pt x="32" y="0"/>
                </a:lnTo>
                <a:lnTo>
                  <a:pt x="28" y="0"/>
                </a:lnTo>
                <a:lnTo>
                  <a:pt x="24" y="0"/>
                </a:ln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4" y="0"/>
                </a:lnTo>
                <a:lnTo>
                  <a:pt x="4" y="4"/>
                </a:lnTo>
                <a:lnTo>
                  <a:pt x="4" y="8"/>
                </a:lnTo>
                <a:lnTo>
                  <a:pt x="4" y="12"/>
                </a:lnTo>
                <a:lnTo>
                  <a:pt x="4" y="17"/>
                </a:lnTo>
                <a:lnTo>
                  <a:pt x="4" y="21"/>
                </a:lnTo>
                <a:lnTo>
                  <a:pt x="4" y="25"/>
                </a:lnTo>
                <a:lnTo>
                  <a:pt x="4" y="29"/>
                </a:lnTo>
                <a:lnTo>
                  <a:pt x="8" y="29"/>
                </a:lnTo>
                <a:lnTo>
                  <a:pt x="8" y="33"/>
                </a:lnTo>
                <a:lnTo>
                  <a:pt x="4" y="33"/>
                </a:lnTo>
                <a:lnTo>
                  <a:pt x="4" y="37"/>
                </a:lnTo>
                <a:lnTo>
                  <a:pt x="4" y="41"/>
                </a:lnTo>
                <a:lnTo>
                  <a:pt x="8" y="41"/>
                </a:lnTo>
                <a:lnTo>
                  <a:pt x="8" y="46"/>
                </a:lnTo>
                <a:lnTo>
                  <a:pt x="8" y="50"/>
                </a:lnTo>
                <a:lnTo>
                  <a:pt x="8" y="54"/>
                </a:lnTo>
                <a:lnTo>
                  <a:pt x="12" y="54"/>
                </a:lnTo>
                <a:lnTo>
                  <a:pt x="12" y="58"/>
                </a:lnTo>
                <a:lnTo>
                  <a:pt x="12" y="62"/>
                </a:lnTo>
                <a:lnTo>
                  <a:pt x="16" y="62"/>
                </a:lnTo>
                <a:lnTo>
                  <a:pt x="16" y="66"/>
                </a:lnTo>
                <a:lnTo>
                  <a:pt x="12" y="66"/>
                </a:lnTo>
                <a:lnTo>
                  <a:pt x="12" y="70"/>
                </a:lnTo>
                <a:lnTo>
                  <a:pt x="16" y="70"/>
                </a:lnTo>
                <a:lnTo>
                  <a:pt x="12" y="70"/>
                </a:lnTo>
                <a:lnTo>
                  <a:pt x="12" y="75"/>
                </a:lnTo>
                <a:lnTo>
                  <a:pt x="16" y="75"/>
                </a:lnTo>
                <a:lnTo>
                  <a:pt x="12" y="75"/>
                </a:lnTo>
                <a:lnTo>
                  <a:pt x="12" y="79"/>
                </a:lnTo>
                <a:lnTo>
                  <a:pt x="16" y="79"/>
                </a:lnTo>
                <a:lnTo>
                  <a:pt x="16" y="83"/>
                </a:lnTo>
                <a:lnTo>
                  <a:pt x="12" y="83"/>
                </a:lnTo>
                <a:lnTo>
                  <a:pt x="16" y="83"/>
                </a:lnTo>
                <a:lnTo>
                  <a:pt x="12" y="83"/>
                </a:lnTo>
                <a:lnTo>
                  <a:pt x="12" y="87"/>
                </a:lnTo>
                <a:lnTo>
                  <a:pt x="16" y="87"/>
                </a:lnTo>
                <a:lnTo>
                  <a:pt x="16" y="91"/>
                </a:lnTo>
                <a:lnTo>
                  <a:pt x="16" y="95"/>
                </a:lnTo>
                <a:lnTo>
                  <a:pt x="16" y="100"/>
                </a:lnTo>
                <a:lnTo>
                  <a:pt x="16" y="104"/>
                </a:lnTo>
                <a:lnTo>
                  <a:pt x="16" y="108"/>
                </a:lnTo>
                <a:lnTo>
                  <a:pt x="16" y="112"/>
                </a:lnTo>
                <a:lnTo>
                  <a:pt x="16" y="116"/>
                </a:lnTo>
                <a:lnTo>
                  <a:pt x="20" y="116"/>
                </a:lnTo>
                <a:lnTo>
                  <a:pt x="20" y="120"/>
                </a:lnTo>
                <a:lnTo>
                  <a:pt x="24" y="124"/>
                </a:lnTo>
                <a:lnTo>
                  <a:pt x="24" y="129"/>
                </a:lnTo>
                <a:lnTo>
                  <a:pt x="28" y="129"/>
                </a:lnTo>
                <a:lnTo>
                  <a:pt x="28" y="133"/>
                </a:lnTo>
                <a:lnTo>
                  <a:pt x="28" y="137"/>
                </a:lnTo>
                <a:lnTo>
                  <a:pt x="32" y="137"/>
                </a:lnTo>
                <a:lnTo>
                  <a:pt x="32" y="141"/>
                </a:lnTo>
                <a:lnTo>
                  <a:pt x="36" y="141"/>
                </a:lnTo>
                <a:lnTo>
                  <a:pt x="36" y="145"/>
                </a:lnTo>
                <a:lnTo>
                  <a:pt x="36" y="149"/>
                </a:lnTo>
                <a:lnTo>
                  <a:pt x="40" y="149"/>
                </a:lnTo>
                <a:lnTo>
                  <a:pt x="40" y="153"/>
                </a:lnTo>
                <a:lnTo>
                  <a:pt x="44" y="153"/>
                </a:lnTo>
                <a:lnTo>
                  <a:pt x="44" y="158"/>
                </a:lnTo>
                <a:lnTo>
                  <a:pt x="44" y="162"/>
                </a:lnTo>
                <a:lnTo>
                  <a:pt x="44" y="166"/>
                </a:lnTo>
                <a:lnTo>
                  <a:pt x="40" y="166"/>
                </a:lnTo>
                <a:lnTo>
                  <a:pt x="40" y="170"/>
                </a:lnTo>
                <a:lnTo>
                  <a:pt x="44" y="170"/>
                </a:lnTo>
                <a:lnTo>
                  <a:pt x="40" y="170"/>
                </a:lnTo>
                <a:lnTo>
                  <a:pt x="40" y="174"/>
                </a:lnTo>
                <a:lnTo>
                  <a:pt x="40" y="170"/>
                </a:lnTo>
                <a:lnTo>
                  <a:pt x="40" y="174"/>
                </a:lnTo>
                <a:lnTo>
                  <a:pt x="40" y="178"/>
                </a:lnTo>
                <a:lnTo>
                  <a:pt x="40" y="183"/>
                </a:lnTo>
                <a:lnTo>
                  <a:pt x="40" y="187"/>
                </a:lnTo>
                <a:lnTo>
                  <a:pt x="40" y="191"/>
                </a:lnTo>
                <a:lnTo>
                  <a:pt x="40" y="195"/>
                </a:lnTo>
                <a:lnTo>
                  <a:pt x="40" y="199"/>
                </a:lnTo>
                <a:lnTo>
                  <a:pt x="44" y="199"/>
                </a:lnTo>
                <a:lnTo>
                  <a:pt x="44" y="203"/>
                </a:lnTo>
                <a:lnTo>
                  <a:pt x="44" y="207"/>
                </a:lnTo>
                <a:lnTo>
                  <a:pt x="48" y="207"/>
                </a:lnTo>
                <a:lnTo>
                  <a:pt x="48" y="212"/>
                </a:lnTo>
                <a:lnTo>
                  <a:pt x="48" y="216"/>
                </a:lnTo>
                <a:lnTo>
                  <a:pt x="52" y="216"/>
                </a:lnTo>
                <a:lnTo>
                  <a:pt x="52" y="220"/>
                </a:lnTo>
                <a:lnTo>
                  <a:pt x="52" y="224"/>
                </a:lnTo>
                <a:lnTo>
                  <a:pt x="56" y="224"/>
                </a:lnTo>
                <a:lnTo>
                  <a:pt x="56" y="228"/>
                </a:lnTo>
                <a:lnTo>
                  <a:pt x="52" y="228"/>
                </a:lnTo>
                <a:lnTo>
                  <a:pt x="52" y="232"/>
                </a:lnTo>
                <a:lnTo>
                  <a:pt x="56" y="232"/>
                </a:lnTo>
                <a:lnTo>
                  <a:pt x="56" y="236"/>
                </a:lnTo>
                <a:lnTo>
                  <a:pt x="56" y="241"/>
                </a:lnTo>
                <a:lnTo>
                  <a:pt x="56" y="245"/>
                </a:lnTo>
                <a:lnTo>
                  <a:pt x="56" y="249"/>
                </a:lnTo>
                <a:lnTo>
                  <a:pt x="56" y="253"/>
                </a:lnTo>
                <a:lnTo>
                  <a:pt x="56" y="257"/>
                </a:lnTo>
                <a:lnTo>
                  <a:pt x="56" y="261"/>
                </a:lnTo>
                <a:lnTo>
                  <a:pt x="56" y="265"/>
                </a:lnTo>
                <a:lnTo>
                  <a:pt x="56" y="270"/>
                </a:lnTo>
                <a:lnTo>
                  <a:pt x="56" y="274"/>
                </a:lnTo>
                <a:lnTo>
                  <a:pt x="52" y="274"/>
                </a:lnTo>
                <a:lnTo>
                  <a:pt x="52" y="278"/>
                </a:lnTo>
                <a:lnTo>
                  <a:pt x="52" y="282"/>
                </a:lnTo>
                <a:lnTo>
                  <a:pt x="52" y="286"/>
                </a:lnTo>
                <a:lnTo>
                  <a:pt x="52" y="290"/>
                </a:lnTo>
                <a:lnTo>
                  <a:pt x="52" y="295"/>
                </a:lnTo>
                <a:lnTo>
                  <a:pt x="52" y="299"/>
                </a:lnTo>
                <a:lnTo>
                  <a:pt x="48" y="299"/>
                </a:lnTo>
                <a:lnTo>
                  <a:pt x="52" y="299"/>
                </a:lnTo>
                <a:lnTo>
                  <a:pt x="48" y="299"/>
                </a:lnTo>
                <a:lnTo>
                  <a:pt x="48" y="303"/>
                </a:lnTo>
                <a:lnTo>
                  <a:pt x="52" y="30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29" name="Freeform 207"/>
          <p:cNvSpPr>
            <a:spLocks/>
          </p:cNvSpPr>
          <p:nvPr/>
        </p:nvSpPr>
        <p:spPr bwMode="auto">
          <a:xfrm>
            <a:off x="3862568" y="6302047"/>
            <a:ext cx="282572" cy="295305"/>
          </a:xfrm>
          <a:custGeom>
            <a:avLst/>
            <a:gdLst>
              <a:gd name="T0" fmla="*/ 4 w 153"/>
              <a:gd name="T1" fmla="*/ 125 h 175"/>
              <a:gd name="T2" fmla="*/ 4 w 153"/>
              <a:gd name="T3" fmla="*/ 104 h 175"/>
              <a:gd name="T4" fmla="*/ 4 w 153"/>
              <a:gd name="T5" fmla="*/ 83 h 175"/>
              <a:gd name="T6" fmla="*/ 4 w 153"/>
              <a:gd name="T7" fmla="*/ 63 h 175"/>
              <a:gd name="T8" fmla="*/ 4 w 153"/>
              <a:gd name="T9" fmla="*/ 46 h 175"/>
              <a:gd name="T10" fmla="*/ 0 w 153"/>
              <a:gd name="T11" fmla="*/ 25 h 175"/>
              <a:gd name="T12" fmla="*/ 0 w 153"/>
              <a:gd name="T13" fmla="*/ 5 h 175"/>
              <a:gd name="T14" fmla="*/ 4 w 153"/>
              <a:gd name="T15" fmla="*/ 9 h 175"/>
              <a:gd name="T16" fmla="*/ 12 w 153"/>
              <a:gd name="T17" fmla="*/ 17 h 175"/>
              <a:gd name="T18" fmla="*/ 16 w 153"/>
              <a:gd name="T19" fmla="*/ 30 h 175"/>
              <a:gd name="T20" fmla="*/ 16 w 153"/>
              <a:gd name="T21" fmla="*/ 30 h 175"/>
              <a:gd name="T22" fmla="*/ 8 w 153"/>
              <a:gd name="T23" fmla="*/ 30 h 175"/>
              <a:gd name="T24" fmla="*/ 4 w 153"/>
              <a:gd name="T25" fmla="*/ 42 h 175"/>
              <a:gd name="T26" fmla="*/ 16 w 153"/>
              <a:gd name="T27" fmla="*/ 46 h 175"/>
              <a:gd name="T28" fmla="*/ 24 w 153"/>
              <a:gd name="T29" fmla="*/ 54 h 175"/>
              <a:gd name="T30" fmla="*/ 29 w 153"/>
              <a:gd name="T31" fmla="*/ 67 h 175"/>
              <a:gd name="T32" fmla="*/ 33 w 153"/>
              <a:gd name="T33" fmla="*/ 75 h 175"/>
              <a:gd name="T34" fmla="*/ 45 w 153"/>
              <a:gd name="T35" fmla="*/ 79 h 175"/>
              <a:gd name="T36" fmla="*/ 49 w 153"/>
              <a:gd name="T37" fmla="*/ 83 h 175"/>
              <a:gd name="T38" fmla="*/ 53 w 153"/>
              <a:gd name="T39" fmla="*/ 96 h 175"/>
              <a:gd name="T40" fmla="*/ 61 w 153"/>
              <a:gd name="T41" fmla="*/ 104 h 175"/>
              <a:gd name="T42" fmla="*/ 73 w 153"/>
              <a:gd name="T43" fmla="*/ 108 h 175"/>
              <a:gd name="T44" fmla="*/ 81 w 153"/>
              <a:gd name="T45" fmla="*/ 117 h 175"/>
              <a:gd name="T46" fmla="*/ 89 w 153"/>
              <a:gd name="T47" fmla="*/ 125 h 175"/>
              <a:gd name="T48" fmla="*/ 101 w 153"/>
              <a:gd name="T49" fmla="*/ 129 h 175"/>
              <a:gd name="T50" fmla="*/ 109 w 153"/>
              <a:gd name="T51" fmla="*/ 137 h 175"/>
              <a:gd name="T52" fmla="*/ 121 w 153"/>
              <a:gd name="T53" fmla="*/ 142 h 175"/>
              <a:gd name="T54" fmla="*/ 125 w 153"/>
              <a:gd name="T55" fmla="*/ 146 h 175"/>
              <a:gd name="T56" fmla="*/ 133 w 153"/>
              <a:gd name="T57" fmla="*/ 146 h 175"/>
              <a:gd name="T58" fmla="*/ 145 w 153"/>
              <a:gd name="T59" fmla="*/ 142 h 175"/>
              <a:gd name="T60" fmla="*/ 149 w 153"/>
              <a:gd name="T61" fmla="*/ 146 h 175"/>
              <a:gd name="T62" fmla="*/ 149 w 153"/>
              <a:gd name="T63" fmla="*/ 154 h 175"/>
              <a:gd name="T64" fmla="*/ 145 w 153"/>
              <a:gd name="T65" fmla="*/ 158 h 175"/>
              <a:gd name="T66" fmla="*/ 141 w 153"/>
              <a:gd name="T67" fmla="*/ 162 h 175"/>
              <a:gd name="T68" fmla="*/ 129 w 153"/>
              <a:gd name="T69" fmla="*/ 166 h 175"/>
              <a:gd name="T70" fmla="*/ 125 w 153"/>
              <a:gd name="T71" fmla="*/ 162 h 175"/>
              <a:gd name="T72" fmla="*/ 117 w 153"/>
              <a:gd name="T73" fmla="*/ 166 h 175"/>
              <a:gd name="T74" fmla="*/ 105 w 153"/>
              <a:gd name="T75" fmla="*/ 171 h 175"/>
              <a:gd name="T76" fmla="*/ 97 w 153"/>
              <a:gd name="T77" fmla="*/ 175 h 175"/>
              <a:gd name="T78" fmla="*/ 85 w 153"/>
              <a:gd name="T79" fmla="*/ 171 h 175"/>
              <a:gd name="T80" fmla="*/ 73 w 153"/>
              <a:gd name="T81" fmla="*/ 166 h 175"/>
              <a:gd name="T82" fmla="*/ 61 w 153"/>
              <a:gd name="T83" fmla="*/ 162 h 175"/>
              <a:gd name="T84" fmla="*/ 53 w 153"/>
              <a:gd name="T85" fmla="*/ 162 h 175"/>
              <a:gd name="T86" fmla="*/ 45 w 153"/>
              <a:gd name="T87" fmla="*/ 162 h 175"/>
              <a:gd name="T88" fmla="*/ 29 w 153"/>
              <a:gd name="T89" fmla="*/ 162 h 175"/>
              <a:gd name="T90" fmla="*/ 20 w 153"/>
              <a:gd name="T91" fmla="*/ 162 h 175"/>
              <a:gd name="T92" fmla="*/ 8 w 153"/>
              <a:gd name="T93" fmla="*/ 158 h 175"/>
              <a:gd name="T94" fmla="*/ 8 w 153"/>
              <a:gd name="T95" fmla="*/ 166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3" h="175">
                <a:moveTo>
                  <a:pt x="4" y="142"/>
                </a:moveTo>
                <a:lnTo>
                  <a:pt x="4" y="137"/>
                </a:lnTo>
                <a:lnTo>
                  <a:pt x="4" y="129"/>
                </a:lnTo>
                <a:lnTo>
                  <a:pt x="4" y="125"/>
                </a:lnTo>
                <a:lnTo>
                  <a:pt x="4" y="121"/>
                </a:lnTo>
                <a:lnTo>
                  <a:pt x="4" y="117"/>
                </a:lnTo>
                <a:lnTo>
                  <a:pt x="4" y="108"/>
                </a:lnTo>
                <a:lnTo>
                  <a:pt x="4" y="104"/>
                </a:lnTo>
                <a:lnTo>
                  <a:pt x="4" y="100"/>
                </a:lnTo>
                <a:lnTo>
                  <a:pt x="4" y="96"/>
                </a:lnTo>
                <a:lnTo>
                  <a:pt x="4" y="92"/>
                </a:lnTo>
                <a:lnTo>
                  <a:pt x="4" y="83"/>
                </a:lnTo>
                <a:lnTo>
                  <a:pt x="4" y="79"/>
                </a:lnTo>
                <a:lnTo>
                  <a:pt x="4" y="75"/>
                </a:lnTo>
                <a:lnTo>
                  <a:pt x="4" y="67"/>
                </a:lnTo>
                <a:lnTo>
                  <a:pt x="4" y="63"/>
                </a:lnTo>
                <a:lnTo>
                  <a:pt x="4" y="59"/>
                </a:lnTo>
                <a:lnTo>
                  <a:pt x="4" y="54"/>
                </a:lnTo>
                <a:lnTo>
                  <a:pt x="4" y="50"/>
                </a:lnTo>
                <a:lnTo>
                  <a:pt x="4" y="46"/>
                </a:lnTo>
                <a:lnTo>
                  <a:pt x="4" y="42"/>
                </a:lnTo>
                <a:lnTo>
                  <a:pt x="0" y="38"/>
                </a:lnTo>
                <a:lnTo>
                  <a:pt x="0" y="30"/>
                </a:lnTo>
                <a:lnTo>
                  <a:pt x="0" y="25"/>
                </a:lnTo>
                <a:lnTo>
                  <a:pt x="0" y="21"/>
                </a:lnTo>
                <a:lnTo>
                  <a:pt x="0" y="13"/>
                </a:lnTo>
                <a:lnTo>
                  <a:pt x="0" y="9"/>
                </a:lnTo>
                <a:lnTo>
                  <a:pt x="0" y="5"/>
                </a:lnTo>
                <a:lnTo>
                  <a:pt x="0" y="0"/>
                </a:lnTo>
                <a:lnTo>
                  <a:pt x="4" y="0"/>
                </a:lnTo>
                <a:lnTo>
                  <a:pt x="4" y="5"/>
                </a:lnTo>
                <a:lnTo>
                  <a:pt x="4" y="9"/>
                </a:lnTo>
                <a:lnTo>
                  <a:pt x="8" y="9"/>
                </a:lnTo>
                <a:lnTo>
                  <a:pt x="8" y="13"/>
                </a:lnTo>
                <a:lnTo>
                  <a:pt x="12" y="13"/>
                </a:lnTo>
                <a:lnTo>
                  <a:pt x="12" y="17"/>
                </a:lnTo>
                <a:lnTo>
                  <a:pt x="16" y="17"/>
                </a:lnTo>
                <a:lnTo>
                  <a:pt x="16" y="21"/>
                </a:lnTo>
                <a:lnTo>
                  <a:pt x="16" y="25"/>
                </a:lnTo>
                <a:lnTo>
                  <a:pt x="16" y="30"/>
                </a:lnTo>
                <a:lnTo>
                  <a:pt x="20" y="30"/>
                </a:lnTo>
                <a:lnTo>
                  <a:pt x="20" y="34"/>
                </a:lnTo>
                <a:lnTo>
                  <a:pt x="20" y="30"/>
                </a:lnTo>
                <a:lnTo>
                  <a:pt x="16" y="30"/>
                </a:lnTo>
                <a:lnTo>
                  <a:pt x="16" y="25"/>
                </a:lnTo>
                <a:lnTo>
                  <a:pt x="12" y="25"/>
                </a:lnTo>
                <a:lnTo>
                  <a:pt x="12" y="30"/>
                </a:lnTo>
                <a:lnTo>
                  <a:pt x="8" y="30"/>
                </a:lnTo>
                <a:lnTo>
                  <a:pt x="8" y="34"/>
                </a:lnTo>
                <a:lnTo>
                  <a:pt x="4" y="34"/>
                </a:lnTo>
                <a:lnTo>
                  <a:pt x="4" y="38"/>
                </a:lnTo>
                <a:lnTo>
                  <a:pt x="4" y="42"/>
                </a:lnTo>
                <a:lnTo>
                  <a:pt x="8" y="42"/>
                </a:lnTo>
                <a:lnTo>
                  <a:pt x="8" y="46"/>
                </a:lnTo>
                <a:lnTo>
                  <a:pt x="12" y="46"/>
                </a:lnTo>
                <a:lnTo>
                  <a:pt x="16" y="46"/>
                </a:lnTo>
                <a:lnTo>
                  <a:pt x="20" y="46"/>
                </a:lnTo>
                <a:lnTo>
                  <a:pt x="24" y="46"/>
                </a:lnTo>
                <a:lnTo>
                  <a:pt x="24" y="50"/>
                </a:lnTo>
                <a:lnTo>
                  <a:pt x="24" y="54"/>
                </a:lnTo>
                <a:lnTo>
                  <a:pt x="24" y="59"/>
                </a:lnTo>
                <a:lnTo>
                  <a:pt x="29" y="59"/>
                </a:lnTo>
                <a:lnTo>
                  <a:pt x="29" y="63"/>
                </a:lnTo>
                <a:lnTo>
                  <a:pt x="29" y="67"/>
                </a:lnTo>
                <a:lnTo>
                  <a:pt x="33" y="67"/>
                </a:lnTo>
                <a:lnTo>
                  <a:pt x="33" y="71"/>
                </a:lnTo>
                <a:lnTo>
                  <a:pt x="37" y="75"/>
                </a:lnTo>
                <a:lnTo>
                  <a:pt x="33" y="75"/>
                </a:lnTo>
                <a:lnTo>
                  <a:pt x="37" y="75"/>
                </a:lnTo>
                <a:lnTo>
                  <a:pt x="41" y="75"/>
                </a:lnTo>
                <a:lnTo>
                  <a:pt x="41" y="79"/>
                </a:lnTo>
                <a:lnTo>
                  <a:pt x="45" y="79"/>
                </a:lnTo>
                <a:lnTo>
                  <a:pt x="45" y="83"/>
                </a:lnTo>
                <a:lnTo>
                  <a:pt x="41" y="83"/>
                </a:lnTo>
                <a:lnTo>
                  <a:pt x="45" y="83"/>
                </a:lnTo>
                <a:lnTo>
                  <a:pt x="49" y="83"/>
                </a:lnTo>
                <a:lnTo>
                  <a:pt x="49" y="88"/>
                </a:lnTo>
                <a:lnTo>
                  <a:pt x="49" y="92"/>
                </a:lnTo>
                <a:lnTo>
                  <a:pt x="53" y="92"/>
                </a:lnTo>
                <a:lnTo>
                  <a:pt x="53" y="96"/>
                </a:lnTo>
                <a:lnTo>
                  <a:pt x="57" y="96"/>
                </a:lnTo>
                <a:lnTo>
                  <a:pt x="57" y="100"/>
                </a:lnTo>
                <a:lnTo>
                  <a:pt x="61" y="100"/>
                </a:lnTo>
                <a:lnTo>
                  <a:pt x="61" y="104"/>
                </a:lnTo>
                <a:lnTo>
                  <a:pt x="65" y="104"/>
                </a:lnTo>
                <a:lnTo>
                  <a:pt x="69" y="104"/>
                </a:lnTo>
                <a:lnTo>
                  <a:pt x="69" y="108"/>
                </a:lnTo>
                <a:lnTo>
                  <a:pt x="73" y="108"/>
                </a:lnTo>
                <a:lnTo>
                  <a:pt x="73" y="112"/>
                </a:lnTo>
                <a:lnTo>
                  <a:pt x="77" y="112"/>
                </a:lnTo>
                <a:lnTo>
                  <a:pt x="81" y="112"/>
                </a:lnTo>
                <a:lnTo>
                  <a:pt x="81" y="117"/>
                </a:lnTo>
                <a:lnTo>
                  <a:pt x="85" y="117"/>
                </a:lnTo>
                <a:lnTo>
                  <a:pt x="85" y="121"/>
                </a:lnTo>
                <a:lnTo>
                  <a:pt x="89" y="121"/>
                </a:lnTo>
                <a:lnTo>
                  <a:pt x="89" y="125"/>
                </a:lnTo>
                <a:lnTo>
                  <a:pt x="93" y="125"/>
                </a:lnTo>
                <a:lnTo>
                  <a:pt x="93" y="129"/>
                </a:lnTo>
                <a:lnTo>
                  <a:pt x="97" y="129"/>
                </a:lnTo>
                <a:lnTo>
                  <a:pt x="101" y="129"/>
                </a:lnTo>
                <a:lnTo>
                  <a:pt x="101" y="133"/>
                </a:lnTo>
                <a:lnTo>
                  <a:pt x="105" y="133"/>
                </a:lnTo>
                <a:lnTo>
                  <a:pt x="105" y="137"/>
                </a:lnTo>
                <a:lnTo>
                  <a:pt x="109" y="137"/>
                </a:lnTo>
                <a:lnTo>
                  <a:pt x="109" y="142"/>
                </a:lnTo>
                <a:lnTo>
                  <a:pt x="113" y="142"/>
                </a:lnTo>
                <a:lnTo>
                  <a:pt x="117" y="142"/>
                </a:lnTo>
                <a:lnTo>
                  <a:pt x="121" y="142"/>
                </a:lnTo>
                <a:lnTo>
                  <a:pt x="121" y="146"/>
                </a:lnTo>
                <a:lnTo>
                  <a:pt x="125" y="146"/>
                </a:lnTo>
                <a:lnTo>
                  <a:pt x="125" y="142"/>
                </a:lnTo>
                <a:lnTo>
                  <a:pt x="125" y="146"/>
                </a:lnTo>
                <a:lnTo>
                  <a:pt x="129" y="146"/>
                </a:lnTo>
                <a:lnTo>
                  <a:pt x="133" y="146"/>
                </a:lnTo>
                <a:lnTo>
                  <a:pt x="133" y="142"/>
                </a:lnTo>
                <a:lnTo>
                  <a:pt x="133" y="146"/>
                </a:lnTo>
                <a:lnTo>
                  <a:pt x="137" y="146"/>
                </a:lnTo>
                <a:lnTo>
                  <a:pt x="137" y="142"/>
                </a:lnTo>
                <a:lnTo>
                  <a:pt x="141" y="142"/>
                </a:lnTo>
                <a:lnTo>
                  <a:pt x="145" y="142"/>
                </a:lnTo>
                <a:lnTo>
                  <a:pt x="149" y="142"/>
                </a:lnTo>
                <a:lnTo>
                  <a:pt x="149" y="146"/>
                </a:lnTo>
                <a:lnTo>
                  <a:pt x="145" y="146"/>
                </a:lnTo>
                <a:lnTo>
                  <a:pt x="149" y="146"/>
                </a:lnTo>
                <a:lnTo>
                  <a:pt x="153" y="146"/>
                </a:lnTo>
                <a:lnTo>
                  <a:pt x="149" y="146"/>
                </a:lnTo>
                <a:lnTo>
                  <a:pt x="149" y="150"/>
                </a:lnTo>
                <a:lnTo>
                  <a:pt x="149" y="154"/>
                </a:lnTo>
                <a:lnTo>
                  <a:pt x="145" y="154"/>
                </a:lnTo>
                <a:lnTo>
                  <a:pt x="145" y="158"/>
                </a:lnTo>
                <a:lnTo>
                  <a:pt x="149" y="158"/>
                </a:lnTo>
                <a:lnTo>
                  <a:pt x="145" y="158"/>
                </a:lnTo>
                <a:lnTo>
                  <a:pt x="145" y="162"/>
                </a:lnTo>
                <a:lnTo>
                  <a:pt x="145" y="166"/>
                </a:lnTo>
                <a:lnTo>
                  <a:pt x="141" y="166"/>
                </a:lnTo>
                <a:lnTo>
                  <a:pt x="141" y="162"/>
                </a:lnTo>
                <a:lnTo>
                  <a:pt x="137" y="162"/>
                </a:lnTo>
                <a:lnTo>
                  <a:pt x="137" y="166"/>
                </a:lnTo>
                <a:lnTo>
                  <a:pt x="133" y="166"/>
                </a:lnTo>
                <a:lnTo>
                  <a:pt x="129" y="166"/>
                </a:lnTo>
                <a:lnTo>
                  <a:pt x="125" y="166"/>
                </a:lnTo>
                <a:lnTo>
                  <a:pt x="125" y="162"/>
                </a:lnTo>
                <a:lnTo>
                  <a:pt x="125" y="166"/>
                </a:lnTo>
                <a:lnTo>
                  <a:pt x="125" y="162"/>
                </a:lnTo>
                <a:lnTo>
                  <a:pt x="121" y="166"/>
                </a:lnTo>
                <a:lnTo>
                  <a:pt x="121" y="162"/>
                </a:lnTo>
                <a:lnTo>
                  <a:pt x="117" y="162"/>
                </a:lnTo>
                <a:lnTo>
                  <a:pt x="117" y="166"/>
                </a:lnTo>
                <a:lnTo>
                  <a:pt x="117" y="171"/>
                </a:lnTo>
                <a:lnTo>
                  <a:pt x="113" y="171"/>
                </a:lnTo>
                <a:lnTo>
                  <a:pt x="109" y="171"/>
                </a:lnTo>
                <a:lnTo>
                  <a:pt x="105" y="171"/>
                </a:lnTo>
                <a:lnTo>
                  <a:pt x="101" y="171"/>
                </a:lnTo>
                <a:lnTo>
                  <a:pt x="97" y="171"/>
                </a:lnTo>
                <a:lnTo>
                  <a:pt x="101" y="171"/>
                </a:lnTo>
                <a:lnTo>
                  <a:pt x="97" y="175"/>
                </a:lnTo>
                <a:lnTo>
                  <a:pt x="93" y="175"/>
                </a:lnTo>
                <a:lnTo>
                  <a:pt x="89" y="175"/>
                </a:lnTo>
                <a:lnTo>
                  <a:pt x="89" y="171"/>
                </a:lnTo>
                <a:lnTo>
                  <a:pt x="85" y="171"/>
                </a:lnTo>
                <a:lnTo>
                  <a:pt x="85" y="166"/>
                </a:lnTo>
                <a:lnTo>
                  <a:pt x="81" y="166"/>
                </a:lnTo>
                <a:lnTo>
                  <a:pt x="77" y="166"/>
                </a:lnTo>
                <a:lnTo>
                  <a:pt x="73" y="166"/>
                </a:lnTo>
                <a:lnTo>
                  <a:pt x="69" y="166"/>
                </a:lnTo>
                <a:lnTo>
                  <a:pt x="69" y="162"/>
                </a:lnTo>
                <a:lnTo>
                  <a:pt x="65" y="162"/>
                </a:lnTo>
                <a:lnTo>
                  <a:pt x="61" y="162"/>
                </a:lnTo>
                <a:lnTo>
                  <a:pt x="57" y="162"/>
                </a:lnTo>
                <a:lnTo>
                  <a:pt x="61" y="162"/>
                </a:lnTo>
                <a:lnTo>
                  <a:pt x="57" y="162"/>
                </a:lnTo>
                <a:lnTo>
                  <a:pt x="53" y="162"/>
                </a:lnTo>
                <a:lnTo>
                  <a:pt x="57" y="162"/>
                </a:lnTo>
                <a:lnTo>
                  <a:pt x="53" y="162"/>
                </a:lnTo>
                <a:lnTo>
                  <a:pt x="49" y="162"/>
                </a:lnTo>
                <a:lnTo>
                  <a:pt x="45" y="162"/>
                </a:lnTo>
                <a:lnTo>
                  <a:pt x="41" y="162"/>
                </a:lnTo>
                <a:lnTo>
                  <a:pt x="37" y="162"/>
                </a:lnTo>
                <a:lnTo>
                  <a:pt x="33" y="162"/>
                </a:lnTo>
                <a:lnTo>
                  <a:pt x="29" y="162"/>
                </a:lnTo>
                <a:lnTo>
                  <a:pt x="29" y="158"/>
                </a:lnTo>
                <a:lnTo>
                  <a:pt x="24" y="158"/>
                </a:lnTo>
                <a:lnTo>
                  <a:pt x="20" y="158"/>
                </a:lnTo>
                <a:lnTo>
                  <a:pt x="20" y="162"/>
                </a:lnTo>
                <a:lnTo>
                  <a:pt x="16" y="162"/>
                </a:lnTo>
                <a:lnTo>
                  <a:pt x="12" y="162"/>
                </a:lnTo>
                <a:lnTo>
                  <a:pt x="8" y="162"/>
                </a:lnTo>
                <a:lnTo>
                  <a:pt x="8" y="158"/>
                </a:lnTo>
                <a:lnTo>
                  <a:pt x="8" y="162"/>
                </a:lnTo>
                <a:lnTo>
                  <a:pt x="12" y="162"/>
                </a:lnTo>
                <a:lnTo>
                  <a:pt x="8" y="162"/>
                </a:lnTo>
                <a:lnTo>
                  <a:pt x="8" y="166"/>
                </a:lnTo>
                <a:lnTo>
                  <a:pt x="8" y="154"/>
                </a:lnTo>
                <a:lnTo>
                  <a:pt x="4" y="146"/>
                </a:lnTo>
                <a:lnTo>
                  <a:pt x="4" y="14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30" name="Freeform 208"/>
          <p:cNvSpPr>
            <a:spLocks/>
          </p:cNvSpPr>
          <p:nvPr/>
        </p:nvSpPr>
        <p:spPr bwMode="auto">
          <a:xfrm>
            <a:off x="4058013" y="2958767"/>
            <a:ext cx="200154" cy="240463"/>
          </a:xfrm>
          <a:custGeom>
            <a:avLst/>
            <a:gdLst>
              <a:gd name="T0" fmla="*/ 4 w 109"/>
              <a:gd name="T1" fmla="*/ 17 h 142"/>
              <a:gd name="T2" fmla="*/ 0 w 109"/>
              <a:gd name="T3" fmla="*/ 25 h 142"/>
              <a:gd name="T4" fmla="*/ 0 w 109"/>
              <a:gd name="T5" fmla="*/ 38 h 142"/>
              <a:gd name="T6" fmla="*/ 8 w 109"/>
              <a:gd name="T7" fmla="*/ 42 h 142"/>
              <a:gd name="T8" fmla="*/ 16 w 109"/>
              <a:gd name="T9" fmla="*/ 46 h 142"/>
              <a:gd name="T10" fmla="*/ 20 w 109"/>
              <a:gd name="T11" fmla="*/ 54 h 142"/>
              <a:gd name="T12" fmla="*/ 20 w 109"/>
              <a:gd name="T13" fmla="*/ 59 h 142"/>
              <a:gd name="T14" fmla="*/ 16 w 109"/>
              <a:gd name="T15" fmla="*/ 67 h 142"/>
              <a:gd name="T16" fmla="*/ 12 w 109"/>
              <a:gd name="T17" fmla="*/ 75 h 142"/>
              <a:gd name="T18" fmla="*/ 4 w 109"/>
              <a:gd name="T19" fmla="*/ 79 h 142"/>
              <a:gd name="T20" fmla="*/ 4 w 109"/>
              <a:gd name="T21" fmla="*/ 88 h 142"/>
              <a:gd name="T22" fmla="*/ 12 w 109"/>
              <a:gd name="T23" fmla="*/ 92 h 142"/>
              <a:gd name="T24" fmla="*/ 12 w 109"/>
              <a:gd name="T25" fmla="*/ 104 h 142"/>
              <a:gd name="T26" fmla="*/ 16 w 109"/>
              <a:gd name="T27" fmla="*/ 113 h 142"/>
              <a:gd name="T28" fmla="*/ 20 w 109"/>
              <a:gd name="T29" fmla="*/ 121 h 142"/>
              <a:gd name="T30" fmla="*/ 20 w 109"/>
              <a:gd name="T31" fmla="*/ 133 h 142"/>
              <a:gd name="T32" fmla="*/ 24 w 109"/>
              <a:gd name="T33" fmla="*/ 125 h 142"/>
              <a:gd name="T34" fmla="*/ 28 w 109"/>
              <a:gd name="T35" fmla="*/ 133 h 142"/>
              <a:gd name="T36" fmla="*/ 32 w 109"/>
              <a:gd name="T37" fmla="*/ 142 h 142"/>
              <a:gd name="T38" fmla="*/ 40 w 109"/>
              <a:gd name="T39" fmla="*/ 137 h 142"/>
              <a:gd name="T40" fmla="*/ 48 w 109"/>
              <a:gd name="T41" fmla="*/ 133 h 142"/>
              <a:gd name="T42" fmla="*/ 56 w 109"/>
              <a:gd name="T43" fmla="*/ 133 h 142"/>
              <a:gd name="T44" fmla="*/ 64 w 109"/>
              <a:gd name="T45" fmla="*/ 133 h 142"/>
              <a:gd name="T46" fmla="*/ 72 w 109"/>
              <a:gd name="T47" fmla="*/ 129 h 142"/>
              <a:gd name="T48" fmla="*/ 76 w 109"/>
              <a:gd name="T49" fmla="*/ 121 h 142"/>
              <a:gd name="T50" fmla="*/ 72 w 109"/>
              <a:gd name="T51" fmla="*/ 108 h 142"/>
              <a:gd name="T52" fmla="*/ 76 w 109"/>
              <a:gd name="T53" fmla="*/ 104 h 142"/>
              <a:gd name="T54" fmla="*/ 72 w 109"/>
              <a:gd name="T55" fmla="*/ 104 h 142"/>
              <a:gd name="T56" fmla="*/ 76 w 109"/>
              <a:gd name="T57" fmla="*/ 92 h 142"/>
              <a:gd name="T58" fmla="*/ 84 w 109"/>
              <a:gd name="T59" fmla="*/ 92 h 142"/>
              <a:gd name="T60" fmla="*/ 88 w 109"/>
              <a:gd name="T61" fmla="*/ 79 h 142"/>
              <a:gd name="T62" fmla="*/ 92 w 109"/>
              <a:gd name="T63" fmla="*/ 71 h 142"/>
              <a:gd name="T64" fmla="*/ 92 w 109"/>
              <a:gd name="T65" fmla="*/ 59 h 142"/>
              <a:gd name="T66" fmla="*/ 96 w 109"/>
              <a:gd name="T67" fmla="*/ 54 h 142"/>
              <a:gd name="T68" fmla="*/ 100 w 109"/>
              <a:gd name="T69" fmla="*/ 46 h 142"/>
              <a:gd name="T70" fmla="*/ 109 w 109"/>
              <a:gd name="T71" fmla="*/ 42 h 142"/>
              <a:gd name="T72" fmla="*/ 109 w 109"/>
              <a:gd name="T73" fmla="*/ 38 h 142"/>
              <a:gd name="T74" fmla="*/ 104 w 109"/>
              <a:gd name="T75" fmla="*/ 25 h 142"/>
              <a:gd name="T76" fmla="*/ 109 w 109"/>
              <a:gd name="T77" fmla="*/ 17 h 142"/>
              <a:gd name="T78" fmla="*/ 100 w 109"/>
              <a:gd name="T79" fmla="*/ 13 h 142"/>
              <a:gd name="T80" fmla="*/ 96 w 109"/>
              <a:gd name="T81" fmla="*/ 13 h 142"/>
              <a:gd name="T82" fmla="*/ 88 w 109"/>
              <a:gd name="T83" fmla="*/ 9 h 142"/>
              <a:gd name="T84" fmla="*/ 80 w 109"/>
              <a:gd name="T85" fmla="*/ 13 h 142"/>
              <a:gd name="T86" fmla="*/ 76 w 109"/>
              <a:gd name="T87" fmla="*/ 13 h 142"/>
              <a:gd name="T88" fmla="*/ 64 w 109"/>
              <a:gd name="T89" fmla="*/ 9 h 142"/>
              <a:gd name="T90" fmla="*/ 56 w 109"/>
              <a:gd name="T91" fmla="*/ 5 h 142"/>
              <a:gd name="T92" fmla="*/ 48 w 109"/>
              <a:gd name="T93" fmla="*/ 0 h 142"/>
              <a:gd name="T94" fmla="*/ 40 w 109"/>
              <a:gd name="T95" fmla="*/ 0 h 142"/>
              <a:gd name="T96" fmla="*/ 32 w 109"/>
              <a:gd name="T97" fmla="*/ 5 h 142"/>
              <a:gd name="T98" fmla="*/ 28 w 109"/>
              <a:gd name="T99" fmla="*/ 13 h 142"/>
              <a:gd name="T100" fmla="*/ 24 w 109"/>
              <a:gd name="T101" fmla="*/ 21 h 142"/>
              <a:gd name="T102" fmla="*/ 16 w 109"/>
              <a:gd name="T103" fmla="*/ 17 h 142"/>
              <a:gd name="T104" fmla="*/ 8 w 109"/>
              <a:gd name="T105" fmla="*/ 13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9" h="142">
                <a:moveTo>
                  <a:pt x="4" y="9"/>
                </a:moveTo>
                <a:lnTo>
                  <a:pt x="4" y="13"/>
                </a:lnTo>
                <a:lnTo>
                  <a:pt x="4" y="17"/>
                </a:lnTo>
                <a:lnTo>
                  <a:pt x="4" y="21"/>
                </a:lnTo>
                <a:lnTo>
                  <a:pt x="4" y="25"/>
                </a:lnTo>
                <a:lnTo>
                  <a:pt x="0" y="25"/>
                </a:lnTo>
                <a:lnTo>
                  <a:pt x="0" y="30"/>
                </a:lnTo>
                <a:lnTo>
                  <a:pt x="0" y="34"/>
                </a:lnTo>
                <a:lnTo>
                  <a:pt x="0" y="38"/>
                </a:lnTo>
                <a:lnTo>
                  <a:pt x="4" y="38"/>
                </a:lnTo>
                <a:lnTo>
                  <a:pt x="4" y="42"/>
                </a:lnTo>
                <a:lnTo>
                  <a:pt x="8" y="42"/>
                </a:lnTo>
                <a:lnTo>
                  <a:pt x="12" y="42"/>
                </a:lnTo>
                <a:lnTo>
                  <a:pt x="12" y="46"/>
                </a:lnTo>
                <a:lnTo>
                  <a:pt x="16" y="46"/>
                </a:lnTo>
                <a:lnTo>
                  <a:pt x="16" y="50"/>
                </a:lnTo>
                <a:lnTo>
                  <a:pt x="20" y="50"/>
                </a:lnTo>
                <a:lnTo>
                  <a:pt x="20" y="54"/>
                </a:lnTo>
                <a:lnTo>
                  <a:pt x="16" y="54"/>
                </a:lnTo>
                <a:lnTo>
                  <a:pt x="16" y="59"/>
                </a:lnTo>
                <a:lnTo>
                  <a:pt x="20" y="59"/>
                </a:lnTo>
                <a:lnTo>
                  <a:pt x="20" y="63"/>
                </a:lnTo>
                <a:lnTo>
                  <a:pt x="20" y="67"/>
                </a:lnTo>
                <a:lnTo>
                  <a:pt x="16" y="67"/>
                </a:lnTo>
                <a:lnTo>
                  <a:pt x="16" y="71"/>
                </a:lnTo>
                <a:lnTo>
                  <a:pt x="12" y="71"/>
                </a:lnTo>
                <a:lnTo>
                  <a:pt x="12" y="75"/>
                </a:lnTo>
                <a:lnTo>
                  <a:pt x="8" y="75"/>
                </a:lnTo>
                <a:lnTo>
                  <a:pt x="8" y="79"/>
                </a:lnTo>
                <a:lnTo>
                  <a:pt x="4" y="79"/>
                </a:lnTo>
                <a:lnTo>
                  <a:pt x="4" y="83"/>
                </a:lnTo>
                <a:lnTo>
                  <a:pt x="0" y="88"/>
                </a:lnTo>
                <a:lnTo>
                  <a:pt x="4" y="88"/>
                </a:lnTo>
                <a:lnTo>
                  <a:pt x="8" y="88"/>
                </a:lnTo>
                <a:lnTo>
                  <a:pt x="8" y="92"/>
                </a:lnTo>
                <a:lnTo>
                  <a:pt x="12" y="92"/>
                </a:lnTo>
                <a:lnTo>
                  <a:pt x="12" y="96"/>
                </a:lnTo>
                <a:lnTo>
                  <a:pt x="12" y="100"/>
                </a:lnTo>
                <a:lnTo>
                  <a:pt x="12" y="104"/>
                </a:lnTo>
                <a:lnTo>
                  <a:pt x="12" y="108"/>
                </a:lnTo>
                <a:lnTo>
                  <a:pt x="12" y="113"/>
                </a:lnTo>
                <a:lnTo>
                  <a:pt x="16" y="113"/>
                </a:lnTo>
                <a:lnTo>
                  <a:pt x="16" y="117"/>
                </a:lnTo>
                <a:lnTo>
                  <a:pt x="16" y="121"/>
                </a:lnTo>
                <a:lnTo>
                  <a:pt x="20" y="121"/>
                </a:lnTo>
                <a:lnTo>
                  <a:pt x="20" y="125"/>
                </a:lnTo>
                <a:lnTo>
                  <a:pt x="20" y="129"/>
                </a:lnTo>
                <a:lnTo>
                  <a:pt x="20" y="133"/>
                </a:lnTo>
                <a:lnTo>
                  <a:pt x="24" y="133"/>
                </a:lnTo>
                <a:lnTo>
                  <a:pt x="24" y="129"/>
                </a:lnTo>
                <a:lnTo>
                  <a:pt x="24" y="125"/>
                </a:lnTo>
                <a:lnTo>
                  <a:pt x="28" y="125"/>
                </a:lnTo>
                <a:lnTo>
                  <a:pt x="28" y="129"/>
                </a:lnTo>
                <a:lnTo>
                  <a:pt x="28" y="133"/>
                </a:lnTo>
                <a:lnTo>
                  <a:pt x="32" y="133"/>
                </a:lnTo>
                <a:lnTo>
                  <a:pt x="32" y="137"/>
                </a:lnTo>
                <a:lnTo>
                  <a:pt x="32" y="142"/>
                </a:lnTo>
                <a:lnTo>
                  <a:pt x="36" y="142"/>
                </a:lnTo>
                <a:lnTo>
                  <a:pt x="40" y="142"/>
                </a:lnTo>
                <a:lnTo>
                  <a:pt x="40" y="137"/>
                </a:lnTo>
                <a:lnTo>
                  <a:pt x="44" y="137"/>
                </a:lnTo>
                <a:lnTo>
                  <a:pt x="44" y="133"/>
                </a:lnTo>
                <a:lnTo>
                  <a:pt x="48" y="133"/>
                </a:lnTo>
                <a:lnTo>
                  <a:pt x="52" y="129"/>
                </a:lnTo>
                <a:lnTo>
                  <a:pt x="52" y="133"/>
                </a:lnTo>
                <a:lnTo>
                  <a:pt x="56" y="133"/>
                </a:lnTo>
                <a:lnTo>
                  <a:pt x="60" y="137"/>
                </a:lnTo>
                <a:lnTo>
                  <a:pt x="64" y="137"/>
                </a:lnTo>
                <a:lnTo>
                  <a:pt x="64" y="133"/>
                </a:lnTo>
                <a:lnTo>
                  <a:pt x="68" y="133"/>
                </a:lnTo>
                <a:lnTo>
                  <a:pt x="72" y="133"/>
                </a:lnTo>
                <a:lnTo>
                  <a:pt x="72" y="129"/>
                </a:lnTo>
                <a:lnTo>
                  <a:pt x="72" y="125"/>
                </a:lnTo>
                <a:lnTo>
                  <a:pt x="76" y="125"/>
                </a:lnTo>
                <a:lnTo>
                  <a:pt x="76" y="121"/>
                </a:lnTo>
                <a:lnTo>
                  <a:pt x="72" y="117"/>
                </a:lnTo>
                <a:lnTo>
                  <a:pt x="72" y="113"/>
                </a:lnTo>
                <a:lnTo>
                  <a:pt x="72" y="108"/>
                </a:lnTo>
                <a:lnTo>
                  <a:pt x="76" y="113"/>
                </a:lnTo>
                <a:lnTo>
                  <a:pt x="76" y="108"/>
                </a:lnTo>
                <a:lnTo>
                  <a:pt x="76" y="104"/>
                </a:lnTo>
                <a:lnTo>
                  <a:pt x="72" y="104"/>
                </a:lnTo>
                <a:lnTo>
                  <a:pt x="72" y="108"/>
                </a:lnTo>
                <a:lnTo>
                  <a:pt x="72" y="104"/>
                </a:lnTo>
                <a:lnTo>
                  <a:pt x="72" y="100"/>
                </a:lnTo>
                <a:lnTo>
                  <a:pt x="76" y="96"/>
                </a:lnTo>
                <a:lnTo>
                  <a:pt x="76" y="92"/>
                </a:lnTo>
                <a:lnTo>
                  <a:pt x="76" y="96"/>
                </a:lnTo>
                <a:lnTo>
                  <a:pt x="80" y="92"/>
                </a:lnTo>
                <a:lnTo>
                  <a:pt x="84" y="92"/>
                </a:lnTo>
                <a:lnTo>
                  <a:pt x="84" y="88"/>
                </a:lnTo>
                <a:lnTo>
                  <a:pt x="84" y="83"/>
                </a:lnTo>
                <a:lnTo>
                  <a:pt x="88" y="79"/>
                </a:lnTo>
                <a:lnTo>
                  <a:pt x="88" y="75"/>
                </a:lnTo>
                <a:lnTo>
                  <a:pt x="88" y="71"/>
                </a:lnTo>
                <a:lnTo>
                  <a:pt x="92" y="71"/>
                </a:lnTo>
                <a:lnTo>
                  <a:pt x="92" y="67"/>
                </a:lnTo>
                <a:lnTo>
                  <a:pt x="92" y="63"/>
                </a:lnTo>
                <a:lnTo>
                  <a:pt x="92" y="59"/>
                </a:lnTo>
                <a:lnTo>
                  <a:pt x="92" y="54"/>
                </a:lnTo>
                <a:lnTo>
                  <a:pt x="96" y="59"/>
                </a:lnTo>
                <a:lnTo>
                  <a:pt x="96" y="54"/>
                </a:lnTo>
                <a:lnTo>
                  <a:pt x="100" y="54"/>
                </a:lnTo>
                <a:lnTo>
                  <a:pt x="100" y="50"/>
                </a:lnTo>
                <a:lnTo>
                  <a:pt x="100" y="46"/>
                </a:lnTo>
                <a:lnTo>
                  <a:pt x="104" y="46"/>
                </a:lnTo>
                <a:lnTo>
                  <a:pt x="109" y="46"/>
                </a:lnTo>
                <a:lnTo>
                  <a:pt x="109" y="42"/>
                </a:lnTo>
                <a:lnTo>
                  <a:pt x="109" y="38"/>
                </a:lnTo>
                <a:lnTo>
                  <a:pt x="104" y="38"/>
                </a:lnTo>
                <a:lnTo>
                  <a:pt x="109" y="38"/>
                </a:lnTo>
                <a:lnTo>
                  <a:pt x="109" y="34"/>
                </a:lnTo>
                <a:lnTo>
                  <a:pt x="104" y="30"/>
                </a:lnTo>
                <a:lnTo>
                  <a:pt x="104" y="25"/>
                </a:lnTo>
                <a:lnTo>
                  <a:pt x="104" y="21"/>
                </a:lnTo>
                <a:lnTo>
                  <a:pt x="109" y="21"/>
                </a:lnTo>
                <a:lnTo>
                  <a:pt x="109" y="17"/>
                </a:lnTo>
                <a:lnTo>
                  <a:pt x="109" y="13"/>
                </a:lnTo>
                <a:lnTo>
                  <a:pt x="104" y="13"/>
                </a:lnTo>
                <a:lnTo>
                  <a:pt x="100" y="13"/>
                </a:lnTo>
                <a:lnTo>
                  <a:pt x="100" y="9"/>
                </a:lnTo>
                <a:lnTo>
                  <a:pt x="100" y="13"/>
                </a:lnTo>
                <a:lnTo>
                  <a:pt x="96" y="13"/>
                </a:lnTo>
                <a:lnTo>
                  <a:pt x="92" y="13"/>
                </a:lnTo>
                <a:lnTo>
                  <a:pt x="92" y="9"/>
                </a:lnTo>
                <a:lnTo>
                  <a:pt x="88" y="9"/>
                </a:lnTo>
                <a:lnTo>
                  <a:pt x="84" y="9"/>
                </a:lnTo>
                <a:lnTo>
                  <a:pt x="84" y="13"/>
                </a:lnTo>
                <a:lnTo>
                  <a:pt x="80" y="13"/>
                </a:lnTo>
                <a:lnTo>
                  <a:pt x="80" y="17"/>
                </a:lnTo>
                <a:lnTo>
                  <a:pt x="76" y="17"/>
                </a:lnTo>
                <a:lnTo>
                  <a:pt x="76" y="13"/>
                </a:lnTo>
                <a:lnTo>
                  <a:pt x="72" y="13"/>
                </a:lnTo>
                <a:lnTo>
                  <a:pt x="68" y="13"/>
                </a:lnTo>
                <a:lnTo>
                  <a:pt x="64" y="9"/>
                </a:lnTo>
                <a:lnTo>
                  <a:pt x="60" y="9"/>
                </a:lnTo>
                <a:lnTo>
                  <a:pt x="56" y="9"/>
                </a:lnTo>
                <a:lnTo>
                  <a:pt x="56" y="5"/>
                </a:lnTo>
                <a:lnTo>
                  <a:pt x="56" y="0"/>
                </a:lnTo>
                <a:lnTo>
                  <a:pt x="52" y="0"/>
                </a:lnTo>
                <a:lnTo>
                  <a:pt x="48" y="0"/>
                </a:lnTo>
                <a:lnTo>
                  <a:pt x="48" y="5"/>
                </a:lnTo>
                <a:lnTo>
                  <a:pt x="44" y="0"/>
                </a:lnTo>
                <a:lnTo>
                  <a:pt x="40" y="0"/>
                </a:lnTo>
                <a:lnTo>
                  <a:pt x="36" y="0"/>
                </a:lnTo>
                <a:lnTo>
                  <a:pt x="36" y="5"/>
                </a:lnTo>
                <a:lnTo>
                  <a:pt x="32" y="5"/>
                </a:lnTo>
                <a:lnTo>
                  <a:pt x="32" y="9"/>
                </a:lnTo>
                <a:lnTo>
                  <a:pt x="32" y="13"/>
                </a:lnTo>
                <a:lnTo>
                  <a:pt x="28" y="13"/>
                </a:lnTo>
                <a:lnTo>
                  <a:pt x="28" y="17"/>
                </a:lnTo>
                <a:lnTo>
                  <a:pt x="28" y="21"/>
                </a:lnTo>
                <a:lnTo>
                  <a:pt x="24" y="21"/>
                </a:lnTo>
                <a:lnTo>
                  <a:pt x="24" y="17"/>
                </a:lnTo>
                <a:lnTo>
                  <a:pt x="20" y="17"/>
                </a:lnTo>
                <a:lnTo>
                  <a:pt x="16" y="17"/>
                </a:lnTo>
                <a:lnTo>
                  <a:pt x="16" y="13"/>
                </a:lnTo>
                <a:lnTo>
                  <a:pt x="12" y="13"/>
                </a:lnTo>
                <a:lnTo>
                  <a:pt x="8" y="13"/>
                </a:lnTo>
                <a:lnTo>
                  <a:pt x="4" y="13"/>
                </a:lnTo>
                <a:lnTo>
                  <a:pt x="4" y="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31" name="Freeform 209"/>
          <p:cNvSpPr>
            <a:spLocks/>
          </p:cNvSpPr>
          <p:nvPr/>
        </p:nvSpPr>
        <p:spPr bwMode="auto">
          <a:xfrm>
            <a:off x="4590191" y="6148066"/>
            <a:ext cx="169543" cy="132886"/>
          </a:xfrm>
          <a:custGeom>
            <a:avLst/>
            <a:gdLst>
              <a:gd name="T0" fmla="*/ 73 w 93"/>
              <a:gd name="T1" fmla="*/ 33 h 79"/>
              <a:gd name="T2" fmla="*/ 69 w 93"/>
              <a:gd name="T3" fmla="*/ 29 h 79"/>
              <a:gd name="T4" fmla="*/ 61 w 93"/>
              <a:gd name="T5" fmla="*/ 25 h 79"/>
              <a:gd name="T6" fmla="*/ 61 w 93"/>
              <a:gd name="T7" fmla="*/ 21 h 79"/>
              <a:gd name="T8" fmla="*/ 61 w 93"/>
              <a:gd name="T9" fmla="*/ 13 h 79"/>
              <a:gd name="T10" fmla="*/ 69 w 93"/>
              <a:gd name="T11" fmla="*/ 13 h 79"/>
              <a:gd name="T12" fmla="*/ 61 w 93"/>
              <a:gd name="T13" fmla="*/ 4 h 79"/>
              <a:gd name="T14" fmla="*/ 57 w 93"/>
              <a:gd name="T15" fmla="*/ 8 h 79"/>
              <a:gd name="T16" fmla="*/ 49 w 93"/>
              <a:gd name="T17" fmla="*/ 8 h 79"/>
              <a:gd name="T18" fmla="*/ 41 w 93"/>
              <a:gd name="T19" fmla="*/ 0 h 79"/>
              <a:gd name="T20" fmla="*/ 41 w 93"/>
              <a:gd name="T21" fmla="*/ 8 h 79"/>
              <a:gd name="T22" fmla="*/ 33 w 93"/>
              <a:gd name="T23" fmla="*/ 17 h 79"/>
              <a:gd name="T24" fmla="*/ 45 w 93"/>
              <a:gd name="T25" fmla="*/ 17 h 79"/>
              <a:gd name="T26" fmla="*/ 33 w 93"/>
              <a:gd name="T27" fmla="*/ 21 h 79"/>
              <a:gd name="T28" fmla="*/ 29 w 93"/>
              <a:gd name="T29" fmla="*/ 17 h 79"/>
              <a:gd name="T30" fmla="*/ 37 w 93"/>
              <a:gd name="T31" fmla="*/ 29 h 79"/>
              <a:gd name="T32" fmla="*/ 33 w 93"/>
              <a:gd name="T33" fmla="*/ 38 h 79"/>
              <a:gd name="T34" fmla="*/ 29 w 93"/>
              <a:gd name="T35" fmla="*/ 33 h 79"/>
              <a:gd name="T36" fmla="*/ 25 w 93"/>
              <a:gd name="T37" fmla="*/ 38 h 79"/>
              <a:gd name="T38" fmla="*/ 17 w 93"/>
              <a:gd name="T39" fmla="*/ 38 h 79"/>
              <a:gd name="T40" fmla="*/ 13 w 93"/>
              <a:gd name="T41" fmla="*/ 46 h 79"/>
              <a:gd name="T42" fmla="*/ 9 w 93"/>
              <a:gd name="T43" fmla="*/ 46 h 79"/>
              <a:gd name="T44" fmla="*/ 9 w 93"/>
              <a:gd name="T45" fmla="*/ 54 h 79"/>
              <a:gd name="T46" fmla="*/ 9 w 93"/>
              <a:gd name="T47" fmla="*/ 54 h 79"/>
              <a:gd name="T48" fmla="*/ 0 w 93"/>
              <a:gd name="T49" fmla="*/ 58 h 79"/>
              <a:gd name="T50" fmla="*/ 9 w 93"/>
              <a:gd name="T51" fmla="*/ 67 h 79"/>
              <a:gd name="T52" fmla="*/ 13 w 93"/>
              <a:gd name="T53" fmla="*/ 71 h 79"/>
              <a:gd name="T54" fmla="*/ 17 w 93"/>
              <a:gd name="T55" fmla="*/ 79 h 79"/>
              <a:gd name="T56" fmla="*/ 17 w 93"/>
              <a:gd name="T57" fmla="*/ 67 h 79"/>
              <a:gd name="T58" fmla="*/ 17 w 93"/>
              <a:gd name="T59" fmla="*/ 67 h 79"/>
              <a:gd name="T60" fmla="*/ 21 w 93"/>
              <a:gd name="T61" fmla="*/ 62 h 79"/>
              <a:gd name="T62" fmla="*/ 29 w 93"/>
              <a:gd name="T63" fmla="*/ 71 h 79"/>
              <a:gd name="T64" fmla="*/ 33 w 93"/>
              <a:gd name="T65" fmla="*/ 67 h 79"/>
              <a:gd name="T66" fmla="*/ 29 w 93"/>
              <a:gd name="T67" fmla="*/ 62 h 79"/>
              <a:gd name="T68" fmla="*/ 29 w 93"/>
              <a:gd name="T69" fmla="*/ 58 h 79"/>
              <a:gd name="T70" fmla="*/ 25 w 93"/>
              <a:gd name="T71" fmla="*/ 54 h 79"/>
              <a:gd name="T72" fmla="*/ 33 w 93"/>
              <a:gd name="T73" fmla="*/ 54 h 79"/>
              <a:gd name="T74" fmla="*/ 37 w 93"/>
              <a:gd name="T75" fmla="*/ 58 h 79"/>
              <a:gd name="T76" fmla="*/ 45 w 93"/>
              <a:gd name="T77" fmla="*/ 58 h 79"/>
              <a:gd name="T78" fmla="*/ 53 w 93"/>
              <a:gd name="T79" fmla="*/ 54 h 79"/>
              <a:gd name="T80" fmla="*/ 45 w 93"/>
              <a:gd name="T81" fmla="*/ 50 h 79"/>
              <a:gd name="T82" fmla="*/ 33 w 93"/>
              <a:gd name="T83" fmla="*/ 46 h 79"/>
              <a:gd name="T84" fmla="*/ 37 w 93"/>
              <a:gd name="T85" fmla="*/ 42 h 79"/>
              <a:gd name="T86" fmla="*/ 49 w 93"/>
              <a:gd name="T87" fmla="*/ 50 h 79"/>
              <a:gd name="T88" fmla="*/ 57 w 93"/>
              <a:gd name="T89" fmla="*/ 50 h 79"/>
              <a:gd name="T90" fmla="*/ 61 w 93"/>
              <a:gd name="T91" fmla="*/ 50 h 79"/>
              <a:gd name="T92" fmla="*/ 61 w 93"/>
              <a:gd name="T93" fmla="*/ 46 h 79"/>
              <a:gd name="T94" fmla="*/ 73 w 93"/>
              <a:gd name="T95" fmla="*/ 46 h 79"/>
              <a:gd name="T96" fmla="*/ 73 w 93"/>
              <a:gd name="T97" fmla="*/ 38 h 79"/>
              <a:gd name="T98" fmla="*/ 85 w 93"/>
              <a:gd name="T99" fmla="*/ 42 h 79"/>
              <a:gd name="T100" fmla="*/ 89 w 93"/>
              <a:gd name="T101" fmla="*/ 38 h 79"/>
              <a:gd name="T102" fmla="*/ 85 w 93"/>
              <a:gd name="T103" fmla="*/ 33 h 79"/>
              <a:gd name="T104" fmla="*/ 89 w 93"/>
              <a:gd name="T105" fmla="*/ 29 h 79"/>
              <a:gd name="T106" fmla="*/ 77 w 93"/>
              <a:gd name="T107" fmla="*/ 25 h 79"/>
              <a:gd name="T108" fmla="*/ 93 w 93"/>
              <a:gd name="T109" fmla="*/ 25 h 79"/>
              <a:gd name="T110" fmla="*/ 89 w 93"/>
              <a:gd name="T111" fmla="*/ 25 h 79"/>
              <a:gd name="T112" fmla="*/ 85 w 93"/>
              <a:gd name="T113" fmla="*/ 13 h 79"/>
              <a:gd name="T114" fmla="*/ 73 w 93"/>
              <a:gd name="T115" fmla="*/ 17 h 79"/>
              <a:gd name="T116" fmla="*/ 73 w 93"/>
              <a:gd name="T117" fmla="*/ 2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3" h="79">
                <a:moveTo>
                  <a:pt x="73" y="29"/>
                </a:moveTo>
                <a:lnTo>
                  <a:pt x="69" y="29"/>
                </a:lnTo>
                <a:lnTo>
                  <a:pt x="73" y="29"/>
                </a:lnTo>
                <a:lnTo>
                  <a:pt x="73" y="33"/>
                </a:lnTo>
                <a:lnTo>
                  <a:pt x="69" y="33"/>
                </a:lnTo>
                <a:lnTo>
                  <a:pt x="69" y="29"/>
                </a:lnTo>
                <a:lnTo>
                  <a:pt x="69" y="33"/>
                </a:lnTo>
                <a:lnTo>
                  <a:pt x="69" y="29"/>
                </a:lnTo>
                <a:lnTo>
                  <a:pt x="69" y="25"/>
                </a:lnTo>
                <a:lnTo>
                  <a:pt x="65" y="25"/>
                </a:lnTo>
                <a:lnTo>
                  <a:pt x="65" y="21"/>
                </a:lnTo>
                <a:lnTo>
                  <a:pt x="61" y="25"/>
                </a:lnTo>
                <a:lnTo>
                  <a:pt x="61" y="21"/>
                </a:lnTo>
                <a:lnTo>
                  <a:pt x="65" y="21"/>
                </a:lnTo>
                <a:lnTo>
                  <a:pt x="61" y="17"/>
                </a:lnTo>
                <a:lnTo>
                  <a:pt x="61" y="21"/>
                </a:lnTo>
                <a:lnTo>
                  <a:pt x="61" y="17"/>
                </a:lnTo>
                <a:lnTo>
                  <a:pt x="57" y="17"/>
                </a:lnTo>
                <a:lnTo>
                  <a:pt x="57" y="13"/>
                </a:lnTo>
                <a:lnTo>
                  <a:pt x="61" y="13"/>
                </a:lnTo>
                <a:lnTo>
                  <a:pt x="61" y="17"/>
                </a:lnTo>
                <a:lnTo>
                  <a:pt x="65" y="17"/>
                </a:lnTo>
                <a:lnTo>
                  <a:pt x="69" y="17"/>
                </a:lnTo>
                <a:lnTo>
                  <a:pt x="69" y="13"/>
                </a:lnTo>
                <a:lnTo>
                  <a:pt x="69" y="8"/>
                </a:lnTo>
                <a:lnTo>
                  <a:pt x="65" y="8"/>
                </a:lnTo>
                <a:lnTo>
                  <a:pt x="65" y="4"/>
                </a:lnTo>
                <a:lnTo>
                  <a:pt x="61" y="4"/>
                </a:lnTo>
                <a:lnTo>
                  <a:pt x="65" y="4"/>
                </a:lnTo>
                <a:lnTo>
                  <a:pt x="61" y="4"/>
                </a:lnTo>
                <a:lnTo>
                  <a:pt x="57" y="4"/>
                </a:lnTo>
                <a:lnTo>
                  <a:pt x="57" y="8"/>
                </a:lnTo>
                <a:lnTo>
                  <a:pt x="53" y="8"/>
                </a:lnTo>
                <a:lnTo>
                  <a:pt x="53" y="4"/>
                </a:lnTo>
                <a:lnTo>
                  <a:pt x="49" y="4"/>
                </a:lnTo>
                <a:lnTo>
                  <a:pt x="49" y="8"/>
                </a:lnTo>
                <a:lnTo>
                  <a:pt x="45" y="8"/>
                </a:lnTo>
                <a:lnTo>
                  <a:pt x="45" y="4"/>
                </a:lnTo>
                <a:lnTo>
                  <a:pt x="45" y="0"/>
                </a:lnTo>
                <a:lnTo>
                  <a:pt x="41" y="0"/>
                </a:lnTo>
                <a:lnTo>
                  <a:pt x="41" y="4"/>
                </a:lnTo>
                <a:lnTo>
                  <a:pt x="45" y="4"/>
                </a:lnTo>
                <a:lnTo>
                  <a:pt x="45" y="8"/>
                </a:lnTo>
                <a:lnTo>
                  <a:pt x="41" y="8"/>
                </a:lnTo>
                <a:lnTo>
                  <a:pt x="41" y="13"/>
                </a:lnTo>
                <a:lnTo>
                  <a:pt x="37" y="13"/>
                </a:lnTo>
                <a:lnTo>
                  <a:pt x="33" y="13"/>
                </a:lnTo>
                <a:lnTo>
                  <a:pt x="33" y="17"/>
                </a:lnTo>
                <a:lnTo>
                  <a:pt x="37" y="17"/>
                </a:lnTo>
                <a:lnTo>
                  <a:pt x="41" y="17"/>
                </a:lnTo>
                <a:lnTo>
                  <a:pt x="41" y="21"/>
                </a:lnTo>
                <a:lnTo>
                  <a:pt x="45" y="17"/>
                </a:lnTo>
                <a:lnTo>
                  <a:pt x="45" y="21"/>
                </a:lnTo>
                <a:lnTo>
                  <a:pt x="41" y="21"/>
                </a:lnTo>
                <a:lnTo>
                  <a:pt x="37" y="21"/>
                </a:lnTo>
                <a:lnTo>
                  <a:pt x="33" y="21"/>
                </a:lnTo>
                <a:lnTo>
                  <a:pt x="33" y="25"/>
                </a:lnTo>
                <a:lnTo>
                  <a:pt x="33" y="21"/>
                </a:lnTo>
                <a:lnTo>
                  <a:pt x="33" y="17"/>
                </a:lnTo>
                <a:lnTo>
                  <a:pt x="29" y="17"/>
                </a:lnTo>
                <a:lnTo>
                  <a:pt x="29" y="21"/>
                </a:lnTo>
                <a:lnTo>
                  <a:pt x="33" y="25"/>
                </a:lnTo>
                <a:lnTo>
                  <a:pt x="33" y="29"/>
                </a:lnTo>
                <a:lnTo>
                  <a:pt x="37" y="29"/>
                </a:lnTo>
                <a:lnTo>
                  <a:pt x="33" y="33"/>
                </a:lnTo>
                <a:lnTo>
                  <a:pt x="37" y="33"/>
                </a:lnTo>
                <a:lnTo>
                  <a:pt x="37" y="38"/>
                </a:lnTo>
                <a:lnTo>
                  <a:pt x="33" y="38"/>
                </a:lnTo>
                <a:lnTo>
                  <a:pt x="33" y="33"/>
                </a:lnTo>
                <a:lnTo>
                  <a:pt x="33" y="29"/>
                </a:lnTo>
                <a:lnTo>
                  <a:pt x="29" y="29"/>
                </a:lnTo>
                <a:lnTo>
                  <a:pt x="29" y="33"/>
                </a:lnTo>
                <a:lnTo>
                  <a:pt x="25" y="33"/>
                </a:lnTo>
                <a:lnTo>
                  <a:pt x="21" y="33"/>
                </a:lnTo>
                <a:lnTo>
                  <a:pt x="21" y="38"/>
                </a:lnTo>
                <a:lnTo>
                  <a:pt x="25" y="38"/>
                </a:lnTo>
                <a:lnTo>
                  <a:pt x="21" y="38"/>
                </a:lnTo>
                <a:lnTo>
                  <a:pt x="17" y="38"/>
                </a:lnTo>
                <a:lnTo>
                  <a:pt x="17" y="42"/>
                </a:lnTo>
                <a:lnTo>
                  <a:pt x="17" y="38"/>
                </a:lnTo>
                <a:lnTo>
                  <a:pt x="13" y="42"/>
                </a:lnTo>
                <a:lnTo>
                  <a:pt x="13" y="38"/>
                </a:lnTo>
                <a:lnTo>
                  <a:pt x="13" y="42"/>
                </a:lnTo>
                <a:lnTo>
                  <a:pt x="13" y="46"/>
                </a:lnTo>
                <a:lnTo>
                  <a:pt x="13" y="42"/>
                </a:lnTo>
                <a:lnTo>
                  <a:pt x="9" y="42"/>
                </a:lnTo>
                <a:lnTo>
                  <a:pt x="13" y="46"/>
                </a:lnTo>
                <a:lnTo>
                  <a:pt x="9" y="46"/>
                </a:lnTo>
                <a:lnTo>
                  <a:pt x="9" y="50"/>
                </a:lnTo>
                <a:lnTo>
                  <a:pt x="4" y="50"/>
                </a:lnTo>
                <a:lnTo>
                  <a:pt x="9" y="50"/>
                </a:lnTo>
                <a:lnTo>
                  <a:pt x="9" y="54"/>
                </a:lnTo>
                <a:lnTo>
                  <a:pt x="13" y="54"/>
                </a:lnTo>
                <a:lnTo>
                  <a:pt x="9" y="54"/>
                </a:lnTo>
                <a:lnTo>
                  <a:pt x="9" y="58"/>
                </a:lnTo>
                <a:lnTo>
                  <a:pt x="9" y="54"/>
                </a:lnTo>
                <a:lnTo>
                  <a:pt x="9" y="58"/>
                </a:lnTo>
                <a:lnTo>
                  <a:pt x="4" y="58"/>
                </a:lnTo>
                <a:lnTo>
                  <a:pt x="0" y="54"/>
                </a:lnTo>
                <a:lnTo>
                  <a:pt x="0" y="58"/>
                </a:lnTo>
                <a:lnTo>
                  <a:pt x="4" y="58"/>
                </a:lnTo>
                <a:lnTo>
                  <a:pt x="4" y="62"/>
                </a:lnTo>
                <a:lnTo>
                  <a:pt x="9" y="62"/>
                </a:lnTo>
                <a:lnTo>
                  <a:pt x="9" y="67"/>
                </a:lnTo>
                <a:lnTo>
                  <a:pt x="9" y="62"/>
                </a:lnTo>
                <a:lnTo>
                  <a:pt x="9" y="67"/>
                </a:lnTo>
                <a:lnTo>
                  <a:pt x="9" y="71"/>
                </a:lnTo>
                <a:lnTo>
                  <a:pt x="13" y="71"/>
                </a:lnTo>
                <a:lnTo>
                  <a:pt x="9" y="71"/>
                </a:lnTo>
                <a:lnTo>
                  <a:pt x="9" y="75"/>
                </a:lnTo>
                <a:lnTo>
                  <a:pt x="13" y="75"/>
                </a:lnTo>
                <a:lnTo>
                  <a:pt x="17" y="79"/>
                </a:lnTo>
                <a:lnTo>
                  <a:pt x="21" y="79"/>
                </a:lnTo>
                <a:lnTo>
                  <a:pt x="17" y="75"/>
                </a:lnTo>
                <a:lnTo>
                  <a:pt x="17" y="71"/>
                </a:lnTo>
                <a:lnTo>
                  <a:pt x="17" y="67"/>
                </a:lnTo>
                <a:lnTo>
                  <a:pt x="17" y="71"/>
                </a:lnTo>
                <a:lnTo>
                  <a:pt x="17" y="67"/>
                </a:lnTo>
                <a:lnTo>
                  <a:pt x="13" y="67"/>
                </a:lnTo>
                <a:lnTo>
                  <a:pt x="17" y="67"/>
                </a:lnTo>
                <a:lnTo>
                  <a:pt x="17" y="62"/>
                </a:lnTo>
                <a:lnTo>
                  <a:pt x="13" y="62"/>
                </a:lnTo>
                <a:lnTo>
                  <a:pt x="17" y="62"/>
                </a:lnTo>
                <a:lnTo>
                  <a:pt x="21" y="62"/>
                </a:lnTo>
                <a:lnTo>
                  <a:pt x="21" y="67"/>
                </a:lnTo>
                <a:lnTo>
                  <a:pt x="25" y="67"/>
                </a:lnTo>
                <a:lnTo>
                  <a:pt x="25" y="71"/>
                </a:lnTo>
                <a:lnTo>
                  <a:pt x="29" y="71"/>
                </a:lnTo>
                <a:lnTo>
                  <a:pt x="33" y="71"/>
                </a:lnTo>
                <a:lnTo>
                  <a:pt x="29" y="71"/>
                </a:lnTo>
                <a:lnTo>
                  <a:pt x="29" y="67"/>
                </a:lnTo>
                <a:lnTo>
                  <a:pt x="33" y="67"/>
                </a:lnTo>
                <a:lnTo>
                  <a:pt x="33" y="62"/>
                </a:lnTo>
                <a:lnTo>
                  <a:pt x="29" y="62"/>
                </a:lnTo>
                <a:lnTo>
                  <a:pt x="33" y="62"/>
                </a:lnTo>
                <a:lnTo>
                  <a:pt x="29" y="62"/>
                </a:lnTo>
                <a:lnTo>
                  <a:pt x="29" y="58"/>
                </a:lnTo>
                <a:lnTo>
                  <a:pt x="29" y="62"/>
                </a:lnTo>
                <a:lnTo>
                  <a:pt x="25" y="58"/>
                </a:lnTo>
                <a:lnTo>
                  <a:pt x="29" y="58"/>
                </a:lnTo>
                <a:lnTo>
                  <a:pt x="29" y="54"/>
                </a:lnTo>
                <a:lnTo>
                  <a:pt x="25" y="54"/>
                </a:lnTo>
                <a:lnTo>
                  <a:pt x="25" y="58"/>
                </a:lnTo>
                <a:lnTo>
                  <a:pt x="25" y="54"/>
                </a:lnTo>
                <a:lnTo>
                  <a:pt x="21" y="54"/>
                </a:lnTo>
                <a:lnTo>
                  <a:pt x="25" y="54"/>
                </a:lnTo>
                <a:lnTo>
                  <a:pt x="29" y="54"/>
                </a:lnTo>
                <a:lnTo>
                  <a:pt x="33" y="54"/>
                </a:lnTo>
                <a:lnTo>
                  <a:pt x="33" y="58"/>
                </a:lnTo>
                <a:lnTo>
                  <a:pt x="37" y="58"/>
                </a:lnTo>
                <a:lnTo>
                  <a:pt x="37" y="62"/>
                </a:lnTo>
                <a:lnTo>
                  <a:pt x="37" y="58"/>
                </a:lnTo>
                <a:lnTo>
                  <a:pt x="41" y="58"/>
                </a:lnTo>
                <a:lnTo>
                  <a:pt x="45" y="58"/>
                </a:lnTo>
                <a:lnTo>
                  <a:pt x="45" y="54"/>
                </a:lnTo>
                <a:lnTo>
                  <a:pt x="45" y="58"/>
                </a:lnTo>
                <a:lnTo>
                  <a:pt x="49" y="58"/>
                </a:lnTo>
                <a:lnTo>
                  <a:pt x="49" y="62"/>
                </a:lnTo>
                <a:lnTo>
                  <a:pt x="49" y="58"/>
                </a:lnTo>
                <a:lnTo>
                  <a:pt x="53" y="54"/>
                </a:lnTo>
                <a:lnTo>
                  <a:pt x="49" y="54"/>
                </a:lnTo>
                <a:lnTo>
                  <a:pt x="45" y="54"/>
                </a:lnTo>
                <a:lnTo>
                  <a:pt x="41" y="50"/>
                </a:lnTo>
                <a:lnTo>
                  <a:pt x="45" y="50"/>
                </a:lnTo>
                <a:lnTo>
                  <a:pt x="41" y="50"/>
                </a:lnTo>
                <a:lnTo>
                  <a:pt x="41" y="46"/>
                </a:lnTo>
                <a:lnTo>
                  <a:pt x="37" y="46"/>
                </a:lnTo>
                <a:lnTo>
                  <a:pt x="33" y="46"/>
                </a:lnTo>
                <a:lnTo>
                  <a:pt x="29" y="46"/>
                </a:lnTo>
                <a:lnTo>
                  <a:pt x="29" y="42"/>
                </a:lnTo>
                <a:lnTo>
                  <a:pt x="33" y="42"/>
                </a:lnTo>
                <a:lnTo>
                  <a:pt x="37" y="42"/>
                </a:lnTo>
                <a:lnTo>
                  <a:pt x="41" y="46"/>
                </a:lnTo>
                <a:lnTo>
                  <a:pt x="45" y="46"/>
                </a:lnTo>
                <a:lnTo>
                  <a:pt x="45" y="50"/>
                </a:lnTo>
                <a:lnTo>
                  <a:pt x="49" y="50"/>
                </a:lnTo>
                <a:lnTo>
                  <a:pt x="49" y="46"/>
                </a:lnTo>
                <a:lnTo>
                  <a:pt x="49" y="50"/>
                </a:lnTo>
                <a:lnTo>
                  <a:pt x="53" y="50"/>
                </a:lnTo>
                <a:lnTo>
                  <a:pt x="57" y="50"/>
                </a:lnTo>
                <a:lnTo>
                  <a:pt x="53" y="46"/>
                </a:lnTo>
                <a:lnTo>
                  <a:pt x="57" y="46"/>
                </a:lnTo>
                <a:lnTo>
                  <a:pt x="57" y="50"/>
                </a:lnTo>
                <a:lnTo>
                  <a:pt x="61" y="50"/>
                </a:lnTo>
                <a:lnTo>
                  <a:pt x="65" y="50"/>
                </a:lnTo>
                <a:lnTo>
                  <a:pt x="69" y="46"/>
                </a:lnTo>
                <a:lnTo>
                  <a:pt x="65" y="46"/>
                </a:lnTo>
                <a:lnTo>
                  <a:pt x="61" y="46"/>
                </a:lnTo>
                <a:lnTo>
                  <a:pt x="61" y="42"/>
                </a:lnTo>
                <a:lnTo>
                  <a:pt x="65" y="42"/>
                </a:lnTo>
                <a:lnTo>
                  <a:pt x="69" y="42"/>
                </a:lnTo>
                <a:lnTo>
                  <a:pt x="73" y="46"/>
                </a:lnTo>
                <a:lnTo>
                  <a:pt x="73" y="42"/>
                </a:lnTo>
                <a:lnTo>
                  <a:pt x="69" y="42"/>
                </a:lnTo>
                <a:lnTo>
                  <a:pt x="73" y="42"/>
                </a:lnTo>
                <a:lnTo>
                  <a:pt x="73" y="38"/>
                </a:lnTo>
                <a:lnTo>
                  <a:pt x="73" y="42"/>
                </a:lnTo>
                <a:lnTo>
                  <a:pt x="77" y="42"/>
                </a:lnTo>
                <a:lnTo>
                  <a:pt x="81" y="42"/>
                </a:lnTo>
                <a:lnTo>
                  <a:pt x="85" y="42"/>
                </a:lnTo>
                <a:lnTo>
                  <a:pt x="85" y="38"/>
                </a:lnTo>
                <a:lnTo>
                  <a:pt x="81" y="38"/>
                </a:lnTo>
                <a:lnTo>
                  <a:pt x="85" y="38"/>
                </a:lnTo>
                <a:lnTo>
                  <a:pt x="89" y="38"/>
                </a:lnTo>
                <a:lnTo>
                  <a:pt x="93" y="38"/>
                </a:lnTo>
                <a:lnTo>
                  <a:pt x="89" y="38"/>
                </a:lnTo>
                <a:lnTo>
                  <a:pt x="85" y="38"/>
                </a:lnTo>
                <a:lnTo>
                  <a:pt x="85" y="33"/>
                </a:lnTo>
                <a:lnTo>
                  <a:pt x="89" y="33"/>
                </a:lnTo>
                <a:lnTo>
                  <a:pt x="93" y="33"/>
                </a:lnTo>
                <a:lnTo>
                  <a:pt x="89" y="33"/>
                </a:lnTo>
                <a:lnTo>
                  <a:pt x="89" y="29"/>
                </a:lnTo>
                <a:lnTo>
                  <a:pt x="85" y="29"/>
                </a:lnTo>
                <a:lnTo>
                  <a:pt x="81" y="29"/>
                </a:lnTo>
                <a:lnTo>
                  <a:pt x="77" y="29"/>
                </a:lnTo>
                <a:lnTo>
                  <a:pt x="77" y="25"/>
                </a:lnTo>
                <a:lnTo>
                  <a:pt x="81" y="25"/>
                </a:lnTo>
                <a:lnTo>
                  <a:pt x="85" y="25"/>
                </a:lnTo>
                <a:lnTo>
                  <a:pt x="89" y="25"/>
                </a:lnTo>
                <a:lnTo>
                  <a:pt x="93" y="25"/>
                </a:lnTo>
                <a:lnTo>
                  <a:pt x="89" y="25"/>
                </a:lnTo>
                <a:lnTo>
                  <a:pt x="85" y="25"/>
                </a:lnTo>
                <a:lnTo>
                  <a:pt x="89" y="21"/>
                </a:lnTo>
                <a:lnTo>
                  <a:pt x="89" y="25"/>
                </a:lnTo>
                <a:lnTo>
                  <a:pt x="93" y="25"/>
                </a:lnTo>
                <a:lnTo>
                  <a:pt x="89" y="21"/>
                </a:lnTo>
                <a:lnTo>
                  <a:pt x="89" y="17"/>
                </a:lnTo>
                <a:lnTo>
                  <a:pt x="85" y="13"/>
                </a:lnTo>
                <a:lnTo>
                  <a:pt x="81" y="13"/>
                </a:lnTo>
                <a:lnTo>
                  <a:pt x="77" y="13"/>
                </a:lnTo>
                <a:lnTo>
                  <a:pt x="73" y="13"/>
                </a:lnTo>
                <a:lnTo>
                  <a:pt x="73" y="17"/>
                </a:lnTo>
                <a:lnTo>
                  <a:pt x="69" y="17"/>
                </a:lnTo>
                <a:lnTo>
                  <a:pt x="65" y="21"/>
                </a:lnTo>
                <a:lnTo>
                  <a:pt x="69" y="21"/>
                </a:lnTo>
                <a:lnTo>
                  <a:pt x="73" y="25"/>
                </a:lnTo>
                <a:lnTo>
                  <a:pt x="73" y="2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32" name="Freeform 210"/>
          <p:cNvSpPr>
            <a:spLocks/>
          </p:cNvSpPr>
          <p:nvPr/>
        </p:nvSpPr>
        <p:spPr bwMode="auto">
          <a:xfrm>
            <a:off x="4486581" y="6148066"/>
            <a:ext cx="155414" cy="105466"/>
          </a:xfrm>
          <a:custGeom>
            <a:avLst/>
            <a:gdLst>
              <a:gd name="T0" fmla="*/ 65 w 85"/>
              <a:gd name="T1" fmla="*/ 8 h 62"/>
              <a:gd name="T2" fmla="*/ 56 w 85"/>
              <a:gd name="T3" fmla="*/ 4 h 62"/>
              <a:gd name="T4" fmla="*/ 44 w 85"/>
              <a:gd name="T5" fmla="*/ 8 h 62"/>
              <a:gd name="T6" fmla="*/ 44 w 85"/>
              <a:gd name="T7" fmla="*/ 13 h 62"/>
              <a:gd name="T8" fmla="*/ 40 w 85"/>
              <a:gd name="T9" fmla="*/ 13 h 62"/>
              <a:gd name="T10" fmla="*/ 32 w 85"/>
              <a:gd name="T11" fmla="*/ 4 h 62"/>
              <a:gd name="T12" fmla="*/ 24 w 85"/>
              <a:gd name="T13" fmla="*/ 0 h 62"/>
              <a:gd name="T14" fmla="*/ 24 w 85"/>
              <a:gd name="T15" fmla="*/ 4 h 62"/>
              <a:gd name="T16" fmla="*/ 28 w 85"/>
              <a:gd name="T17" fmla="*/ 8 h 62"/>
              <a:gd name="T18" fmla="*/ 28 w 85"/>
              <a:gd name="T19" fmla="*/ 8 h 62"/>
              <a:gd name="T20" fmla="*/ 32 w 85"/>
              <a:gd name="T21" fmla="*/ 17 h 62"/>
              <a:gd name="T22" fmla="*/ 40 w 85"/>
              <a:gd name="T23" fmla="*/ 21 h 62"/>
              <a:gd name="T24" fmla="*/ 48 w 85"/>
              <a:gd name="T25" fmla="*/ 25 h 62"/>
              <a:gd name="T26" fmla="*/ 44 w 85"/>
              <a:gd name="T27" fmla="*/ 29 h 62"/>
              <a:gd name="T28" fmla="*/ 32 w 85"/>
              <a:gd name="T29" fmla="*/ 25 h 62"/>
              <a:gd name="T30" fmla="*/ 20 w 85"/>
              <a:gd name="T31" fmla="*/ 25 h 62"/>
              <a:gd name="T32" fmla="*/ 24 w 85"/>
              <a:gd name="T33" fmla="*/ 33 h 62"/>
              <a:gd name="T34" fmla="*/ 32 w 85"/>
              <a:gd name="T35" fmla="*/ 29 h 62"/>
              <a:gd name="T36" fmla="*/ 36 w 85"/>
              <a:gd name="T37" fmla="*/ 29 h 62"/>
              <a:gd name="T38" fmla="*/ 36 w 85"/>
              <a:gd name="T39" fmla="*/ 33 h 62"/>
              <a:gd name="T40" fmla="*/ 32 w 85"/>
              <a:gd name="T41" fmla="*/ 33 h 62"/>
              <a:gd name="T42" fmla="*/ 28 w 85"/>
              <a:gd name="T43" fmla="*/ 38 h 62"/>
              <a:gd name="T44" fmla="*/ 28 w 85"/>
              <a:gd name="T45" fmla="*/ 33 h 62"/>
              <a:gd name="T46" fmla="*/ 20 w 85"/>
              <a:gd name="T47" fmla="*/ 42 h 62"/>
              <a:gd name="T48" fmla="*/ 24 w 85"/>
              <a:gd name="T49" fmla="*/ 46 h 62"/>
              <a:gd name="T50" fmla="*/ 20 w 85"/>
              <a:gd name="T51" fmla="*/ 46 h 62"/>
              <a:gd name="T52" fmla="*/ 16 w 85"/>
              <a:gd name="T53" fmla="*/ 46 h 62"/>
              <a:gd name="T54" fmla="*/ 8 w 85"/>
              <a:gd name="T55" fmla="*/ 50 h 62"/>
              <a:gd name="T56" fmla="*/ 0 w 85"/>
              <a:gd name="T57" fmla="*/ 50 h 62"/>
              <a:gd name="T58" fmla="*/ 8 w 85"/>
              <a:gd name="T59" fmla="*/ 54 h 62"/>
              <a:gd name="T60" fmla="*/ 8 w 85"/>
              <a:gd name="T61" fmla="*/ 54 h 62"/>
              <a:gd name="T62" fmla="*/ 12 w 85"/>
              <a:gd name="T63" fmla="*/ 54 h 62"/>
              <a:gd name="T64" fmla="*/ 16 w 85"/>
              <a:gd name="T65" fmla="*/ 58 h 62"/>
              <a:gd name="T66" fmla="*/ 20 w 85"/>
              <a:gd name="T67" fmla="*/ 62 h 62"/>
              <a:gd name="T68" fmla="*/ 20 w 85"/>
              <a:gd name="T69" fmla="*/ 58 h 62"/>
              <a:gd name="T70" fmla="*/ 28 w 85"/>
              <a:gd name="T71" fmla="*/ 58 h 62"/>
              <a:gd name="T72" fmla="*/ 28 w 85"/>
              <a:gd name="T73" fmla="*/ 54 h 62"/>
              <a:gd name="T74" fmla="*/ 36 w 85"/>
              <a:gd name="T75" fmla="*/ 54 h 62"/>
              <a:gd name="T76" fmla="*/ 32 w 85"/>
              <a:gd name="T77" fmla="*/ 46 h 62"/>
              <a:gd name="T78" fmla="*/ 40 w 85"/>
              <a:gd name="T79" fmla="*/ 50 h 62"/>
              <a:gd name="T80" fmla="*/ 44 w 85"/>
              <a:gd name="T81" fmla="*/ 46 h 62"/>
              <a:gd name="T82" fmla="*/ 56 w 85"/>
              <a:gd name="T83" fmla="*/ 42 h 62"/>
              <a:gd name="T84" fmla="*/ 65 w 85"/>
              <a:gd name="T85" fmla="*/ 33 h 62"/>
              <a:gd name="T86" fmla="*/ 65 w 85"/>
              <a:gd name="T87" fmla="*/ 29 h 62"/>
              <a:gd name="T88" fmla="*/ 73 w 85"/>
              <a:gd name="T89" fmla="*/ 21 h 62"/>
              <a:gd name="T90" fmla="*/ 73 w 85"/>
              <a:gd name="T91" fmla="*/ 25 h 62"/>
              <a:gd name="T92" fmla="*/ 77 w 85"/>
              <a:gd name="T93" fmla="*/ 17 h 62"/>
              <a:gd name="T94" fmla="*/ 81 w 85"/>
              <a:gd name="T95" fmla="*/ 17 h 62"/>
              <a:gd name="T96" fmla="*/ 81 w 85"/>
              <a:gd name="T97" fmla="*/ 13 h 62"/>
              <a:gd name="T98" fmla="*/ 81 w 85"/>
              <a:gd name="T99" fmla="*/ 4 h 62"/>
              <a:gd name="T100" fmla="*/ 77 w 85"/>
              <a:gd name="T101" fmla="*/ 8 h 62"/>
              <a:gd name="T102" fmla="*/ 69 w 85"/>
              <a:gd name="T103" fmla="*/ 1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5" h="62">
                <a:moveTo>
                  <a:pt x="69" y="13"/>
                </a:moveTo>
                <a:lnTo>
                  <a:pt x="65" y="13"/>
                </a:lnTo>
                <a:lnTo>
                  <a:pt x="65" y="8"/>
                </a:lnTo>
                <a:lnTo>
                  <a:pt x="60" y="8"/>
                </a:lnTo>
                <a:lnTo>
                  <a:pt x="56" y="8"/>
                </a:lnTo>
                <a:lnTo>
                  <a:pt x="56" y="4"/>
                </a:lnTo>
                <a:lnTo>
                  <a:pt x="52" y="4"/>
                </a:lnTo>
                <a:lnTo>
                  <a:pt x="48" y="8"/>
                </a:lnTo>
                <a:lnTo>
                  <a:pt x="44" y="8"/>
                </a:lnTo>
                <a:lnTo>
                  <a:pt x="48" y="8"/>
                </a:lnTo>
                <a:lnTo>
                  <a:pt x="48" y="13"/>
                </a:lnTo>
                <a:lnTo>
                  <a:pt x="44" y="13"/>
                </a:lnTo>
                <a:lnTo>
                  <a:pt x="44" y="17"/>
                </a:lnTo>
                <a:lnTo>
                  <a:pt x="44" y="13"/>
                </a:lnTo>
                <a:lnTo>
                  <a:pt x="40" y="13"/>
                </a:lnTo>
                <a:lnTo>
                  <a:pt x="36" y="8"/>
                </a:lnTo>
                <a:lnTo>
                  <a:pt x="32" y="8"/>
                </a:lnTo>
                <a:lnTo>
                  <a:pt x="32" y="4"/>
                </a:lnTo>
                <a:lnTo>
                  <a:pt x="28" y="4"/>
                </a:lnTo>
                <a:lnTo>
                  <a:pt x="24" y="4"/>
                </a:lnTo>
                <a:lnTo>
                  <a:pt x="24" y="0"/>
                </a:lnTo>
                <a:lnTo>
                  <a:pt x="20" y="0"/>
                </a:lnTo>
                <a:lnTo>
                  <a:pt x="20" y="4"/>
                </a:lnTo>
                <a:lnTo>
                  <a:pt x="24" y="4"/>
                </a:lnTo>
                <a:lnTo>
                  <a:pt x="24" y="8"/>
                </a:lnTo>
                <a:lnTo>
                  <a:pt x="28" y="4"/>
                </a:lnTo>
                <a:lnTo>
                  <a:pt x="28" y="8"/>
                </a:lnTo>
                <a:lnTo>
                  <a:pt x="32" y="8"/>
                </a:lnTo>
                <a:lnTo>
                  <a:pt x="32" y="13"/>
                </a:lnTo>
                <a:lnTo>
                  <a:pt x="28" y="8"/>
                </a:lnTo>
                <a:lnTo>
                  <a:pt x="24" y="13"/>
                </a:lnTo>
                <a:lnTo>
                  <a:pt x="28" y="13"/>
                </a:lnTo>
                <a:lnTo>
                  <a:pt x="32" y="17"/>
                </a:lnTo>
                <a:lnTo>
                  <a:pt x="36" y="17"/>
                </a:lnTo>
                <a:lnTo>
                  <a:pt x="36" y="21"/>
                </a:lnTo>
                <a:lnTo>
                  <a:pt x="40" y="21"/>
                </a:lnTo>
                <a:lnTo>
                  <a:pt x="40" y="25"/>
                </a:lnTo>
                <a:lnTo>
                  <a:pt x="44" y="25"/>
                </a:lnTo>
                <a:lnTo>
                  <a:pt x="48" y="25"/>
                </a:lnTo>
                <a:lnTo>
                  <a:pt x="44" y="25"/>
                </a:lnTo>
                <a:lnTo>
                  <a:pt x="48" y="29"/>
                </a:lnTo>
                <a:lnTo>
                  <a:pt x="44" y="29"/>
                </a:lnTo>
                <a:lnTo>
                  <a:pt x="40" y="25"/>
                </a:lnTo>
                <a:lnTo>
                  <a:pt x="36" y="25"/>
                </a:lnTo>
                <a:lnTo>
                  <a:pt x="32" y="25"/>
                </a:lnTo>
                <a:lnTo>
                  <a:pt x="28" y="25"/>
                </a:lnTo>
                <a:lnTo>
                  <a:pt x="24" y="25"/>
                </a:lnTo>
                <a:lnTo>
                  <a:pt x="20" y="25"/>
                </a:lnTo>
                <a:lnTo>
                  <a:pt x="20" y="29"/>
                </a:lnTo>
                <a:lnTo>
                  <a:pt x="20" y="33"/>
                </a:lnTo>
                <a:lnTo>
                  <a:pt x="24" y="33"/>
                </a:lnTo>
                <a:lnTo>
                  <a:pt x="24" y="29"/>
                </a:lnTo>
                <a:lnTo>
                  <a:pt x="28" y="29"/>
                </a:lnTo>
                <a:lnTo>
                  <a:pt x="32" y="29"/>
                </a:lnTo>
                <a:lnTo>
                  <a:pt x="32" y="25"/>
                </a:lnTo>
                <a:lnTo>
                  <a:pt x="36" y="25"/>
                </a:lnTo>
                <a:lnTo>
                  <a:pt x="36" y="29"/>
                </a:lnTo>
                <a:lnTo>
                  <a:pt x="36" y="25"/>
                </a:lnTo>
                <a:lnTo>
                  <a:pt x="40" y="29"/>
                </a:lnTo>
                <a:lnTo>
                  <a:pt x="36" y="33"/>
                </a:lnTo>
                <a:lnTo>
                  <a:pt x="36" y="29"/>
                </a:lnTo>
                <a:lnTo>
                  <a:pt x="32" y="29"/>
                </a:lnTo>
                <a:lnTo>
                  <a:pt x="32" y="33"/>
                </a:lnTo>
                <a:lnTo>
                  <a:pt x="32" y="38"/>
                </a:lnTo>
                <a:lnTo>
                  <a:pt x="32" y="42"/>
                </a:lnTo>
                <a:lnTo>
                  <a:pt x="28" y="38"/>
                </a:lnTo>
                <a:lnTo>
                  <a:pt x="28" y="33"/>
                </a:lnTo>
                <a:lnTo>
                  <a:pt x="28" y="29"/>
                </a:lnTo>
                <a:lnTo>
                  <a:pt x="28" y="33"/>
                </a:lnTo>
                <a:lnTo>
                  <a:pt x="24" y="38"/>
                </a:lnTo>
                <a:lnTo>
                  <a:pt x="24" y="42"/>
                </a:lnTo>
                <a:lnTo>
                  <a:pt x="20" y="42"/>
                </a:lnTo>
                <a:lnTo>
                  <a:pt x="16" y="42"/>
                </a:lnTo>
                <a:lnTo>
                  <a:pt x="20" y="42"/>
                </a:lnTo>
                <a:lnTo>
                  <a:pt x="24" y="46"/>
                </a:lnTo>
                <a:lnTo>
                  <a:pt x="24" y="42"/>
                </a:lnTo>
                <a:lnTo>
                  <a:pt x="24" y="46"/>
                </a:lnTo>
                <a:lnTo>
                  <a:pt x="20" y="46"/>
                </a:lnTo>
                <a:lnTo>
                  <a:pt x="20" y="50"/>
                </a:lnTo>
                <a:lnTo>
                  <a:pt x="20" y="46"/>
                </a:lnTo>
                <a:lnTo>
                  <a:pt x="16" y="46"/>
                </a:lnTo>
                <a:lnTo>
                  <a:pt x="12" y="46"/>
                </a:lnTo>
                <a:lnTo>
                  <a:pt x="8" y="46"/>
                </a:lnTo>
                <a:lnTo>
                  <a:pt x="8" y="50"/>
                </a:lnTo>
                <a:lnTo>
                  <a:pt x="4" y="50"/>
                </a:lnTo>
                <a:lnTo>
                  <a:pt x="0" y="46"/>
                </a:lnTo>
                <a:lnTo>
                  <a:pt x="0" y="50"/>
                </a:lnTo>
                <a:lnTo>
                  <a:pt x="4" y="50"/>
                </a:lnTo>
                <a:lnTo>
                  <a:pt x="4" y="54"/>
                </a:lnTo>
                <a:lnTo>
                  <a:pt x="8" y="54"/>
                </a:lnTo>
                <a:lnTo>
                  <a:pt x="8" y="58"/>
                </a:lnTo>
                <a:lnTo>
                  <a:pt x="12" y="58"/>
                </a:lnTo>
                <a:lnTo>
                  <a:pt x="8" y="54"/>
                </a:lnTo>
                <a:lnTo>
                  <a:pt x="12" y="54"/>
                </a:lnTo>
                <a:lnTo>
                  <a:pt x="12" y="50"/>
                </a:lnTo>
                <a:lnTo>
                  <a:pt x="12" y="54"/>
                </a:lnTo>
                <a:lnTo>
                  <a:pt x="16" y="54"/>
                </a:lnTo>
                <a:lnTo>
                  <a:pt x="12" y="54"/>
                </a:lnTo>
                <a:lnTo>
                  <a:pt x="16" y="58"/>
                </a:lnTo>
                <a:lnTo>
                  <a:pt x="12" y="62"/>
                </a:lnTo>
                <a:lnTo>
                  <a:pt x="16" y="62"/>
                </a:lnTo>
                <a:lnTo>
                  <a:pt x="20" y="62"/>
                </a:lnTo>
                <a:lnTo>
                  <a:pt x="20" y="58"/>
                </a:lnTo>
                <a:lnTo>
                  <a:pt x="20" y="54"/>
                </a:lnTo>
                <a:lnTo>
                  <a:pt x="20" y="58"/>
                </a:lnTo>
                <a:lnTo>
                  <a:pt x="24" y="58"/>
                </a:lnTo>
                <a:lnTo>
                  <a:pt x="28" y="62"/>
                </a:lnTo>
                <a:lnTo>
                  <a:pt x="28" y="58"/>
                </a:lnTo>
                <a:lnTo>
                  <a:pt x="24" y="58"/>
                </a:lnTo>
                <a:lnTo>
                  <a:pt x="24" y="54"/>
                </a:lnTo>
                <a:lnTo>
                  <a:pt x="28" y="54"/>
                </a:lnTo>
                <a:lnTo>
                  <a:pt x="28" y="58"/>
                </a:lnTo>
                <a:lnTo>
                  <a:pt x="32" y="58"/>
                </a:lnTo>
                <a:lnTo>
                  <a:pt x="36" y="54"/>
                </a:lnTo>
                <a:lnTo>
                  <a:pt x="32" y="50"/>
                </a:lnTo>
                <a:lnTo>
                  <a:pt x="28" y="46"/>
                </a:lnTo>
                <a:lnTo>
                  <a:pt x="32" y="46"/>
                </a:lnTo>
                <a:lnTo>
                  <a:pt x="36" y="46"/>
                </a:lnTo>
                <a:lnTo>
                  <a:pt x="36" y="50"/>
                </a:lnTo>
                <a:lnTo>
                  <a:pt x="40" y="50"/>
                </a:lnTo>
                <a:lnTo>
                  <a:pt x="44" y="50"/>
                </a:lnTo>
                <a:lnTo>
                  <a:pt x="40" y="46"/>
                </a:lnTo>
                <a:lnTo>
                  <a:pt x="44" y="46"/>
                </a:lnTo>
                <a:lnTo>
                  <a:pt x="48" y="46"/>
                </a:lnTo>
                <a:lnTo>
                  <a:pt x="52" y="46"/>
                </a:lnTo>
                <a:lnTo>
                  <a:pt x="56" y="42"/>
                </a:lnTo>
                <a:lnTo>
                  <a:pt x="56" y="38"/>
                </a:lnTo>
                <a:lnTo>
                  <a:pt x="60" y="38"/>
                </a:lnTo>
                <a:lnTo>
                  <a:pt x="65" y="33"/>
                </a:lnTo>
                <a:lnTo>
                  <a:pt x="65" y="29"/>
                </a:lnTo>
                <a:lnTo>
                  <a:pt x="69" y="25"/>
                </a:lnTo>
                <a:lnTo>
                  <a:pt x="65" y="29"/>
                </a:lnTo>
                <a:lnTo>
                  <a:pt x="65" y="25"/>
                </a:lnTo>
                <a:lnTo>
                  <a:pt x="69" y="25"/>
                </a:lnTo>
                <a:lnTo>
                  <a:pt x="73" y="21"/>
                </a:lnTo>
                <a:lnTo>
                  <a:pt x="69" y="25"/>
                </a:lnTo>
                <a:lnTo>
                  <a:pt x="73" y="21"/>
                </a:lnTo>
                <a:lnTo>
                  <a:pt x="73" y="25"/>
                </a:lnTo>
                <a:lnTo>
                  <a:pt x="77" y="25"/>
                </a:lnTo>
                <a:lnTo>
                  <a:pt x="77" y="21"/>
                </a:lnTo>
                <a:lnTo>
                  <a:pt x="77" y="17"/>
                </a:lnTo>
                <a:lnTo>
                  <a:pt x="73" y="17"/>
                </a:lnTo>
                <a:lnTo>
                  <a:pt x="77" y="17"/>
                </a:lnTo>
                <a:lnTo>
                  <a:pt x="81" y="17"/>
                </a:lnTo>
                <a:lnTo>
                  <a:pt x="81" y="13"/>
                </a:lnTo>
                <a:lnTo>
                  <a:pt x="85" y="13"/>
                </a:lnTo>
                <a:lnTo>
                  <a:pt x="81" y="13"/>
                </a:lnTo>
                <a:lnTo>
                  <a:pt x="85" y="8"/>
                </a:lnTo>
                <a:lnTo>
                  <a:pt x="81" y="8"/>
                </a:lnTo>
                <a:lnTo>
                  <a:pt x="81" y="4"/>
                </a:lnTo>
                <a:lnTo>
                  <a:pt x="77" y="4"/>
                </a:lnTo>
                <a:lnTo>
                  <a:pt x="73" y="8"/>
                </a:lnTo>
                <a:lnTo>
                  <a:pt x="77" y="8"/>
                </a:lnTo>
                <a:lnTo>
                  <a:pt x="77" y="13"/>
                </a:lnTo>
                <a:lnTo>
                  <a:pt x="73" y="13"/>
                </a:lnTo>
                <a:lnTo>
                  <a:pt x="69" y="1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33" name="Freeform 211"/>
          <p:cNvSpPr>
            <a:spLocks/>
          </p:cNvSpPr>
          <p:nvPr/>
        </p:nvSpPr>
        <p:spPr bwMode="auto">
          <a:xfrm>
            <a:off x="4590191" y="6141738"/>
            <a:ext cx="37676" cy="12656"/>
          </a:xfrm>
          <a:custGeom>
            <a:avLst/>
            <a:gdLst>
              <a:gd name="T0" fmla="*/ 17 w 21"/>
              <a:gd name="T1" fmla="*/ 0 h 8"/>
              <a:gd name="T2" fmla="*/ 17 w 21"/>
              <a:gd name="T3" fmla="*/ 4 h 8"/>
              <a:gd name="T4" fmla="*/ 13 w 21"/>
              <a:gd name="T5" fmla="*/ 4 h 8"/>
              <a:gd name="T6" fmla="*/ 9 w 21"/>
              <a:gd name="T7" fmla="*/ 0 h 8"/>
              <a:gd name="T8" fmla="*/ 4 w 21"/>
              <a:gd name="T9" fmla="*/ 0 h 8"/>
              <a:gd name="T10" fmla="*/ 0 w 21"/>
              <a:gd name="T11" fmla="*/ 0 h 8"/>
              <a:gd name="T12" fmla="*/ 4 w 21"/>
              <a:gd name="T13" fmla="*/ 0 h 8"/>
              <a:gd name="T14" fmla="*/ 4 w 21"/>
              <a:gd name="T15" fmla="*/ 4 h 8"/>
              <a:gd name="T16" fmla="*/ 9 w 21"/>
              <a:gd name="T17" fmla="*/ 4 h 8"/>
              <a:gd name="T18" fmla="*/ 13 w 21"/>
              <a:gd name="T19" fmla="*/ 4 h 8"/>
              <a:gd name="T20" fmla="*/ 13 w 21"/>
              <a:gd name="T21" fmla="*/ 8 h 8"/>
              <a:gd name="T22" fmla="*/ 17 w 21"/>
              <a:gd name="T23" fmla="*/ 8 h 8"/>
              <a:gd name="T24" fmla="*/ 17 w 21"/>
              <a:gd name="T25" fmla="*/ 4 h 8"/>
              <a:gd name="T26" fmla="*/ 21 w 21"/>
              <a:gd name="T27" fmla="*/ 4 h 8"/>
              <a:gd name="T28" fmla="*/ 17 w 21"/>
              <a:gd name="T29" fmla="*/ 4 h 8"/>
              <a:gd name="T30" fmla="*/ 17 w 21"/>
              <a:gd name="T3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8">
                <a:moveTo>
                  <a:pt x="17" y="0"/>
                </a:moveTo>
                <a:lnTo>
                  <a:pt x="17" y="4"/>
                </a:lnTo>
                <a:lnTo>
                  <a:pt x="13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4" y="0"/>
                </a:lnTo>
                <a:lnTo>
                  <a:pt x="4" y="4"/>
                </a:lnTo>
                <a:lnTo>
                  <a:pt x="9" y="4"/>
                </a:lnTo>
                <a:lnTo>
                  <a:pt x="13" y="4"/>
                </a:lnTo>
                <a:lnTo>
                  <a:pt x="13" y="8"/>
                </a:lnTo>
                <a:lnTo>
                  <a:pt x="17" y="8"/>
                </a:lnTo>
                <a:lnTo>
                  <a:pt x="17" y="4"/>
                </a:lnTo>
                <a:lnTo>
                  <a:pt x="21" y="4"/>
                </a:lnTo>
                <a:lnTo>
                  <a:pt x="17" y="4"/>
                </a:lnTo>
                <a:lnTo>
                  <a:pt x="17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34" name="Freeform 212"/>
          <p:cNvSpPr>
            <a:spLocks/>
          </p:cNvSpPr>
          <p:nvPr/>
        </p:nvSpPr>
        <p:spPr bwMode="auto">
          <a:xfrm>
            <a:off x="4479516" y="6196581"/>
            <a:ext cx="21194" cy="23203"/>
          </a:xfrm>
          <a:custGeom>
            <a:avLst/>
            <a:gdLst>
              <a:gd name="T0" fmla="*/ 8 w 12"/>
              <a:gd name="T1" fmla="*/ 0 h 13"/>
              <a:gd name="T2" fmla="*/ 4 w 12"/>
              <a:gd name="T3" fmla="*/ 0 h 13"/>
              <a:gd name="T4" fmla="*/ 4 w 12"/>
              <a:gd name="T5" fmla="*/ 4 h 13"/>
              <a:gd name="T6" fmla="*/ 0 w 12"/>
              <a:gd name="T7" fmla="*/ 4 h 13"/>
              <a:gd name="T8" fmla="*/ 0 w 12"/>
              <a:gd name="T9" fmla="*/ 9 h 13"/>
              <a:gd name="T10" fmla="*/ 0 w 12"/>
              <a:gd name="T11" fmla="*/ 13 h 13"/>
              <a:gd name="T12" fmla="*/ 4 w 12"/>
              <a:gd name="T13" fmla="*/ 13 h 13"/>
              <a:gd name="T14" fmla="*/ 8 w 12"/>
              <a:gd name="T15" fmla="*/ 13 h 13"/>
              <a:gd name="T16" fmla="*/ 12 w 12"/>
              <a:gd name="T17" fmla="*/ 9 h 13"/>
              <a:gd name="T18" fmla="*/ 12 w 12"/>
              <a:gd name="T19" fmla="*/ 4 h 13"/>
              <a:gd name="T20" fmla="*/ 12 w 12"/>
              <a:gd name="T21" fmla="*/ 0 h 13"/>
              <a:gd name="T22" fmla="*/ 12 w 12"/>
              <a:gd name="T23" fmla="*/ 4 h 13"/>
              <a:gd name="T24" fmla="*/ 8 w 12"/>
              <a:gd name="T25" fmla="*/ 4 h 13"/>
              <a:gd name="T26" fmla="*/ 8 w 12"/>
              <a:gd name="T27" fmla="*/ 9 h 13"/>
              <a:gd name="T28" fmla="*/ 4 w 12"/>
              <a:gd name="T29" fmla="*/ 9 h 13"/>
              <a:gd name="T30" fmla="*/ 4 w 12"/>
              <a:gd name="T31" fmla="*/ 4 h 13"/>
              <a:gd name="T32" fmla="*/ 8 w 12"/>
              <a:gd name="T33" fmla="*/ 4 h 13"/>
              <a:gd name="T34" fmla="*/ 8 w 12"/>
              <a:gd name="T3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" h="13">
                <a:moveTo>
                  <a:pt x="8" y="0"/>
                </a:moveTo>
                <a:lnTo>
                  <a:pt x="4" y="0"/>
                </a:lnTo>
                <a:lnTo>
                  <a:pt x="4" y="4"/>
                </a:lnTo>
                <a:lnTo>
                  <a:pt x="0" y="4"/>
                </a:lnTo>
                <a:lnTo>
                  <a:pt x="0" y="9"/>
                </a:lnTo>
                <a:lnTo>
                  <a:pt x="0" y="13"/>
                </a:lnTo>
                <a:lnTo>
                  <a:pt x="4" y="13"/>
                </a:lnTo>
                <a:lnTo>
                  <a:pt x="8" y="13"/>
                </a:lnTo>
                <a:lnTo>
                  <a:pt x="12" y="9"/>
                </a:lnTo>
                <a:lnTo>
                  <a:pt x="12" y="4"/>
                </a:lnTo>
                <a:lnTo>
                  <a:pt x="12" y="0"/>
                </a:lnTo>
                <a:lnTo>
                  <a:pt x="12" y="4"/>
                </a:lnTo>
                <a:lnTo>
                  <a:pt x="8" y="4"/>
                </a:lnTo>
                <a:lnTo>
                  <a:pt x="8" y="9"/>
                </a:lnTo>
                <a:lnTo>
                  <a:pt x="4" y="9"/>
                </a:lnTo>
                <a:lnTo>
                  <a:pt x="4" y="4"/>
                </a:lnTo>
                <a:lnTo>
                  <a:pt x="8" y="4"/>
                </a:lnTo>
                <a:lnTo>
                  <a:pt x="8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35" name="Freeform 213"/>
          <p:cNvSpPr>
            <a:spLocks/>
          </p:cNvSpPr>
          <p:nvPr/>
        </p:nvSpPr>
        <p:spPr bwMode="auto">
          <a:xfrm>
            <a:off x="4893954" y="4047178"/>
            <a:ext cx="21194" cy="27420"/>
          </a:xfrm>
          <a:custGeom>
            <a:avLst/>
            <a:gdLst>
              <a:gd name="T0" fmla="*/ 4 w 12"/>
              <a:gd name="T1" fmla="*/ 0 h 16"/>
              <a:gd name="T2" fmla="*/ 4 w 12"/>
              <a:gd name="T3" fmla="*/ 4 h 16"/>
              <a:gd name="T4" fmla="*/ 0 w 12"/>
              <a:gd name="T5" fmla="*/ 4 h 16"/>
              <a:gd name="T6" fmla="*/ 0 w 12"/>
              <a:gd name="T7" fmla="*/ 8 h 16"/>
              <a:gd name="T8" fmla="*/ 0 w 12"/>
              <a:gd name="T9" fmla="*/ 12 h 16"/>
              <a:gd name="T10" fmla="*/ 4 w 12"/>
              <a:gd name="T11" fmla="*/ 12 h 16"/>
              <a:gd name="T12" fmla="*/ 4 w 12"/>
              <a:gd name="T13" fmla="*/ 16 h 16"/>
              <a:gd name="T14" fmla="*/ 4 w 12"/>
              <a:gd name="T15" fmla="*/ 12 h 16"/>
              <a:gd name="T16" fmla="*/ 8 w 12"/>
              <a:gd name="T17" fmla="*/ 12 h 16"/>
              <a:gd name="T18" fmla="*/ 12 w 12"/>
              <a:gd name="T19" fmla="*/ 12 h 16"/>
              <a:gd name="T20" fmla="*/ 12 w 12"/>
              <a:gd name="T21" fmla="*/ 8 h 16"/>
              <a:gd name="T22" fmla="*/ 12 w 12"/>
              <a:gd name="T23" fmla="*/ 4 h 16"/>
              <a:gd name="T24" fmla="*/ 8 w 12"/>
              <a:gd name="T25" fmla="*/ 4 h 16"/>
              <a:gd name="T26" fmla="*/ 12 w 12"/>
              <a:gd name="T27" fmla="*/ 4 h 16"/>
              <a:gd name="T28" fmla="*/ 8 w 12"/>
              <a:gd name="T29" fmla="*/ 4 h 16"/>
              <a:gd name="T30" fmla="*/ 8 w 12"/>
              <a:gd name="T31" fmla="*/ 0 h 16"/>
              <a:gd name="T32" fmla="*/ 8 w 12"/>
              <a:gd name="T33" fmla="*/ 4 h 16"/>
              <a:gd name="T34" fmla="*/ 8 w 12"/>
              <a:gd name="T35" fmla="*/ 0 h 16"/>
              <a:gd name="T36" fmla="*/ 4 w 12"/>
              <a:gd name="T3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16">
                <a:moveTo>
                  <a:pt x="4" y="0"/>
                </a:moveTo>
                <a:lnTo>
                  <a:pt x="4" y="4"/>
                </a:lnTo>
                <a:lnTo>
                  <a:pt x="0" y="4"/>
                </a:lnTo>
                <a:lnTo>
                  <a:pt x="0" y="8"/>
                </a:lnTo>
                <a:lnTo>
                  <a:pt x="0" y="12"/>
                </a:lnTo>
                <a:lnTo>
                  <a:pt x="4" y="12"/>
                </a:lnTo>
                <a:lnTo>
                  <a:pt x="4" y="16"/>
                </a:lnTo>
                <a:lnTo>
                  <a:pt x="4" y="12"/>
                </a:lnTo>
                <a:lnTo>
                  <a:pt x="8" y="12"/>
                </a:lnTo>
                <a:lnTo>
                  <a:pt x="12" y="12"/>
                </a:lnTo>
                <a:lnTo>
                  <a:pt x="12" y="8"/>
                </a:lnTo>
                <a:lnTo>
                  <a:pt x="12" y="4"/>
                </a:lnTo>
                <a:lnTo>
                  <a:pt x="8" y="4"/>
                </a:lnTo>
                <a:lnTo>
                  <a:pt x="12" y="4"/>
                </a:lnTo>
                <a:lnTo>
                  <a:pt x="8" y="4"/>
                </a:ln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lnTo>
                  <a:pt x="4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36" name="Freeform 214"/>
          <p:cNvSpPr>
            <a:spLocks/>
          </p:cNvSpPr>
          <p:nvPr/>
        </p:nvSpPr>
        <p:spPr bwMode="auto">
          <a:xfrm>
            <a:off x="4552514" y="6135410"/>
            <a:ext cx="21192" cy="18984"/>
          </a:xfrm>
          <a:custGeom>
            <a:avLst/>
            <a:gdLst>
              <a:gd name="T0" fmla="*/ 0 w 12"/>
              <a:gd name="T1" fmla="*/ 0 h 12"/>
              <a:gd name="T2" fmla="*/ 0 w 12"/>
              <a:gd name="T3" fmla="*/ 4 h 12"/>
              <a:gd name="T4" fmla="*/ 4 w 12"/>
              <a:gd name="T5" fmla="*/ 8 h 12"/>
              <a:gd name="T6" fmla="*/ 8 w 12"/>
              <a:gd name="T7" fmla="*/ 8 h 12"/>
              <a:gd name="T8" fmla="*/ 8 w 12"/>
              <a:gd name="T9" fmla="*/ 12 h 12"/>
              <a:gd name="T10" fmla="*/ 4 w 12"/>
              <a:gd name="T11" fmla="*/ 12 h 12"/>
              <a:gd name="T12" fmla="*/ 4 w 12"/>
              <a:gd name="T13" fmla="*/ 8 h 12"/>
              <a:gd name="T14" fmla="*/ 0 w 12"/>
              <a:gd name="T15" fmla="*/ 8 h 12"/>
              <a:gd name="T16" fmla="*/ 0 w 12"/>
              <a:gd name="T17" fmla="*/ 12 h 12"/>
              <a:gd name="T18" fmla="*/ 4 w 12"/>
              <a:gd name="T19" fmla="*/ 12 h 12"/>
              <a:gd name="T20" fmla="*/ 8 w 12"/>
              <a:gd name="T21" fmla="*/ 12 h 12"/>
              <a:gd name="T22" fmla="*/ 12 w 12"/>
              <a:gd name="T23" fmla="*/ 8 h 12"/>
              <a:gd name="T24" fmla="*/ 8 w 12"/>
              <a:gd name="T25" fmla="*/ 8 h 12"/>
              <a:gd name="T26" fmla="*/ 4 w 12"/>
              <a:gd name="T27" fmla="*/ 8 h 12"/>
              <a:gd name="T28" fmla="*/ 4 w 12"/>
              <a:gd name="T29" fmla="*/ 4 h 12"/>
              <a:gd name="T30" fmla="*/ 0 w 12"/>
              <a:gd name="T31" fmla="*/ 4 h 12"/>
              <a:gd name="T32" fmla="*/ 0 w 12"/>
              <a:gd name="T3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4"/>
                </a:lnTo>
                <a:lnTo>
                  <a:pt x="4" y="8"/>
                </a:lnTo>
                <a:lnTo>
                  <a:pt x="8" y="8"/>
                </a:lnTo>
                <a:lnTo>
                  <a:pt x="8" y="12"/>
                </a:lnTo>
                <a:lnTo>
                  <a:pt x="4" y="12"/>
                </a:lnTo>
                <a:lnTo>
                  <a:pt x="4" y="8"/>
                </a:lnTo>
                <a:lnTo>
                  <a:pt x="0" y="8"/>
                </a:lnTo>
                <a:lnTo>
                  <a:pt x="0" y="12"/>
                </a:lnTo>
                <a:lnTo>
                  <a:pt x="4" y="12"/>
                </a:lnTo>
                <a:lnTo>
                  <a:pt x="8" y="12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37" name="Freeform 215"/>
          <p:cNvSpPr>
            <a:spLocks/>
          </p:cNvSpPr>
          <p:nvPr/>
        </p:nvSpPr>
        <p:spPr bwMode="auto">
          <a:xfrm>
            <a:off x="4590191" y="6245096"/>
            <a:ext cx="7063" cy="23202"/>
          </a:xfrm>
          <a:custGeom>
            <a:avLst/>
            <a:gdLst>
              <a:gd name="T0" fmla="*/ 0 w 4"/>
              <a:gd name="T1" fmla="*/ 0 h 13"/>
              <a:gd name="T2" fmla="*/ 0 w 4"/>
              <a:gd name="T3" fmla="*/ 4 h 13"/>
              <a:gd name="T4" fmla="*/ 0 w 4"/>
              <a:gd name="T5" fmla="*/ 9 h 13"/>
              <a:gd name="T6" fmla="*/ 0 w 4"/>
              <a:gd name="T7" fmla="*/ 13 h 13"/>
              <a:gd name="T8" fmla="*/ 0 w 4"/>
              <a:gd name="T9" fmla="*/ 9 h 13"/>
              <a:gd name="T10" fmla="*/ 4 w 4"/>
              <a:gd name="T11" fmla="*/ 9 h 13"/>
              <a:gd name="T12" fmla="*/ 4 w 4"/>
              <a:gd name="T13" fmla="*/ 4 h 13"/>
              <a:gd name="T14" fmla="*/ 0 w 4"/>
              <a:gd name="T15" fmla="*/ 4 h 13"/>
              <a:gd name="T16" fmla="*/ 0 w 4"/>
              <a:gd name="T1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13">
                <a:moveTo>
                  <a:pt x="0" y="0"/>
                </a:moveTo>
                <a:lnTo>
                  <a:pt x="0" y="4"/>
                </a:lnTo>
                <a:lnTo>
                  <a:pt x="0" y="9"/>
                </a:lnTo>
                <a:lnTo>
                  <a:pt x="0" y="13"/>
                </a:lnTo>
                <a:lnTo>
                  <a:pt x="0" y="9"/>
                </a:lnTo>
                <a:lnTo>
                  <a:pt x="4" y="9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38" name="Freeform 216"/>
          <p:cNvSpPr>
            <a:spLocks/>
          </p:cNvSpPr>
          <p:nvPr/>
        </p:nvSpPr>
        <p:spPr bwMode="auto">
          <a:xfrm>
            <a:off x="4580772" y="6268297"/>
            <a:ext cx="16482" cy="12656"/>
          </a:xfrm>
          <a:custGeom>
            <a:avLst/>
            <a:gdLst>
              <a:gd name="T0" fmla="*/ 4 w 8"/>
              <a:gd name="T1" fmla="*/ 0 h 8"/>
              <a:gd name="T2" fmla="*/ 4 w 8"/>
              <a:gd name="T3" fmla="*/ 4 h 8"/>
              <a:gd name="T4" fmla="*/ 0 w 8"/>
              <a:gd name="T5" fmla="*/ 4 h 8"/>
              <a:gd name="T6" fmla="*/ 0 w 8"/>
              <a:gd name="T7" fmla="*/ 8 h 8"/>
              <a:gd name="T8" fmla="*/ 4 w 8"/>
              <a:gd name="T9" fmla="*/ 8 h 8"/>
              <a:gd name="T10" fmla="*/ 4 w 8"/>
              <a:gd name="T11" fmla="*/ 4 h 8"/>
              <a:gd name="T12" fmla="*/ 8 w 8"/>
              <a:gd name="T13" fmla="*/ 4 h 8"/>
              <a:gd name="T14" fmla="*/ 8 w 8"/>
              <a:gd name="T15" fmla="*/ 0 h 8"/>
              <a:gd name="T16" fmla="*/ 8 w 8"/>
              <a:gd name="T17" fmla="*/ 4 h 8"/>
              <a:gd name="T18" fmla="*/ 4 w 8"/>
              <a:gd name="T1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8">
                <a:moveTo>
                  <a:pt x="4" y="0"/>
                </a:moveTo>
                <a:lnTo>
                  <a:pt x="4" y="4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4" y="4"/>
                </a:lnTo>
                <a:lnTo>
                  <a:pt x="8" y="4"/>
                </a:lnTo>
                <a:lnTo>
                  <a:pt x="8" y="0"/>
                </a:lnTo>
                <a:lnTo>
                  <a:pt x="8" y="4"/>
                </a:lnTo>
                <a:lnTo>
                  <a:pt x="4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7020272" y="3284984"/>
            <a:ext cx="1800809" cy="3293188"/>
          </a:xfrm>
          <a:prstGeom prst="rect">
            <a:avLst/>
          </a:prstGeom>
          <a:solidFill>
            <a:srgbClr val="BDDE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rgbClr val="0000FF"/>
                </a:solidFill>
                <a:latin typeface="+mn-lt"/>
              </a:rPr>
              <a:t>Simposio Regional </a:t>
            </a:r>
          </a:p>
          <a:p>
            <a:pPr algn="ctr">
              <a:defRPr/>
            </a:pPr>
            <a:r>
              <a:rPr lang="es-ES" sz="2000" b="1" dirty="0">
                <a:solidFill>
                  <a:srgbClr val="0000FF"/>
                </a:solidFill>
                <a:latin typeface="+mn-lt"/>
              </a:rPr>
              <a:t>Nº 4</a:t>
            </a:r>
          </a:p>
          <a:p>
            <a:pPr algn="ctr">
              <a:defRPr/>
            </a:pPr>
            <a:endParaRPr lang="es-ES" sz="2000" b="1" dirty="0">
              <a:solidFill>
                <a:srgbClr val="0000FF"/>
              </a:solidFill>
              <a:latin typeface="+mn-lt"/>
            </a:endParaRPr>
          </a:p>
          <a:p>
            <a:pPr algn="ctr">
              <a:defRPr/>
            </a:pPr>
            <a:r>
              <a:rPr lang="es-AR" b="1" dirty="0">
                <a:solidFill>
                  <a:srgbClr val="0000FF"/>
                </a:solidFill>
                <a:latin typeface="+mn-lt"/>
              </a:rPr>
              <a:t>DOMINGO  12/10/2014</a:t>
            </a:r>
          </a:p>
          <a:p>
            <a:pPr algn="ctr">
              <a:defRPr/>
            </a:pPr>
            <a:endParaRPr lang="es-AR" b="1" dirty="0">
              <a:solidFill>
                <a:srgbClr val="0000FF"/>
              </a:solidFill>
              <a:latin typeface="+mn-lt"/>
            </a:endParaRPr>
          </a:p>
          <a:p>
            <a:pPr algn="ctr">
              <a:defRPr/>
            </a:pPr>
            <a:r>
              <a:rPr lang="es-AR" b="1" dirty="0">
                <a:solidFill>
                  <a:srgbClr val="0000FF"/>
                </a:solidFill>
              </a:rPr>
              <a:t>Salón </a:t>
            </a:r>
            <a:r>
              <a:rPr lang="es-AR" b="1" dirty="0" err="1">
                <a:solidFill>
                  <a:srgbClr val="0000FF"/>
                </a:solidFill>
              </a:rPr>
              <a:t>V.Ocampo</a:t>
            </a:r>
            <a:r>
              <a:rPr lang="es-AR" b="1" dirty="0">
                <a:solidFill>
                  <a:srgbClr val="0000FF"/>
                </a:solidFill>
              </a:rPr>
              <a:t> </a:t>
            </a:r>
          </a:p>
          <a:p>
            <a:pPr algn="ctr">
              <a:defRPr/>
            </a:pPr>
            <a:r>
              <a:rPr lang="es-AR" b="1" dirty="0">
                <a:solidFill>
                  <a:srgbClr val="0000FF"/>
                </a:solidFill>
              </a:rPr>
              <a:t> 10.30-12.00hs.</a:t>
            </a:r>
            <a:endParaRPr lang="es-AR" dirty="0">
              <a:solidFill>
                <a:srgbClr val="0000FF"/>
              </a:solidFill>
            </a:endParaRPr>
          </a:p>
          <a:p>
            <a:pPr algn="ctr">
              <a:defRPr/>
            </a:pPr>
            <a:endParaRPr lang="es-AR" sz="20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41" name="Picture 17" descr="http://www.neumo-argentina.org/images/cursos_congresos/42_congreso_aam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1"/>
            <a:ext cx="1656184" cy="19327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2" name="Text Box 15"/>
          <p:cNvSpPr>
            <a:spLocks noGrp="1" noChangeArrowheads="1"/>
          </p:cNvSpPr>
          <p:nvPr>
            <p:ph idx="1"/>
          </p:nvPr>
        </p:nvSpPr>
        <p:spPr>
          <a:xfrm>
            <a:off x="323528" y="3717032"/>
            <a:ext cx="2017712" cy="2808312"/>
          </a:xfrm>
          <a:solidFill>
            <a:srgbClr val="558ED5"/>
          </a:solidFill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None/>
            </a:pPr>
            <a:r>
              <a:rPr lang="es-AR" altLang="es-AR" sz="2000" b="1" i="1" dirty="0" smtClean="0">
                <a:solidFill>
                  <a:srgbClr val="FFFF00"/>
                </a:solidFill>
              </a:rPr>
              <a:t>Presidente</a:t>
            </a:r>
            <a:endParaRPr lang="es-AR" altLang="es-AR" sz="2000" b="1" dirty="0" smtClean="0">
              <a:solidFill>
                <a:srgbClr val="FFFF00"/>
              </a:solidFill>
            </a:endParaRPr>
          </a:p>
          <a:p>
            <a:pPr>
              <a:buFont typeface="Arial" charset="0"/>
              <a:buNone/>
            </a:pPr>
            <a:r>
              <a:rPr lang="es-AR" altLang="es-AR" sz="2000" b="1" dirty="0" smtClean="0">
                <a:solidFill>
                  <a:schemeClr val="bg1"/>
                </a:solidFill>
              </a:rPr>
              <a:t>CHAVEZ, René</a:t>
            </a:r>
          </a:p>
          <a:p>
            <a:pPr>
              <a:buFont typeface="Arial" charset="0"/>
              <a:buNone/>
            </a:pPr>
            <a:endParaRPr lang="es-AR" altLang="es-AR" sz="2000" b="1" dirty="0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es-AR" altLang="es-AR" sz="2000" b="1" i="1" dirty="0" smtClean="0">
                <a:solidFill>
                  <a:srgbClr val="FFFF00"/>
                </a:solidFill>
              </a:rPr>
              <a:t>Secretario</a:t>
            </a:r>
            <a:endParaRPr lang="es-AR" altLang="es-AR" sz="2000" b="1" dirty="0" smtClean="0">
              <a:solidFill>
                <a:srgbClr val="FFFF00"/>
              </a:solidFill>
            </a:endParaRPr>
          </a:p>
          <a:p>
            <a:pPr>
              <a:buFont typeface="Arial" charset="0"/>
              <a:buNone/>
            </a:pPr>
            <a:r>
              <a:rPr lang="es-AR" altLang="es-AR" sz="2000" b="1" dirty="0" smtClean="0">
                <a:solidFill>
                  <a:schemeClr val="bg1"/>
                </a:solidFill>
              </a:rPr>
              <a:t>VERGARA, </a:t>
            </a:r>
          </a:p>
          <a:p>
            <a:pPr>
              <a:buFont typeface="Arial" charset="0"/>
              <a:buNone/>
            </a:pPr>
            <a:r>
              <a:rPr lang="es-AR" altLang="es-AR" sz="2000" b="1" dirty="0" err="1" smtClean="0">
                <a:solidFill>
                  <a:schemeClr val="bg1"/>
                </a:solidFill>
              </a:rPr>
              <a:t>Ramon</a:t>
            </a:r>
            <a:r>
              <a:rPr lang="es-AR" altLang="es-AR" sz="2000" b="1" dirty="0" smtClean="0">
                <a:solidFill>
                  <a:schemeClr val="bg1"/>
                </a:solidFill>
              </a:rPr>
              <a:t> Antonio</a:t>
            </a:r>
          </a:p>
          <a:p>
            <a:pPr>
              <a:buFont typeface="Arial" charset="0"/>
              <a:buNone/>
            </a:pPr>
            <a:endParaRPr lang="es-AR" altLang="es-AR" sz="2000" b="1" dirty="0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es-AR" altLang="es-AR" sz="2000" b="1" i="1" dirty="0" smtClean="0">
                <a:solidFill>
                  <a:srgbClr val="FFFF00"/>
                </a:solidFill>
              </a:rPr>
              <a:t>Disertante</a:t>
            </a:r>
            <a:endParaRPr lang="es-AR" altLang="es-AR" sz="2000" b="1" dirty="0" smtClean="0">
              <a:solidFill>
                <a:srgbClr val="FFFF00"/>
              </a:solidFill>
            </a:endParaRPr>
          </a:p>
          <a:p>
            <a:pPr>
              <a:buFont typeface="Arial" charset="0"/>
              <a:buNone/>
            </a:pPr>
            <a:r>
              <a:rPr lang="es-AR" altLang="es-AR" sz="2000" b="1" dirty="0" smtClean="0">
                <a:solidFill>
                  <a:schemeClr val="bg1"/>
                </a:solidFill>
              </a:rPr>
              <a:t>ESTRADA, Silvia</a:t>
            </a:r>
          </a:p>
          <a:p>
            <a:pPr>
              <a:buFont typeface="Arial" charset="0"/>
              <a:buNone/>
            </a:pPr>
            <a:r>
              <a:rPr lang="es-AR" altLang="es-AR" sz="2000" b="1" dirty="0" smtClean="0">
                <a:solidFill>
                  <a:schemeClr val="bg1"/>
                </a:solidFill>
              </a:rPr>
              <a:t>      Programa </a:t>
            </a:r>
            <a:r>
              <a:rPr lang="es-AR" altLang="es-AR" sz="2000" b="1" dirty="0" smtClean="0">
                <a:solidFill>
                  <a:schemeClr val="bg1"/>
                </a:solidFill>
              </a:rPr>
              <a:t>de</a:t>
            </a:r>
          </a:p>
          <a:p>
            <a:pPr>
              <a:buFont typeface="Arial" charset="0"/>
              <a:buNone/>
            </a:pPr>
            <a:r>
              <a:rPr lang="es-AR" altLang="es-AR" sz="2000" b="1" dirty="0" smtClean="0">
                <a:solidFill>
                  <a:schemeClr val="bg1"/>
                </a:solidFill>
              </a:rPr>
              <a:t>Tuberculosis </a:t>
            </a:r>
            <a:r>
              <a:rPr lang="es-AR" altLang="es-AR" sz="2000" b="1" dirty="0" smtClean="0">
                <a:solidFill>
                  <a:schemeClr val="bg1"/>
                </a:solidFill>
              </a:rPr>
              <a:t>de Jujuy</a:t>
            </a:r>
          </a:p>
          <a:p>
            <a:endParaRPr lang="es-AR" altLang="es-AR" sz="2000" dirty="0" smtClean="0"/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2627784" y="116632"/>
            <a:ext cx="5400600" cy="209288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s-AR" b="1" dirty="0">
              <a:latin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ES" sz="3200" b="1" dirty="0">
                <a:latin typeface="Modern No. 20" pitchFamily="18" charset="0"/>
              </a:rPr>
              <a:t> </a:t>
            </a:r>
            <a:r>
              <a:rPr lang="es-ES" sz="3200" b="1" dirty="0" smtClean="0">
                <a:latin typeface="Modern No. 20" pitchFamily="18" charset="0"/>
              </a:rPr>
              <a:t>Región</a:t>
            </a:r>
            <a:r>
              <a:rPr lang="es-AR" sz="3200" b="1" dirty="0" smtClean="0">
                <a:latin typeface="Modern No. 20" pitchFamily="18" charset="0"/>
              </a:rPr>
              <a:t> </a:t>
            </a:r>
            <a:r>
              <a:rPr lang="es-AR" sz="3200" b="1" dirty="0">
                <a:latin typeface="Modern No. 20" pitchFamily="18" charset="0"/>
              </a:rPr>
              <a:t>NOA</a:t>
            </a:r>
          </a:p>
          <a:p>
            <a:pPr algn="ctr">
              <a:defRPr/>
            </a:pPr>
            <a:r>
              <a:rPr lang="es-AR" sz="3200" b="1" dirty="0" smtClean="0">
                <a:latin typeface="Modern No. 20" pitchFamily="18" charset="0"/>
              </a:rPr>
              <a:t>TBC </a:t>
            </a:r>
            <a:r>
              <a:rPr lang="es-AR" sz="3200" b="1" dirty="0" err="1" smtClean="0">
                <a:latin typeface="Modern No. 20" pitchFamily="18" charset="0"/>
              </a:rPr>
              <a:t>multirresistente</a:t>
            </a:r>
            <a:r>
              <a:rPr lang="es-AR" sz="3200" b="1" dirty="0" smtClean="0">
                <a:latin typeface="Modern No. 20" pitchFamily="18" charset="0"/>
              </a:rPr>
              <a:t> en </a:t>
            </a:r>
            <a:r>
              <a:rPr lang="es-AR" sz="3200" b="1" dirty="0">
                <a:latin typeface="Modern No. 20" pitchFamily="18" charset="0"/>
              </a:rPr>
              <a:t>el </a:t>
            </a:r>
            <a:endParaRPr lang="es-AR" sz="3200" b="1" dirty="0" smtClean="0">
              <a:latin typeface="Modern No. 20" pitchFamily="18" charset="0"/>
            </a:endParaRPr>
          </a:p>
          <a:p>
            <a:pPr algn="ctr">
              <a:defRPr/>
            </a:pPr>
            <a:r>
              <a:rPr lang="es-AR" sz="3200" b="1" dirty="0" smtClean="0">
                <a:latin typeface="Modern No. 20" pitchFamily="18" charset="0"/>
              </a:rPr>
              <a:t>NOA”</a:t>
            </a:r>
            <a:endParaRPr lang="es-AR" sz="3200" b="1" dirty="0">
              <a:latin typeface="Modern No. 20" pitchFamily="18" charset="0"/>
            </a:endParaRPr>
          </a:p>
        </p:txBody>
      </p:sp>
      <p:pic>
        <p:nvPicPr>
          <p:cNvPr id="45" name="Picture 21" descr="ISOLOGOS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643"/>
          <a:stretch>
            <a:fillRect/>
          </a:stretch>
        </p:blipFill>
        <p:spPr bwMode="auto">
          <a:xfrm>
            <a:off x="395536" y="260648"/>
            <a:ext cx="1542678" cy="504056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51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3500" y="5761443"/>
            <a:ext cx="27305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126" y="5102894"/>
            <a:ext cx="19939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148" y="5942541"/>
            <a:ext cx="1627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34" y="5948891"/>
            <a:ext cx="73183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9452" y="404664"/>
            <a:ext cx="1280220" cy="1296144"/>
            <a:chOff x="-22" y="1389"/>
            <a:chExt cx="1088" cy="1043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-22" y="1389"/>
              <a:ext cx="1088" cy="1043"/>
            </a:xfrm>
            <a:custGeom>
              <a:avLst/>
              <a:gdLst>
                <a:gd name="T0" fmla="*/ 9 w 186"/>
                <a:gd name="T1" fmla="*/ 113 h 161"/>
                <a:gd name="T2" fmla="*/ 17 w 186"/>
                <a:gd name="T3" fmla="*/ 124 h 161"/>
                <a:gd name="T4" fmla="*/ 25 w 186"/>
                <a:gd name="T5" fmla="*/ 132 h 161"/>
                <a:gd name="T6" fmla="*/ 37 w 186"/>
                <a:gd name="T7" fmla="*/ 135 h 161"/>
                <a:gd name="T8" fmla="*/ 46 w 186"/>
                <a:gd name="T9" fmla="*/ 135 h 161"/>
                <a:gd name="T10" fmla="*/ 54 w 186"/>
                <a:gd name="T11" fmla="*/ 128 h 161"/>
                <a:gd name="T12" fmla="*/ 54 w 186"/>
                <a:gd name="T13" fmla="*/ 113 h 161"/>
                <a:gd name="T14" fmla="*/ 50 w 186"/>
                <a:gd name="T15" fmla="*/ 102 h 161"/>
                <a:gd name="T16" fmla="*/ 58 w 186"/>
                <a:gd name="T17" fmla="*/ 91 h 161"/>
                <a:gd name="T18" fmla="*/ 66 w 186"/>
                <a:gd name="T19" fmla="*/ 91 h 161"/>
                <a:gd name="T20" fmla="*/ 75 w 186"/>
                <a:gd name="T21" fmla="*/ 99 h 161"/>
                <a:gd name="T22" fmla="*/ 75 w 186"/>
                <a:gd name="T23" fmla="*/ 113 h 161"/>
                <a:gd name="T24" fmla="*/ 79 w 186"/>
                <a:gd name="T25" fmla="*/ 124 h 161"/>
                <a:gd name="T26" fmla="*/ 91 w 186"/>
                <a:gd name="T27" fmla="*/ 132 h 161"/>
                <a:gd name="T28" fmla="*/ 95 w 186"/>
                <a:gd name="T29" fmla="*/ 143 h 161"/>
                <a:gd name="T30" fmla="*/ 103 w 186"/>
                <a:gd name="T31" fmla="*/ 150 h 161"/>
                <a:gd name="T32" fmla="*/ 107 w 186"/>
                <a:gd name="T33" fmla="*/ 154 h 161"/>
                <a:gd name="T34" fmla="*/ 124 w 186"/>
                <a:gd name="T35" fmla="*/ 154 h 161"/>
                <a:gd name="T36" fmla="*/ 132 w 186"/>
                <a:gd name="T37" fmla="*/ 161 h 161"/>
                <a:gd name="T38" fmla="*/ 140 w 186"/>
                <a:gd name="T39" fmla="*/ 154 h 161"/>
                <a:gd name="T40" fmla="*/ 153 w 186"/>
                <a:gd name="T41" fmla="*/ 161 h 161"/>
                <a:gd name="T42" fmla="*/ 161 w 186"/>
                <a:gd name="T43" fmla="*/ 154 h 161"/>
                <a:gd name="T44" fmla="*/ 173 w 186"/>
                <a:gd name="T45" fmla="*/ 150 h 161"/>
                <a:gd name="T46" fmla="*/ 182 w 186"/>
                <a:gd name="T47" fmla="*/ 143 h 161"/>
                <a:gd name="T48" fmla="*/ 182 w 186"/>
                <a:gd name="T49" fmla="*/ 135 h 161"/>
                <a:gd name="T50" fmla="*/ 182 w 186"/>
                <a:gd name="T51" fmla="*/ 121 h 161"/>
                <a:gd name="T52" fmla="*/ 182 w 186"/>
                <a:gd name="T53" fmla="*/ 106 h 161"/>
                <a:gd name="T54" fmla="*/ 173 w 186"/>
                <a:gd name="T55" fmla="*/ 99 h 161"/>
                <a:gd name="T56" fmla="*/ 165 w 186"/>
                <a:gd name="T57" fmla="*/ 106 h 161"/>
                <a:gd name="T58" fmla="*/ 157 w 186"/>
                <a:gd name="T59" fmla="*/ 99 h 161"/>
                <a:gd name="T60" fmla="*/ 149 w 186"/>
                <a:gd name="T61" fmla="*/ 99 h 161"/>
                <a:gd name="T62" fmla="*/ 140 w 186"/>
                <a:gd name="T63" fmla="*/ 91 h 161"/>
                <a:gd name="T64" fmla="*/ 132 w 186"/>
                <a:gd name="T65" fmla="*/ 84 h 161"/>
                <a:gd name="T66" fmla="*/ 132 w 186"/>
                <a:gd name="T67" fmla="*/ 69 h 161"/>
                <a:gd name="T68" fmla="*/ 120 w 186"/>
                <a:gd name="T69" fmla="*/ 66 h 161"/>
                <a:gd name="T70" fmla="*/ 116 w 186"/>
                <a:gd name="T71" fmla="*/ 55 h 161"/>
                <a:gd name="T72" fmla="*/ 116 w 186"/>
                <a:gd name="T73" fmla="*/ 47 h 161"/>
                <a:gd name="T74" fmla="*/ 116 w 186"/>
                <a:gd name="T75" fmla="*/ 33 h 161"/>
                <a:gd name="T76" fmla="*/ 120 w 186"/>
                <a:gd name="T77" fmla="*/ 22 h 161"/>
                <a:gd name="T78" fmla="*/ 116 w 186"/>
                <a:gd name="T79" fmla="*/ 18 h 161"/>
                <a:gd name="T80" fmla="*/ 99 w 186"/>
                <a:gd name="T81" fmla="*/ 14 h 161"/>
                <a:gd name="T82" fmla="*/ 87 w 186"/>
                <a:gd name="T83" fmla="*/ 18 h 161"/>
                <a:gd name="T84" fmla="*/ 75 w 186"/>
                <a:gd name="T85" fmla="*/ 7 h 161"/>
                <a:gd name="T86" fmla="*/ 70 w 186"/>
                <a:gd name="T87" fmla="*/ 3 h 161"/>
                <a:gd name="T88" fmla="*/ 62 w 186"/>
                <a:gd name="T89" fmla="*/ 3 h 161"/>
                <a:gd name="T90" fmla="*/ 58 w 186"/>
                <a:gd name="T91" fmla="*/ 14 h 161"/>
                <a:gd name="T92" fmla="*/ 50 w 186"/>
                <a:gd name="T93" fmla="*/ 22 h 161"/>
                <a:gd name="T94" fmla="*/ 37 w 186"/>
                <a:gd name="T95" fmla="*/ 25 h 161"/>
                <a:gd name="T96" fmla="*/ 29 w 186"/>
                <a:gd name="T97" fmla="*/ 25 h 161"/>
                <a:gd name="T98" fmla="*/ 25 w 186"/>
                <a:gd name="T99" fmla="*/ 36 h 161"/>
                <a:gd name="T100" fmla="*/ 13 w 186"/>
                <a:gd name="T101" fmla="*/ 44 h 161"/>
                <a:gd name="T102" fmla="*/ 9 w 186"/>
                <a:gd name="T103" fmla="*/ 55 h 161"/>
                <a:gd name="T104" fmla="*/ 9 w 186"/>
                <a:gd name="T105" fmla="*/ 62 h 161"/>
                <a:gd name="T106" fmla="*/ 17 w 186"/>
                <a:gd name="T107" fmla="*/ 69 h 161"/>
                <a:gd name="T108" fmla="*/ 13 w 186"/>
                <a:gd name="T109" fmla="*/ 80 h 161"/>
                <a:gd name="T110" fmla="*/ 5 w 186"/>
                <a:gd name="T111" fmla="*/ 95 h 161"/>
                <a:gd name="T112" fmla="*/ 0 w 186"/>
                <a:gd name="T113" fmla="*/ 10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6" h="161">
                  <a:moveTo>
                    <a:pt x="0" y="110"/>
                  </a:moveTo>
                  <a:lnTo>
                    <a:pt x="5" y="110"/>
                  </a:lnTo>
                  <a:lnTo>
                    <a:pt x="5" y="113"/>
                  </a:lnTo>
                  <a:lnTo>
                    <a:pt x="9" y="113"/>
                  </a:lnTo>
                  <a:lnTo>
                    <a:pt x="13" y="117"/>
                  </a:lnTo>
                  <a:lnTo>
                    <a:pt x="17" y="117"/>
                  </a:lnTo>
                  <a:lnTo>
                    <a:pt x="17" y="121"/>
                  </a:lnTo>
                  <a:lnTo>
                    <a:pt x="17" y="124"/>
                  </a:lnTo>
                  <a:lnTo>
                    <a:pt x="21" y="124"/>
                  </a:lnTo>
                  <a:lnTo>
                    <a:pt x="21" y="128"/>
                  </a:lnTo>
                  <a:lnTo>
                    <a:pt x="25" y="128"/>
                  </a:lnTo>
                  <a:lnTo>
                    <a:pt x="25" y="132"/>
                  </a:lnTo>
                  <a:lnTo>
                    <a:pt x="29" y="132"/>
                  </a:lnTo>
                  <a:lnTo>
                    <a:pt x="33" y="132"/>
                  </a:lnTo>
                  <a:lnTo>
                    <a:pt x="33" y="135"/>
                  </a:lnTo>
                  <a:lnTo>
                    <a:pt x="37" y="135"/>
                  </a:lnTo>
                  <a:lnTo>
                    <a:pt x="37" y="139"/>
                  </a:lnTo>
                  <a:lnTo>
                    <a:pt x="42" y="139"/>
                  </a:lnTo>
                  <a:lnTo>
                    <a:pt x="46" y="139"/>
                  </a:lnTo>
                  <a:lnTo>
                    <a:pt x="46" y="135"/>
                  </a:lnTo>
                  <a:lnTo>
                    <a:pt x="50" y="135"/>
                  </a:lnTo>
                  <a:lnTo>
                    <a:pt x="50" y="132"/>
                  </a:lnTo>
                  <a:lnTo>
                    <a:pt x="54" y="132"/>
                  </a:lnTo>
                  <a:lnTo>
                    <a:pt x="54" y="128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7"/>
                  </a:lnTo>
                  <a:lnTo>
                    <a:pt x="54" y="113"/>
                  </a:lnTo>
                  <a:lnTo>
                    <a:pt x="54" y="110"/>
                  </a:lnTo>
                  <a:lnTo>
                    <a:pt x="54" y="106"/>
                  </a:lnTo>
                  <a:lnTo>
                    <a:pt x="54" y="102"/>
                  </a:lnTo>
                  <a:lnTo>
                    <a:pt x="50" y="102"/>
                  </a:lnTo>
                  <a:lnTo>
                    <a:pt x="50" y="99"/>
                  </a:lnTo>
                  <a:lnTo>
                    <a:pt x="54" y="95"/>
                  </a:lnTo>
                  <a:lnTo>
                    <a:pt x="54" y="91"/>
                  </a:lnTo>
                  <a:lnTo>
                    <a:pt x="58" y="91"/>
                  </a:lnTo>
                  <a:lnTo>
                    <a:pt x="62" y="91"/>
                  </a:lnTo>
                  <a:lnTo>
                    <a:pt x="62" y="95"/>
                  </a:lnTo>
                  <a:lnTo>
                    <a:pt x="62" y="91"/>
                  </a:lnTo>
                  <a:lnTo>
                    <a:pt x="66" y="91"/>
                  </a:lnTo>
                  <a:lnTo>
                    <a:pt x="66" y="95"/>
                  </a:lnTo>
                  <a:lnTo>
                    <a:pt x="70" y="95"/>
                  </a:lnTo>
                  <a:lnTo>
                    <a:pt x="70" y="99"/>
                  </a:lnTo>
                  <a:lnTo>
                    <a:pt x="75" y="99"/>
                  </a:lnTo>
                  <a:lnTo>
                    <a:pt x="75" y="102"/>
                  </a:lnTo>
                  <a:lnTo>
                    <a:pt x="75" y="106"/>
                  </a:lnTo>
                  <a:lnTo>
                    <a:pt x="75" y="110"/>
                  </a:lnTo>
                  <a:lnTo>
                    <a:pt x="75" y="113"/>
                  </a:lnTo>
                  <a:lnTo>
                    <a:pt x="75" y="117"/>
                  </a:lnTo>
                  <a:lnTo>
                    <a:pt x="75" y="121"/>
                  </a:lnTo>
                  <a:lnTo>
                    <a:pt x="75" y="124"/>
                  </a:lnTo>
                  <a:lnTo>
                    <a:pt x="79" y="124"/>
                  </a:lnTo>
                  <a:lnTo>
                    <a:pt x="83" y="124"/>
                  </a:lnTo>
                  <a:lnTo>
                    <a:pt x="87" y="128"/>
                  </a:lnTo>
                  <a:lnTo>
                    <a:pt x="87" y="132"/>
                  </a:lnTo>
                  <a:lnTo>
                    <a:pt x="91" y="132"/>
                  </a:lnTo>
                  <a:lnTo>
                    <a:pt x="91" y="135"/>
                  </a:lnTo>
                  <a:lnTo>
                    <a:pt x="91" y="139"/>
                  </a:lnTo>
                  <a:lnTo>
                    <a:pt x="95" y="139"/>
                  </a:lnTo>
                  <a:lnTo>
                    <a:pt x="95" y="143"/>
                  </a:lnTo>
                  <a:lnTo>
                    <a:pt x="95" y="146"/>
                  </a:lnTo>
                  <a:lnTo>
                    <a:pt x="99" y="146"/>
                  </a:lnTo>
                  <a:lnTo>
                    <a:pt x="99" y="150"/>
                  </a:lnTo>
                  <a:lnTo>
                    <a:pt x="103" y="150"/>
                  </a:lnTo>
                  <a:lnTo>
                    <a:pt x="103" y="154"/>
                  </a:lnTo>
                  <a:lnTo>
                    <a:pt x="103" y="150"/>
                  </a:lnTo>
                  <a:lnTo>
                    <a:pt x="107" y="150"/>
                  </a:lnTo>
                  <a:lnTo>
                    <a:pt x="107" y="154"/>
                  </a:lnTo>
                  <a:lnTo>
                    <a:pt x="112" y="154"/>
                  </a:lnTo>
                  <a:lnTo>
                    <a:pt x="116" y="154"/>
                  </a:lnTo>
                  <a:lnTo>
                    <a:pt x="120" y="154"/>
                  </a:lnTo>
                  <a:lnTo>
                    <a:pt x="124" y="154"/>
                  </a:lnTo>
                  <a:lnTo>
                    <a:pt x="128" y="154"/>
                  </a:lnTo>
                  <a:lnTo>
                    <a:pt x="128" y="157"/>
                  </a:lnTo>
                  <a:lnTo>
                    <a:pt x="132" y="157"/>
                  </a:lnTo>
                  <a:lnTo>
                    <a:pt x="132" y="161"/>
                  </a:lnTo>
                  <a:lnTo>
                    <a:pt x="136" y="161"/>
                  </a:lnTo>
                  <a:lnTo>
                    <a:pt x="140" y="161"/>
                  </a:lnTo>
                  <a:lnTo>
                    <a:pt x="140" y="157"/>
                  </a:lnTo>
                  <a:lnTo>
                    <a:pt x="140" y="154"/>
                  </a:lnTo>
                  <a:lnTo>
                    <a:pt x="145" y="154"/>
                  </a:lnTo>
                  <a:lnTo>
                    <a:pt x="149" y="157"/>
                  </a:lnTo>
                  <a:lnTo>
                    <a:pt x="153" y="157"/>
                  </a:lnTo>
                  <a:lnTo>
                    <a:pt x="153" y="161"/>
                  </a:lnTo>
                  <a:lnTo>
                    <a:pt x="157" y="161"/>
                  </a:lnTo>
                  <a:lnTo>
                    <a:pt x="157" y="157"/>
                  </a:lnTo>
                  <a:lnTo>
                    <a:pt x="161" y="157"/>
                  </a:lnTo>
                  <a:lnTo>
                    <a:pt x="161" y="154"/>
                  </a:lnTo>
                  <a:lnTo>
                    <a:pt x="165" y="154"/>
                  </a:lnTo>
                  <a:lnTo>
                    <a:pt x="169" y="154"/>
                  </a:lnTo>
                  <a:lnTo>
                    <a:pt x="169" y="150"/>
                  </a:lnTo>
                  <a:lnTo>
                    <a:pt x="173" y="150"/>
                  </a:lnTo>
                  <a:lnTo>
                    <a:pt x="177" y="150"/>
                  </a:lnTo>
                  <a:lnTo>
                    <a:pt x="177" y="146"/>
                  </a:lnTo>
                  <a:lnTo>
                    <a:pt x="182" y="146"/>
                  </a:lnTo>
                  <a:lnTo>
                    <a:pt x="182" y="143"/>
                  </a:lnTo>
                  <a:lnTo>
                    <a:pt x="182" y="139"/>
                  </a:lnTo>
                  <a:lnTo>
                    <a:pt x="186" y="139"/>
                  </a:lnTo>
                  <a:lnTo>
                    <a:pt x="182" y="139"/>
                  </a:lnTo>
                  <a:lnTo>
                    <a:pt x="182" y="135"/>
                  </a:lnTo>
                  <a:lnTo>
                    <a:pt x="182" y="132"/>
                  </a:lnTo>
                  <a:lnTo>
                    <a:pt x="182" y="128"/>
                  </a:lnTo>
                  <a:lnTo>
                    <a:pt x="182" y="124"/>
                  </a:lnTo>
                  <a:lnTo>
                    <a:pt x="182" y="121"/>
                  </a:lnTo>
                  <a:lnTo>
                    <a:pt x="182" y="117"/>
                  </a:lnTo>
                  <a:lnTo>
                    <a:pt x="182" y="113"/>
                  </a:lnTo>
                  <a:lnTo>
                    <a:pt x="182" y="110"/>
                  </a:lnTo>
                  <a:lnTo>
                    <a:pt x="182" y="106"/>
                  </a:lnTo>
                  <a:lnTo>
                    <a:pt x="182" y="102"/>
                  </a:lnTo>
                  <a:lnTo>
                    <a:pt x="182" y="99"/>
                  </a:lnTo>
                  <a:lnTo>
                    <a:pt x="177" y="99"/>
                  </a:lnTo>
                  <a:lnTo>
                    <a:pt x="173" y="99"/>
                  </a:lnTo>
                  <a:lnTo>
                    <a:pt x="169" y="99"/>
                  </a:lnTo>
                  <a:lnTo>
                    <a:pt x="169" y="102"/>
                  </a:lnTo>
                  <a:lnTo>
                    <a:pt x="169" y="106"/>
                  </a:lnTo>
                  <a:lnTo>
                    <a:pt x="165" y="106"/>
                  </a:lnTo>
                  <a:lnTo>
                    <a:pt x="165" y="102"/>
                  </a:lnTo>
                  <a:lnTo>
                    <a:pt x="161" y="102"/>
                  </a:lnTo>
                  <a:lnTo>
                    <a:pt x="161" y="99"/>
                  </a:lnTo>
                  <a:lnTo>
                    <a:pt x="157" y="99"/>
                  </a:lnTo>
                  <a:lnTo>
                    <a:pt x="157" y="95"/>
                  </a:lnTo>
                  <a:lnTo>
                    <a:pt x="153" y="95"/>
                  </a:lnTo>
                  <a:lnTo>
                    <a:pt x="149" y="95"/>
                  </a:lnTo>
                  <a:lnTo>
                    <a:pt x="149" y="99"/>
                  </a:lnTo>
                  <a:lnTo>
                    <a:pt x="145" y="99"/>
                  </a:lnTo>
                  <a:lnTo>
                    <a:pt x="140" y="99"/>
                  </a:lnTo>
                  <a:lnTo>
                    <a:pt x="140" y="95"/>
                  </a:lnTo>
                  <a:lnTo>
                    <a:pt x="140" y="91"/>
                  </a:lnTo>
                  <a:lnTo>
                    <a:pt x="136" y="91"/>
                  </a:lnTo>
                  <a:lnTo>
                    <a:pt x="136" y="88"/>
                  </a:lnTo>
                  <a:lnTo>
                    <a:pt x="136" y="84"/>
                  </a:lnTo>
                  <a:lnTo>
                    <a:pt x="132" y="84"/>
                  </a:lnTo>
                  <a:lnTo>
                    <a:pt x="132" y="80"/>
                  </a:lnTo>
                  <a:lnTo>
                    <a:pt x="132" y="77"/>
                  </a:lnTo>
                  <a:lnTo>
                    <a:pt x="132" y="73"/>
                  </a:lnTo>
                  <a:lnTo>
                    <a:pt x="132" y="69"/>
                  </a:lnTo>
                  <a:lnTo>
                    <a:pt x="128" y="69"/>
                  </a:lnTo>
                  <a:lnTo>
                    <a:pt x="124" y="69"/>
                  </a:lnTo>
                  <a:lnTo>
                    <a:pt x="124" y="66"/>
                  </a:lnTo>
                  <a:lnTo>
                    <a:pt x="120" y="66"/>
                  </a:lnTo>
                  <a:lnTo>
                    <a:pt x="120" y="62"/>
                  </a:lnTo>
                  <a:lnTo>
                    <a:pt x="120" y="58"/>
                  </a:lnTo>
                  <a:lnTo>
                    <a:pt x="120" y="55"/>
                  </a:lnTo>
                  <a:lnTo>
                    <a:pt x="116" y="55"/>
                  </a:lnTo>
                  <a:lnTo>
                    <a:pt x="116" y="51"/>
                  </a:lnTo>
                  <a:lnTo>
                    <a:pt x="120" y="51"/>
                  </a:lnTo>
                  <a:lnTo>
                    <a:pt x="120" y="47"/>
                  </a:lnTo>
                  <a:lnTo>
                    <a:pt x="116" y="47"/>
                  </a:lnTo>
                  <a:lnTo>
                    <a:pt x="116" y="44"/>
                  </a:lnTo>
                  <a:lnTo>
                    <a:pt x="116" y="40"/>
                  </a:lnTo>
                  <a:lnTo>
                    <a:pt x="116" y="36"/>
                  </a:lnTo>
                  <a:lnTo>
                    <a:pt x="116" y="33"/>
                  </a:lnTo>
                  <a:lnTo>
                    <a:pt x="120" y="33"/>
                  </a:lnTo>
                  <a:lnTo>
                    <a:pt x="120" y="29"/>
                  </a:lnTo>
                  <a:lnTo>
                    <a:pt x="120" y="25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24" y="18"/>
                  </a:lnTo>
                  <a:lnTo>
                    <a:pt x="120" y="18"/>
                  </a:lnTo>
                  <a:lnTo>
                    <a:pt x="116" y="18"/>
                  </a:lnTo>
                  <a:lnTo>
                    <a:pt x="112" y="18"/>
                  </a:lnTo>
                  <a:lnTo>
                    <a:pt x="107" y="18"/>
                  </a:lnTo>
                  <a:lnTo>
                    <a:pt x="103" y="18"/>
                  </a:lnTo>
                  <a:lnTo>
                    <a:pt x="99" y="14"/>
                  </a:lnTo>
                  <a:lnTo>
                    <a:pt x="99" y="18"/>
                  </a:lnTo>
                  <a:lnTo>
                    <a:pt x="95" y="18"/>
                  </a:lnTo>
                  <a:lnTo>
                    <a:pt x="91" y="18"/>
                  </a:lnTo>
                  <a:lnTo>
                    <a:pt x="87" y="18"/>
                  </a:lnTo>
                  <a:lnTo>
                    <a:pt x="87" y="14"/>
                  </a:lnTo>
                  <a:lnTo>
                    <a:pt x="83" y="11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70" y="7"/>
                  </a:lnTo>
                  <a:lnTo>
                    <a:pt x="70" y="3"/>
                  </a:lnTo>
                  <a:lnTo>
                    <a:pt x="75" y="3"/>
                  </a:lnTo>
                  <a:lnTo>
                    <a:pt x="70" y="3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62" y="3"/>
                  </a:lnTo>
                  <a:lnTo>
                    <a:pt x="58" y="3"/>
                  </a:lnTo>
                  <a:lnTo>
                    <a:pt x="58" y="7"/>
                  </a:lnTo>
                  <a:lnTo>
                    <a:pt x="58" y="11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4" y="18"/>
                  </a:lnTo>
                  <a:lnTo>
                    <a:pt x="50" y="18"/>
                  </a:lnTo>
                  <a:lnTo>
                    <a:pt x="50" y="22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7" y="22"/>
                  </a:lnTo>
                  <a:lnTo>
                    <a:pt x="37" y="25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33" y="25"/>
                  </a:lnTo>
                  <a:lnTo>
                    <a:pt x="29" y="25"/>
                  </a:lnTo>
                  <a:lnTo>
                    <a:pt x="29" y="29"/>
                  </a:lnTo>
                  <a:lnTo>
                    <a:pt x="29" y="33"/>
                  </a:lnTo>
                  <a:lnTo>
                    <a:pt x="29" y="36"/>
                  </a:lnTo>
                  <a:lnTo>
                    <a:pt x="25" y="36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7" y="44"/>
                  </a:lnTo>
                  <a:lnTo>
                    <a:pt x="13" y="44"/>
                  </a:lnTo>
                  <a:lnTo>
                    <a:pt x="13" y="47"/>
                  </a:lnTo>
                  <a:lnTo>
                    <a:pt x="13" y="51"/>
                  </a:lnTo>
                  <a:lnTo>
                    <a:pt x="9" y="51"/>
                  </a:lnTo>
                  <a:lnTo>
                    <a:pt x="9" y="55"/>
                  </a:lnTo>
                  <a:lnTo>
                    <a:pt x="5" y="55"/>
                  </a:lnTo>
                  <a:lnTo>
                    <a:pt x="5" y="58"/>
                  </a:lnTo>
                  <a:lnTo>
                    <a:pt x="5" y="62"/>
                  </a:lnTo>
                  <a:lnTo>
                    <a:pt x="9" y="62"/>
                  </a:lnTo>
                  <a:lnTo>
                    <a:pt x="9" y="66"/>
                  </a:lnTo>
                  <a:lnTo>
                    <a:pt x="13" y="66"/>
                  </a:lnTo>
                  <a:lnTo>
                    <a:pt x="13" y="69"/>
                  </a:lnTo>
                  <a:lnTo>
                    <a:pt x="17" y="69"/>
                  </a:lnTo>
                  <a:lnTo>
                    <a:pt x="13" y="69"/>
                  </a:lnTo>
                  <a:lnTo>
                    <a:pt x="13" y="73"/>
                  </a:lnTo>
                  <a:lnTo>
                    <a:pt x="13" y="77"/>
                  </a:lnTo>
                  <a:lnTo>
                    <a:pt x="13" y="80"/>
                  </a:lnTo>
                  <a:lnTo>
                    <a:pt x="9" y="84"/>
                  </a:lnTo>
                  <a:lnTo>
                    <a:pt x="9" y="88"/>
                  </a:lnTo>
                  <a:lnTo>
                    <a:pt x="9" y="91"/>
                  </a:lnTo>
                  <a:lnTo>
                    <a:pt x="5" y="95"/>
                  </a:lnTo>
                  <a:lnTo>
                    <a:pt x="5" y="99"/>
                  </a:lnTo>
                  <a:lnTo>
                    <a:pt x="5" y="102"/>
                  </a:lnTo>
                  <a:lnTo>
                    <a:pt x="5" y="106"/>
                  </a:lnTo>
                  <a:lnTo>
                    <a:pt x="0" y="106"/>
                  </a:lnTo>
                  <a:lnTo>
                    <a:pt x="0" y="11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FFFFFF"/>
                </a:gs>
              </a:gsLst>
              <a:lin ang="0" scaled="1"/>
            </a:gra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22" y="1592"/>
              <a:ext cx="656" cy="672"/>
            </a:xfrm>
            <a:prstGeom prst="ellipse">
              <a:avLst/>
            </a:prstGeom>
            <a:solidFill>
              <a:srgbClr val="66FFFF"/>
            </a:solidFill>
            <a:ln w="762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AR" altLang="es-AR" sz="2400" dirty="0">
                <a:solidFill>
                  <a:srgbClr val="66FF66"/>
                </a:solidFill>
                <a:latin typeface="Times New Roman" pitchFamily="18" charset="0"/>
              </a:endParaRPr>
            </a:p>
          </p:txBody>
        </p:sp>
        <p:sp>
          <p:nvSpPr>
            <p:cNvPr id="1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5" y="1753"/>
              <a:ext cx="404" cy="35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s-AR" sz="3600" kern="10" dirty="0">
                  <a:ln w="1270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35921" dir="2700000" sy="50000" rotWithShape="0">
                      <a:srgbClr val="FF6600"/>
                    </a:outerShdw>
                  </a:effectLst>
                  <a:latin typeface="Arial Black"/>
                </a:rPr>
                <a:t>TBC</a:t>
              </a: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211" y="1718"/>
              <a:ext cx="480" cy="431"/>
            </a:xfrm>
            <a:prstGeom prst="line">
              <a:avLst/>
            </a:prstGeom>
            <a:noFill/>
            <a:ln w="762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 dirty="0"/>
            </a:p>
          </p:txBody>
        </p:sp>
      </p:grpSp>
      <p:sp>
        <p:nvSpPr>
          <p:cNvPr id="14" name="1 Título"/>
          <p:cNvSpPr txBox="1">
            <a:spLocks/>
          </p:cNvSpPr>
          <p:nvPr/>
        </p:nvSpPr>
        <p:spPr>
          <a:xfrm>
            <a:off x="442752" y="22048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Mortalidad</a:t>
            </a:r>
            <a:r>
              <a:rPr lang="es-AR" sz="4000" b="1" dirty="0" smtClean="0"/>
              <a:t> </a:t>
            </a:r>
            <a:r>
              <a:rPr lang="es-AR" sz="4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</a:t>
            </a:r>
            <a:r>
              <a:rPr lang="es-AR" sz="4000" b="1" dirty="0" smtClean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AR" sz="4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uberculosis </a:t>
            </a:r>
          </a:p>
          <a:p>
            <a:r>
              <a:rPr lang="es-AR" sz="4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Argentina</a:t>
            </a:r>
            <a:endParaRPr lang="es-AR" sz="4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ROGRAMA DE TBC\8 CURSOS, JORNADAS PRESENTACIONES\2014\NOA\mortalidad por tuberculosis 2011 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" y="116632"/>
            <a:ext cx="8820150" cy="64087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572000" y="1484784"/>
            <a:ext cx="3788729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/>
              <a:t>La tasa de mortalidad por tuberculosis de </a:t>
            </a:r>
            <a:r>
              <a:rPr lang="es-AR" sz="1400" b="1" dirty="0" smtClean="0"/>
              <a:t>Jujuy fue </a:t>
            </a:r>
            <a:r>
              <a:rPr lang="es-AR" sz="1400" b="1" dirty="0"/>
              <a:t>18,4 (5,9; 57,9) veces mayor (p&lt;0,0001)</a:t>
            </a:r>
          </a:p>
          <a:p>
            <a:pPr algn="ctr"/>
            <a:r>
              <a:rPr lang="es-AR" sz="1400" b="1" dirty="0" smtClean="0"/>
              <a:t>que </a:t>
            </a:r>
            <a:r>
              <a:rPr lang="es-AR" sz="1400" b="1" dirty="0"/>
              <a:t>la </a:t>
            </a:r>
            <a:r>
              <a:rPr lang="es-AR" sz="1400" b="1" dirty="0" smtClean="0"/>
              <a:t>de </a:t>
            </a:r>
            <a:r>
              <a:rPr lang="es-AR" sz="1400" b="1" dirty="0"/>
              <a:t>La </a:t>
            </a:r>
            <a:r>
              <a:rPr lang="es-AR" sz="1400" b="1" dirty="0" smtClean="0"/>
              <a:t>Pampa.</a:t>
            </a:r>
            <a:endParaRPr lang="es-AR" sz="1400" b="1" dirty="0"/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287338" y="6319838"/>
            <a:ext cx="5473700" cy="422275"/>
            <a:chOff x="567" y="3748"/>
            <a:chExt cx="3448" cy="266"/>
          </a:xfrm>
        </p:grpSpPr>
        <p:sp>
          <p:nvSpPr>
            <p:cNvPr id="5" name="Rectangle 59"/>
            <p:cNvSpPr>
              <a:spLocks noChangeArrowheads="1"/>
            </p:cNvSpPr>
            <p:nvPr/>
          </p:nvSpPr>
          <p:spPr bwMode="auto">
            <a:xfrm>
              <a:off x="911" y="3878"/>
              <a:ext cx="3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1000" b="1" i="1" dirty="0">
                  <a:solidFill>
                    <a:srgbClr val="FF6600"/>
                  </a:solidFill>
                  <a:latin typeface="Times New Roman" pitchFamily="18" charset="0"/>
                </a:rPr>
                <a:t>FUENTE: PROGRAMA PROVINCIAL DE CONTROL DE LA TUBERCULOSIS – JUJUY -</a:t>
              </a:r>
              <a:endParaRPr lang="es-ES" altLang="es-AR" sz="3600" dirty="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60"/>
            <p:cNvGrpSpPr>
              <a:grpSpLocks/>
            </p:cNvGrpSpPr>
            <p:nvPr/>
          </p:nvGrpSpPr>
          <p:grpSpPr bwMode="auto">
            <a:xfrm>
              <a:off x="567" y="3748"/>
              <a:ext cx="272" cy="266"/>
              <a:chOff x="8901" y="544"/>
              <a:chExt cx="1800" cy="1620"/>
            </a:xfrm>
          </p:grpSpPr>
          <p:sp>
            <p:nvSpPr>
              <p:cNvPr id="7" name="Freeform 61"/>
              <p:cNvSpPr>
                <a:spLocks/>
              </p:cNvSpPr>
              <p:nvPr/>
            </p:nvSpPr>
            <p:spPr bwMode="auto">
              <a:xfrm>
                <a:off x="8901" y="544"/>
                <a:ext cx="1800" cy="1620"/>
              </a:xfrm>
              <a:custGeom>
                <a:avLst/>
                <a:gdLst>
                  <a:gd name="T0" fmla="*/ 9 w 186"/>
                  <a:gd name="T1" fmla="*/ 113 h 161"/>
                  <a:gd name="T2" fmla="*/ 17 w 186"/>
                  <a:gd name="T3" fmla="*/ 124 h 161"/>
                  <a:gd name="T4" fmla="*/ 25 w 186"/>
                  <a:gd name="T5" fmla="*/ 132 h 161"/>
                  <a:gd name="T6" fmla="*/ 37 w 186"/>
                  <a:gd name="T7" fmla="*/ 135 h 161"/>
                  <a:gd name="T8" fmla="*/ 46 w 186"/>
                  <a:gd name="T9" fmla="*/ 135 h 161"/>
                  <a:gd name="T10" fmla="*/ 54 w 186"/>
                  <a:gd name="T11" fmla="*/ 128 h 161"/>
                  <a:gd name="T12" fmla="*/ 54 w 186"/>
                  <a:gd name="T13" fmla="*/ 113 h 161"/>
                  <a:gd name="T14" fmla="*/ 50 w 186"/>
                  <a:gd name="T15" fmla="*/ 102 h 161"/>
                  <a:gd name="T16" fmla="*/ 58 w 186"/>
                  <a:gd name="T17" fmla="*/ 91 h 161"/>
                  <a:gd name="T18" fmla="*/ 66 w 186"/>
                  <a:gd name="T19" fmla="*/ 91 h 161"/>
                  <a:gd name="T20" fmla="*/ 75 w 186"/>
                  <a:gd name="T21" fmla="*/ 99 h 161"/>
                  <a:gd name="T22" fmla="*/ 75 w 186"/>
                  <a:gd name="T23" fmla="*/ 113 h 161"/>
                  <a:gd name="T24" fmla="*/ 79 w 186"/>
                  <a:gd name="T25" fmla="*/ 124 h 161"/>
                  <a:gd name="T26" fmla="*/ 91 w 186"/>
                  <a:gd name="T27" fmla="*/ 132 h 161"/>
                  <a:gd name="T28" fmla="*/ 95 w 186"/>
                  <a:gd name="T29" fmla="*/ 143 h 161"/>
                  <a:gd name="T30" fmla="*/ 103 w 186"/>
                  <a:gd name="T31" fmla="*/ 150 h 161"/>
                  <a:gd name="T32" fmla="*/ 107 w 186"/>
                  <a:gd name="T33" fmla="*/ 154 h 161"/>
                  <a:gd name="T34" fmla="*/ 124 w 186"/>
                  <a:gd name="T35" fmla="*/ 154 h 161"/>
                  <a:gd name="T36" fmla="*/ 132 w 186"/>
                  <a:gd name="T37" fmla="*/ 161 h 161"/>
                  <a:gd name="T38" fmla="*/ 140 w 186"/>
                  <a:gd name="T39" fmla="*/ 154 h 161"/>
                  <a:gd name="T40" fmla="*/ 153 w 186"/>
                  <a:gd name="T41" fmla="*/ 161 h 161"/>
                  <a:gd name="T42" fmla="*/ 161 w 186"/>
                  <a:gd name="T43" fmla="*/ 154 h 161"/>
                  <a:gd name="T44" fmla="*/ 173 w 186"/>
                  <a:gd name="T45" fmla="*/ 150 h 161"/>
                  <a:gd name="T46" fmla="*/ 182 w 186"/>
                  <a:gd name="T47" fmla="*/ 143 h 161"/>
                  <a:gd name="T48" fmla="*/ 182 w 186"/>
                  <a:gd name="T49" fmla="*/ 135 h 161"/>
                  <a:gd name="T50" fmla="*/ 182 w 186"/>
                  <a:gd name="T51" fmla="*/ 121 h 161"/>
                  <a:gd name="T52" fmla="*/ 182 w 186"/>
                  <a:gd name="T53" fmla="*/ 106 h 161"/>
                  <a:gd name="T54" fmla="*/ 173 w 186"/>
                  <a:gd name="T55" fmla="*/ 99 h 161"/>
                  <a:gd name="T56" fmla="*/ 165 w 186"/>
                  <a:gd name="T57" fmla="*/ 106 h 161"/>
                  <a:gd name="T58" fmla="*/ 157 w 186"/>
                  <a:gd name="T59" fmla="*/ 99 h 161"/>
                  <a:gd name="T60" fmla="*/ 149 w 186"/>
                  <a:gd name="T61" fmla="*/ 99 h 161"/>
                  <a:gd name="T62" fmla="*/ 140 w 186"/>
                  <a:gd name="T63" fmla="*/ 91 h 161"/>
                  <a:gd name="T64" fmla="*/ 132 w 186"/>
                  <a:gd name="T65" fmla="*/ 84 h 161"/>
                  <a:gd name="T66" fmla="*/ 132 w 186"/>
                  <a:gd name="T67" fmla="*/ 69 h 161"/>
                  <a:gd name="T68" fmla="*/ 120 w 186"/>
                  <a:gd name="T69" fmla="*/ 66 h 161"/>
                  <a:gd name="T70" fmla="*/ 116 w 186"/>
                  <a:gd name="T71" fmla="*/ 55 h 161"/>
                  <a:gd name="T72" fmla="*/ 116 w 186"/>
                  <a:gd name="T73" fmla="*/ 47 h 161"/>
                  <a:gd name="T74" fmla="*/ 116 w 186"/>
                  <a:gd name="T75" fmla="*/ 33 h 161"/>
                  <a:gd name="T76" fmla="*/ 120 w 186"/>
                  <a:gd name="T77" fmla="*/ 22 h 161"/>
                  <a:gd name="T78" fmla="*/ 116 w 186"/>
                  <a:gd name="T79" fmla="*/ 18 h 161"/>
                  <a:gd name="T80" fmla="*/ 99 w 186"/>
                  <a:gd name="T81" fmla="*/ 14 h 161"/>
                  <a:gd name="T82" fmla="*/ 87 w 186"/>
                  <a:gd name="T83" fmla="*/ 18 h 161"/>
                  <a:gd name="T84" fmla="*/ 75 w 186"/>
                  <a:gd name="T85" fmla="*/ 7 h 161"/>
                  <a:gd name="T86" fmla="*/ 70 w 186"/>
                  <a:gd name="T87" fmla="*/ 3 h 161"/>
                  <a:gd name="T88" fmla="*/ 62 w 186"/>
                  <a:gd name="T89" fmla="*/ 3 h 161"/>
                  <a:gd name="T90" fmla="*/ 58 w 186"/>
                  <a:gd name="T91" fmla="*/ 14 h 161"/>
                  <a:gd name="T92" fmla="*/ 50 w 186"/>
                  <a:gd name="T93" fmla="*/ 22 h 161"/>
                  <a:gd name="T94" fmla="*/ 37 w 186"/>
                  <a:gd name="T95" fmla="*/ 25 h 161"/>
                  <a:gd name="T96" fmla="*/ 29 w 186"/>
                  <a:gd name="T97" fmla="*/ 25 h 161"/>
                  <a:gd name="T98" fmla="*/ 25 w 186"/>
                  <a:gd name="T99" fmla="*/ 36 h 161"/>
                  <a:gd name="T100" fmla="*/ 13 w 186"/>
                  <a:gd name="T101" fmla="*/ 44 h 161"/>
                  <a:gd name="T102" fmla="*/ 9 w 186"/>
                  <a:gd name="T103" fmla="*/ 55 h 161"/>
                  <a:gd name="T104" fmla="*/ 9 w 186"/>
                  <a:gd name="T105" fmla="*/ 62 h 161"/>
                  <a:gd name="T106" fmla="*/ 17 w 186"/>
                  <a:gd name="T107" fmla="*/ 69 h 161"/>
                  <a:gd name="T108" fmla="*/ 13 w 186"/>
                  <a:gd name="T109" fmla="*/ 80 h 161"/>
                  <a:gd name="T110" fmla="*/ 5 w 186"/>
                  <a:gd name="T111" fmla="*/ 95 h 161"/>
                  <a:gd name="T112" fmla="*/ 0 w 186"/>
                  <a:gd name="T113" fmla="*/ 10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6" h="161">
                    <a:moveTo>
                      <a:pt x="0" y="110"/>
                    </a:moveTo>
                    <a:lnTo>
                      <a:pt x="5" y="110"/>
                    </a:lnTo>
                    <a:lnTo>
                      <a:pt x="5" y="113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7" y="117"/>
                    </a:lnTo>
                    <a:lnTo>
                      <a:pt x="17" y="121"/>
                    </a:lnTo>
                    <a:lnTo>
                      <a:pt x="17" y="124"/>
                    </a:lnTo>
                    <a:lnTo>
                      <a:pt x="21" y="124"/>
                    </a:lnTo>
                    <a:lnTo>
                      <a:pt x="21" y="128"/>
                    </a:lnTo>
                    <a:lnTo>
                      <a:pt x="25" y="128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3" y="132"/>
                    </a:lnTo>
                    <a:lnTo>
                      <a:pt x="33" y="135"/>
                    </a:lnTo>
                    <a:lnTo>
                      <a:pt x="37" y="135"/>
                    </a:lnTo>
                    <a:lnTo>
                      <a:pt x="37" y="139"/>
                    </a:lnTo>
                    <a:lnTo>
                      <a:pt x="42" y="139"/>
                    </a:lnTo>
                    <a:lnTo>
                      <a:pt x="46" y="139"/>
                    </a:lnTo>
                    <a:lnTo>
                      <a:pt x="46" y="135"/>
                    </a:lnTo>
                    <a:lnTo>
                      <a:pt x="50" y="135"/>
                    </a:lnTo>
                    <a:lnTo>
                      <a:pt x="50" y="132"/>
                    </a:lnTo>
                    <a:lnTo>
                      <a:pt x="54" y="132"/>
                    </a:lnTo>
                    <a:lnTo>
                      <a:pt x="54" y="128"/>
                    </a:lnTo>
                    <a:lnTo>
                      <a:pt x="54" y="124"/>
                    </a:lnTo>
                    <a:lnTo>
                      <a:pt x="54" y="121"/>
                    </a:lnTo>
                    <a:lnTo>
                      <a:pt x="54" y="117"/>
                    </a:lnTo>
                    <a:lnTo>
                      <a:pt x="54" y="113"/>
                    </a:lnTo>
                    <a:lnTo>
                      <a:pt x="54" y="110"/>
                    </a:lnTo>
                    <a:lnTo>
                      <a:pt x="54" y="106"/>
                    </a:lnTo>
                    <a:lnTo>
                      <a:pt x="54" y="102"/>
                    </a:lnTo>
                    <a:lnTo>
                      <a:pt x="50" y="102"/>
                    </a:lnTo>
                    <a:lnTo>
                      <a:pt x="50" y="99"/>
                    </a:lnTo>
                    <a:lnTo>
                      <a:pt x="54" y="95"/>
                    </a:lnTo>
                    <a:lnTo>
                      <a:pt x="54" y="91"/>
                    </a:lnTo>
                    <a:lnTo>
                      <a:pt x="58" y="91"/>
                    </a:lnTo>
                    <a:lnTo>
                      <a:pt x="62" y="91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6" y="91"/>
                    </a:lnTo>
                    <a:lnTo>
                      <a:pt x="66" y="95"/>
                    </a:lnTo>
                    <a:lnTo>
                      <a:pt x="70" y="95"/>
                    </a:lnTo>
                    <a:lnTo>
                      <a:pt x="70" y="99"/>
                    </a:lnTo>
                    <a:lnTo>
                      <a:pt x="75" y="99"/>
                    </a:lnTo>
                    <a:lnTo>
                      <a:pt x="75" y="102"/>
                    </a:lnTo>
                    <a:lnTo>
                      <a:pt x="75" y="106"/>
                    </a:lnTo>
                    <a:lnTo>
                      <a:pt x="75" y="110"/>
                    </a:lnTo>
                    <a:lnTo>
                      <a:pt x="75" y="113"/>
                    </a:lnTo>
                    <a:lnTo>
                      <a:pt x="75" y="117"/>
                    </a:lnTo>
                    <a:lnTo>
                      <a:pt x="75" y="121"/>
                    </a:lnTo>
                    <a:lnTo>
                      <a:pt x="75" y="124"/>
                    </a:lnTo>
                    <a:lnTo>
                      <a:pt x="79" y="124"/>
                    </a:lnTo>
                    <a:lnTo>
                      <a:pt x="83" y="124"/>
                    </a:lnTo>
                    <a:lnTo>
                      <a:pt x="87" y="128"/>
                    </a:lnTo>
                    <a:lnTo>
                      <a:pt x="87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9"/>
                    </a:lnTo>
                    <a:lnTo>
                      <a:pt x="95" y="139"/>
                    </a:lnTo>
                    <a:lnTo>
                      <a:pt x="95" y="143"/>
                    </a:lnTo>
                    <a:lnTo>
                      <a:pt x="95" y="146"/>
                    </a:lnTo>
                    <a:lnTo>
                      <a:pt x="99" y="146"/>
                    </a:lnTo>
                    <a:lnTo>
                      <a:pt x="99" y="150"/>
                    </a:lnTo>
                    <a:lnTo>
                      <a:pt x="103" y="150"/>
                    </a:lnTo>
                    <a:lnTo>
                      <a:pt x="103" y="154"/>
                    </a:lnTo>
                    <a:lnTo>
                      <a:pt x="103" y="150"/>
                    </a:lnTo>
                    <a:lnTo>
                      <a:pt x="107" y="150"/>
                    </a:lnTo>
                    <a:lnTo>
                      <a:pt x="107" y="154"/>
                    </a:lnTo>
                    <a:lnTo>
                      <a:pt x="112" y="154"/>
                    </a:lnTo>
                    <a:lnTo>
                      <a:pt x="116" y="154"/>
                    </a:lnTo>
                    <a:lnTo>
                      <a:pt x="120" y="154"/>
                    </a:lnTo>
                    <a:lnTo>
                      <a:pt x="124" y="154"/>
                    </a:lnTo>
                    <a:lnTo>
                      <a:pt x="128" y="154"/>
                    </a:lnTo>
                    <a:lnTo>
                      <a:pt x="128" y="157"/>
                    </a:lnTo>
                    <a:lnTo>
                      <a:pt x="132" y="157"/>
                    </a:lnTo>
                    <a:lnTo>
                      <a:pt x="132" y="161"/>
                    </a:lnTo>
                    <a:lnTo>
                      <a:pt x="136" y="161"/>
                    </a:lnTo>
                    <a:lnTo>
                      <a:pt x="140" y="161"/>
                    </a:lnTo>
                    <a:lnTo>
                      <a:pt x="140" y="157"/>
                    </a:lnTo>
                    <a:lnTo>
                      <a:pt x="140" y="154"/>
                    </a:lnTo>
                    <a:lnTo>
                      <a:pt x="145" y="154"/>
                    </a:lnTo>
                    <a:lnTo>
                      <a:pt x="149" y="157"/>
                    </a:lnTo>
                    <a:lnTo>
                      <a:pt x="153" y="157"/>
                    </a:lnTo>
                    <a:lnTo>
                      <a:pt x="153" y="161"/>
                    </a:lnTo>
                    <a:lnTo>
                      <a:pt x="157" y="161"/>
                    </a:lnTo>
                    <a:lnTo>
                      <a:pt x="157" y="157"/>
                    </a:lnTo>
                    <a:lnTo>
                      <a:pt x="161" y="157"/>
                    </a:lnTo>
                    <a:lnTo>
                      <a:pt x="161" y="154"/>
                    </a:lnTo>
                    <a:lnTo>
                      <a:pt x="165" y="154"/>
                    </a:lnTo>
                    <a:lnTo>
                      <a:pt x="169" y="154"/>
                    </a:lnTo>
                    <a:lnTo>
                      <a:pt x="169" y="150"/>
                    </a:lnTo>
                    <a:lnTo>
                      <a:pt x="173" y="150"/>
                    </a:lnTo>
                    <a:lnTo>
                      <a:pt x="177" y="150"/>
                    </a:lnTo>
                    <a:lnTo>
                      <a:pt x="177" y="146"/>
                    </a:lnTo>
                    <a:lnTo>
                      <a:pt x="182" y="146"/>
                    </a:lnTo>
                    <a:lnTo>
                      <a:pt x="182" y="143"/>
                    </a:lnTo>
                    <a:lnTo>
                      <a:pt x="182" y="139"/>
                    </a:lnTo>
                    <a:lnTo>
                      <a:pt x="186" y="139"/>
                    </a:lnTo>
                    <a:lnTo>
                      <a:pt x="182" y="139"/>
                    </a:lnTo>
                    <a:lnTo>
                      <a:pt x="182" y="135"/>
                    </a:lnTo>
                    <a:lnTo>
                      <a:pt x="182" y="132"/>
                    </a:lnTo>
                    <a:lnTo>
                      <a:pt x="182" y="128"/>
                    </a:lnTo>
                    <a:lnTo>
                      <a:pt x="182" y="124"/>
                    </a:lnTo>
                    <a:lnTo>
                      <a:pt x="182" y="121"/>
                    </a:lnTo>
                    <a:lnTo>
                      <a:pt x="182" y="117"/>
                    </a:lnTo>
                    <a:lnTo>
                      <a:pt x="182" y="113"/>
                    </a:lnTo>
                    <a:lnTo>
                      <a:pt x="182" y="110"/>
                    </a:lnTo>
                    <a:lnTo>
                      <a:pt x="182" y="106"/>
                    </a:lnTo>
                    <a:lnTo>
                      <a:pt x="182" y="102"/>
                    </a:lnTo>
                    <a:lnTo>
                      <a:pt x="182" y="99"/>
                    </a:lnTo>
                    <a:lnTo>
                      <a:pt x="177" y="99"/>
                    </a:lnTo>
                    <a:lnTo>
                      <a:pt x="173" y="99"/>
                    </a:lnTo>
                    <a:lnTo>
                      <a:pt x="169" y="99"/>
                    </a:lnTo>
                    <a:lnTo>
                      <a:pt x="169" y="102"/>
                    </a:lnTo>
                    <a:lnTo>
                      <a:pt x="169" y="106"/>
                    </a:lnTo>
                    <a:lnTo>
                      <a:pt x="165" y="106"/>
                    </a:lnTo>
                    <a:lnTo>
                      <a:pt x="165" y="102"/>
                    </a:lnTo>
                    <a:lnTo>
                      <a:pt x="161" y="102"/>
                    </a:lnTo>
                    <a:lnTo>
                      <a:pt x="161" y="99"/>
                    </a:lnTo>
                    <a:lnTo>
                      <a:pt x="157" y="99"/>
                    </a:lnTo>
                    <a:lnTo>
                      <a:pt x="157" y="95"/>
                    </a:lnTo>
                    <a:lnTo>
                      <a:pt x="153" y="95"/>
                    </a:lnTo>
                    <a:lnTo>
                      <a:pt x="149" y="95"/>
                    </a:lnTo>
                    <a:lnTo>
                      <a:pt x="149" y="99"/>
                    </a:lnTo>
                    <a:lnTo>
                      <a:pt x="145" y="99"/>
                    </a:lnTo>
                    <a:lnTo>
                      <a:pt x="140" y="99"/>
                    </a:lnTo>
                    <a:lnTo>
                      <a:pt x="140" y="95"/>
                    </a:lnTo>
                    <a:lnTo>
                      <a:pt x="140" y="91"/>
                    </a:lnTo>
                    <a:lnTo>
                      <a:pt x="136" y="91"/>
                    </a:lnTo>
                    <a:lnTo>
                      <a:pt x="136" y="88"/>
                    </a:lnTo>
                    <a:lnTo>
                      <a:pt x="136" y="84"/>
                    </a:lnTo>
                    <a:lnTo>
                      <a:pt x="132" y="84"/>
                    </a:lnTo>
                    <a:lnTo>
                      <a:pt x="132" y="80"/>
                    </a:lnTo>
                    <a:lnTo>
                      <a:pt x="132" y="77"/>
                    </a:lnTo>
                    <a:lnTo>
                      <a:pt x="132" y="73"/>
                    </a:lnTo>
                    <a:lnTo>
                      <a:pt x="132" y="69"/>
                    </a:lnTo>
                    <a:lnTo>
                      <a:pt x="128" y="69"/>
                    </a:lnTo>
                    <a:lnTo>
                      <a:pt x="124" y="69"/>
                    </a:lnTo>
                    <a:lnTo>
                      <a:pt x="124" y="66"/>
                    </a:lnTo>
                    <a:lnTo>
                      <a:pt x="120" y="66"/>
                    </a:lnTo>
                    <a:lnTo>
                      <a:pt x="120" y="62"/>
                    </a:lnTo>
                    <a:lnTo>
                      <a:pt x="120" y="58"/>
                    </a:lnTo>
                    <a:lnTo>
                      <a:pt x="120" y="55"/>
                    </a:lnTo>
                    <a:lnTo>
                      <a:pt x="116" y="55"/>
                    </a:lnTo>
                    <a:lnTo>
                      <a:pt x="116" y="51"/>
                    </a:lnTo>
                    <a:lnTo>
                      <a:pt x="120" y="51"/>
                    </a:lnTo>
                    <a:lnTo>
                      <a:pt x="120" y="47"/>
                    </a:lnTo>
                    <a:lnTo>
                      <a:pt x="116" y="47"/>
                    </a:lnTo>
                    <a:lnTo>
                      <a:pt x="116" y="44"/>
                    </a:lnTo>
                    <a:lnTo>
                      <a:pt x="116" y="40"/>
                    </a:lnTo>
                    <a:lnTo>
                      <a:pt x="116" y="36"/>
                    </a:lnTo>
                    <a:lnTo>
                      <a:pt x="116" y="33"/>
                    </a:lnTo>
                    <a:lnTo>
                      <a:pt x="120" y="33"/>
                    </a:lnTo>
                    <a:lnTo>
                      <a:pt x="120" y="29"/>
                    </a:lnTo>
                    <a:lnTo>
                      <a:pt x="120" y="25"/>
                    </a:lnTo>
                    <a:lnTo>
                      <a:pt x="120" y="22"/>
                    </a:lnTo>
                    <a:lnTo>
                      <a:pt x="124" y="22"/>
                    </a:lnTo>
                    <a:lnTo>
                      <a:pt x="124" y="18"/>
                    </a:lnTo>
                    <a:lnTo>
                      <a:pt x="120" y="18"/>
                    </a:lnTo>
                    <a:lnTo>
                      <a:pt x="116" y="18"/>
                    </a:lnTo>
                    <a:lnTo>
                      <a:pt x="112" y="18"/>
                    </a:lnTo>
                    <a:lnTo>
                      <a:pt x="107" y="18"/>
                    </a:lnTo>
                    <a:lnTo>
                      <a:pt x="103" y="18"/>
                    </a:lnTo>
                    <a:lnTo>
                      <a:pt x="99" y="14"/>
                    </a:lnTo>
                    <a:lnTo>
                      <a:pt x="99" y="18"/>
                    </a:lnTo>
                    <a:lnTo>
                      <a:pt x="95" y="18"/>
                    </a:lnTo>
                    <a:lnTo>
                      <a:pt x="91" y="18"/>
                    </a:lnTo>
                    <a:lnTo>
                      <a:pt x="87" y="18"/>
                    </a:lnTo>
                    <a:lnTo>
                      <a:pt x="87" y="14"/>
                    </a:lnTo>
                    <a:lnTo>
                      <a:pt x="83" y="11"/>
                    </a:lnTo>
                    <a:lnTo>
                      <a:pt x="79" y="7"/>
                    </a:lnTo>
                    <a:lnTo>
                      <a:pt x="75" y="7"/>
                    </a:lnTo>
                    <a:lnTo>
                      <a:pt x="70" y="7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70" y="3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2" y="3"/>
                    </a:lnTo>
                    <a:lnTo>
                      <a:pt x="58" y="3"/>
                    </a:lnTo>
                    <a:lnTo>
                      <a:pt x="58" y="7"/>
                    </a:lnTo>
                    <a:lnTo>
                      <a:pt x="58" y="11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4" y="18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7" y="22"/>
                    </a:lnTo>
                    <a:lnTo>
                      <a:pt x="37" y="25"/>
                    </a:lnTo>
                    <a:lnTo>
                      <a:pt x="33" y="25"/>
                    </a:lnTo>
                    <a:lnTo>
                      <a:pt x="33" y="22"/>
                    </a:lnTo>
                    <a:lnTo>
                      <a:pt x="33" y="25"/>
                    </a:lnTo>
                    <a:lnTo>
                      <a:pt x="29" y="25"/>
                    </a:lnTo>
                    <a:lnTo>
                      <a:pt x="29" y="29"/>
                    </a:lnTo>
                    <a:lnTo>
                      <a:pt x="29" y="33"/>
                    </a:lnTo>
                    <a:lnTo>
                      <a:pt x="29" y="36"/>
                    </a:lnTo>
                    <a:lnTo>
                      <a:pt x="25" y="36"/>
                    </a:lnTo>
                    <a:lnTo>
                      <a:pt x="21" y="40"/>
                    </a:lnTo>
                    <a:lnTo>
                      <a:pt x="17" y="40"/>
                    </a:lnTo>
                    <a:lnTo>
                      <a:pt x="17" y="44"/>
                    </a:lnTo>
                    <a:lnTo>
                      <a:pt x="13" y="44"/>
                    </a:lnTo>
                    <a:lnTo>
                      <a:pt x="13" y="47"/>
                    </a:lnTo>
                    <a:lnTo>
                      <a:pt x="13" y="51"/>
                    </a:lnTo>
                    <a:lnTo>
                      <a:pt x="9" y="51"/>
                    </a:lnTo>
                    <a:lnTo>
                      <a:pt x="9" y="55"/>
                    </a:lnTo>
                    <a:lnTo>
                      <a:pt x="5" y="55"/>
                    </a:lnTo>
                    <a:lnTo>
                      <a:pt x="5" y="58"/>
                    </a:lnTo>
                    <a:lnTo>
                      <a:pt x="5" y="62"/>
                    </a:lnTo>
                    <a:lnTo>
                      <a:pt x="9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3" y="69"/>
                    </a:lnTo>
                    <a:lnTo>
                      <a:pt x="17" y="69"/>
                    </a:lnTo>
                    <a:lnTo>
                      <a:pt x="13" y="69"/>
                    </a:lnTo>
                    <a:lnTo>
                      <a:pt x="13" y="73"/>
                    </a:lnTo>
                    <a:lnTo>
                      <a:pt x="13" y="77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5" y="102"/>
                    </a:lnTo>
                    <a:lnTo>
                      <a:pt x="5" y="106"/>
                    </a:lnTo>
                    <a:lnTo>
                      <a:pt x="0" y="106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6600"/>
                  </a:gs>
                  <a:gs pos="100000">
                    <a:srgbClr val="FFFFFF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grpSp>
            <p:nvGrpSpPr>
              <p:cNvPr id="8" name="Group 62"/>
              <p:cNvGrpSpPr>
                <a:grpSpLocks/>
              </p:cNvGrpSpPr>
              <p:nvPr/>
            </p:nvGrpSpPr>
            <p:grpSpPr bwMode="auto">
              <a:xfrm>
                <a:off x="9261" y="814"/>
                <a:ext cx="1080" cy="1080"/>
                <a:chOff x="8721" y="904"/>
                <a:chExt cx="1080" cy="1080"/>
              </a:xfrm>
            </p:grpSpPr>
            <p:sp>
              <p:nvSpPr>
                <p:cNvPr id="9" name="Oval 63"/>
                <p:cNvSpPr>
                  <a:spLocks noChangeArrowheads="1"/>
                </p:cNvSpPr>
                <p:nvPr/>
              </p:nvSpPr>
              <p:spPr bwMode="auto">
                <a:xfrm>
                  <a:off x="8721" y="904"/>
                  <a:ext cx="1080" cy="1080"/>
                </a:xfrm>
                <a:prstGeom prst="ellipse">
                  <a:avLst/>
                </a:prstGeom>
                <a:solidFill>
                  <a:srgbClr val="66FFFF"/>
                </a:solidFill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s-AR" altLang="es-AR" sz="2400">
                    <a:solidFill>
                      <a:srgbClr val="66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836" y="1109"/>
                  <a:ext cx="788" cy="692"/>
                </a:xfrm>
                <a:prstGeom prst="line">
                  <a:avLst/>
                </a:prstGeom>
                <a:noFill/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1" name="WordArt 6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929" y="1163"/>
                  <a:ext cx="664" cy="562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FadeUp">
                    <a:avLst>
                      <a:gd name="adj" fmla="val 9991"/>
                    </a:avLst>
                  </a:prstTxWarp>
                </a:bodyPr>
                <a:lstStyle/>
                <a:p>
                  <a:pPr algn="ctr"/>
                  <a:r>
                    <a:rPr lang="es-AR" sz="3600" kern="10">
                      <a:ln w="63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TBC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373599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3907311" y="1340769"/>
            <a:ext cx="325697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La Tasa de Mortalidad en varones fue 1,92 (</a:t>
            </a:r>
            <a:r>
              <a:rPr lang="es-AR" sz="1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1,72; 2,15) veces más alta </a:t>
            </a:r>
            <a:r>
              <a:rPr lang="es-AR" sz="1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que </a:t>
            </a:r>
            <a:r>
              <a:rPr lang="es-AR" sz="1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en mujeres: 2,24 por 100.000 y 1,16 por 100.000, respectivamente, p&lt;0,0001</a:t>
            </a:r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287338" y="6319838"/>
            <a:ext cx="5473700" cy="422275"/>
            <a:chOff x="567" y="3748"/>
            <a:chExt cx="3448" cy="266"/>
          </a:xfrm>
        </p:grpSpPr>
        <p:sp>
          <p:nvSpPr>
            <p:cNvPr id="6" name="Rectangle 59"/>
            <p:cNvSpPr>
              <a:spLocks noChangeArrowheads="1"/>
            </p:cNvSpPr>
            <p:nvPr/>
          </p:nvSpPr>
          <p:spPr bwMode="auto">
            <a:xfrm>
              <a:off x="911" y="3878"/>
              <a:ext cx="3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1000" b="1" i="1" dirty="0">
                  <a:solidFill>
                    <a:srgbClr val="FF6600"/>
                  </a:solidFill>
                  <a:latin typeface="Times New Roman" pitchFamily="18" charset="0"/>
                </a:rPr>
                <a:t>FUENTE: PROGRAMA PROVINCIAL DE CONTROL DE LA TUBERCULOSIS – JUJUY -</a:t>
              </a:r>
              <a:endParaRPr lang="es-ES" altLang="es-AR" sz="3600" dirty="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60"/>
            <p:cNvGrpSpPr>
              <a:grpSpLocks/>
            </p:cNvGrpSpPr>
            <p:nvPr/>
          </p:nvGrpSpPr>
          <p:grpSpPr bwMode="auto">
            <a:xfrm>
              <a:off x="567" y="3748"/>
              <a:ext cx="272" cy="266"/>
              <a:chOff x="8901" y="544"/>
              <a:chExt cx="1800" cy="1620"/>
            </a:xfrm>
          </p:grpSpPr>
          <p:sp>
            <p:nvSpPr>
              <p:cNvPr id="8" name="Freeform 61"/>
              <p:cNvSpPr>
                <a:spLocks/>
              </p:cNvSpPr>
              <p:nvPr/>
            </p:nvSpPr>
            <p:spPr bwMode="auto">
              <a:xfrm>
                <a:off x="8901" y="544"/>
                <a:ext cx="1800" cy="1620"/>
              </a:xfrm>
              <a:custGeom>
                <a:avLst/>
                <a:gdLst>
                  <a:gd name="T0" fmla="*/ 9 w 186"/>
                  <a:gd name="T1" fmla="*/ 113 h 161"/>
                  <a:gd name="T2" fmla="*/ 17 w 186"/>
                  <a:gd name="T3" fmla="*/ 124 h 161"/>
                  <a:gd name="T4" fmla="*/ 25 w 186"/>
                  <a:gd name="T5" fmla="*/ 132 h 161"/>
                  <a:gd name="T6" fmla="*/ 37 w 186"/>
                  <a:gd name="T7" fmla="*/ 135 h 161"/>
                  <a:gd name="T8" fmla="*/ 46 w 186"/>
                  <a:gd name="T9" fmla="*/ 135 h 161"/>
                  <a:gd name="T10" fmla="*/ 54 w 186"/>
                  <a:gd name="T11" fmla="*/ 128 h 161"/>
                  <a:gd name="T12" fmla="*/ 54 w 186"/>
                  <a:gd name="T13" fmla="*/ 113 h 161"/>
                  <a:gd name="T14" fmla="*/ 50 w 186"/>
                  <a:gd name="T15" fmla="*/ 102 h 161"/>
                  <a:gd name="T16" fmla="*/ 58 w 186"/>
                  <a:gd name="T17" fmla="*/ 91 h 161"/>
                  <a:gd name="T18" fmla="*/ 66 w 186"/>
                  <a:gd name="T19" fmla="*/ 91 h 161"/>
                  <a:gd name="T20" fmla="*/ 75 w 186"/>
                  <a:gd name="T21" fmla="*/ 99 h 161"/>
                  <a:gd name="T22" fmla="*/ 75 w 186"/>
                  <a:gd name="T23" fmla="*/ 113 h 161"/>
                  <a:gd name="T24" fmla="*/ 79 w 186"/>
                  <a:gd name="T25" fmla="*/ 124 h 161"/>
                  <a:gd name="T26" fmla="*/ 91 w 186"/>
                  <a:gd name="T27" fmla="*/ 132 h 161"/>
                  <a:gd name="T28" fmla="*/ 95 w 186"/>
                  <a:gd name="T29" fmla="*/ 143 h 161"/>
                  <a:gd name="T30" fmla="*/ 103 w 186"/>
                  <a:gd name="T31" fmla="*/ 150 h 161"/>
                  <a:gd name="T32" fmla="*/ 107 w 186"/>
                  <a:gd name="T33" fmla="*/ 154 h 161"/>
                  <a:gd name="T34" fmla="*/ 124 w 186"/>
                  <a:gd name="T35" fmla="*/ 154 h 161"/>
                  <a:gd name="T36" fmla="*/ 132 w 186"/>
                  <a:gd name="T37" fmla="*/ 161 h 161"/>
                  <a:gd name="T38" fmla="*/ 140 w 186"/>
                  <a:gd name="T39" fmla="*/ 154 h 161"/>
                  <a:gd name="T40" fmla="*/ 153 w 186"/>
                  <a:gd name="T41" fmla="*/ 161 h 161"/>
                  <a:gd name="T42" fmla="*/ 161 w 186"/>
                  <a:gd name="T43" fmla="*/ 154 h 161"/>
                  <a:gd name="T44" fmla="*/ 173 w 186"/>
                  <a:gd name="T45" fmla="*/ 150 h 161"/>
                  <a:gd name="T46" fmla="*/ 182 w 186"/>
                  <a:gd name="T47" fmla="*/ 143 h 161"/>
                  <a:gd name="T48" fmla="*/ 182 w 186"/>
                  <a:gd name="T49" fmla="*/ 135 h 161"/>
                  <a:gd name="T50" fmla="*/ 182 w 186"/>
                  <a:gd name="T51" fmla="*/ 121 h 161"/>
                  <a:gd name="T52" fmla="*/ 182 w 186"/>
                  <a:gd name="T53" fmla="*/ 106 h 161"/>
                  <a:gd name="T54" fmla="*/ 173 w 186"/>
                  <a:gd name="T55" fmla="*/ 99 h 161"/>
                  <a:gd name="T56" fmla="*/ 165 w 186"/>
                  <a:gd name="T57" fmla="*/ 106 h 161"/>
                  <a:gd name="T58" fmla="*/ 157 w 186"/>
                  <a:gd name="T59" fmla="*/ 99 h 161"/>
                  <a:gd name="T60" fmla="*/ 149 w 186"/>
                  <a:gd name="T61" fmla="*/ 99 h 161"/>
                  <a:gd name="T62" fmla="*/ 140 w 186"/>
                  <a:gd name="T63" fmla="*/ 91 h 161"/>
                  <a:gd name="T64" fmla="*/ 132 w 186"/>
                  <a:gd name="T65" fmla="*/ 84 h 161"/>
                  <a:gd name="T66" fmla="*/ 132 w 186"/>
                  <a:gd name="T67" fmla="*/ 69 h 161"/>
                  <a:gd name="T68" fmla="*/ 120 w 186"/>
                  <a:gd name="T69" fmla="*/ 66 h 161"/>
                  <a:gd name="T70" fmla="*/ 116 w 186"/>
                  <a:gd name="T71" fmla="*/ 55 h 161"/>
                  <a:gd name="T72" fmla="*/ 116 w 186"/>
                  <a:gd name="T73" fmla="*/ 47 h 161"/>
                  <a:gd name="T74" fmla="*/ 116 w 186"/>
                  <a:gd name="T75" fmla="*/ 33 h 161"/>
                  <a:gd name="T76" fmla="*/ 120 w 186"/>
                  <a:gd name="T77" fmla="*/ 22 h 161"/>
                  <a:gd name="T78" fmla="*/ 116 w 186"/>
                  <a:gd name="T79" fmla="*/ 18 h 161"/>
                  <a:gd name="T80" fmla="*/ 99 w 186"/>
                  <a:gd name="T81" fmla="*/ 14 h 161"/>
                  <a:gd name="T82" fmla="*/ 87 w 186"/>
                  <a:gd name="T83" fmla="*/ 18 h 161"/>
                  <a:gd name="T84" fmla="*/ 75 w 186"/>
                  <a:gd name="T85" fmla="*/ 7 h 161"/>
                  <a:gd name="T86" fmla="*/ 70 w 186"/>
                  <a:gd name="T87" fmla="*/ 3 h 161"/>
                  <a:gd name="T88" fmla="*/ 62 w 186"/>
                  <a:gd name="T89" fmla="*/ 3 h 161"/>
                  <a:gd name="T90" fmla="*/ 58 w 186"/>
                  <a:gd name="T91" fmla="*/ 14 h 161"/>
                  <a:gd name="T92" fmla="*/ 50 w 186"/>
                  <a:gd name="T93" fmla="*/ 22 h 161"/>
                  <a:gd name="T94" fmla="*/ 37 w 186"/>
                  <a:gd name="T95" fmla="*/ 25 h 161"/>
                  <a:gd name="T96" fmla="*/ 29 w 186"/>
                  <a:gd name="T97" fmla="*/ 25 h 161"/>
                  <a:gd name="T98" fmla="*/ 25 w 186"/>
                  <a:gd name="T99" fmla="*/ 36 h 161"/>
                  <a:gd name="T100" fmla="*/ 13 w 186"/>
                  <a:gd name="T101" fmla="*/ 44 h 161"/>
                  <a:gd name="T102" fmla="*/ 9 w 186"/>
                  <a:gd name="T103" fmla="*/ 55 h 161"/>
                  <a:gd name="T104" fmla="*/ 9 w 186"/>
                  <a:gd name="T105" fmla="*/ 62 h 161"/>
                  <a:gd name="T106" fmla="*/ 17 w 186"/>
                  <a:gd name="T107" fmla="*/ 69 h 161"/>
                  <a:gd name="T108" fmla="*/ 13 w 186"/>
                  <a:gd name="T109" fmla="*/ 80 h 161"/>
                  <a:gd name="T110" fmla="*/ 5 w 186"/>
                  <a:gd name="T111" fmla="*/ 95 h 161"/>
                  <a:gd name="T112" fmla="*/ 0 w 186"/>
                  <a:gd name="T113" fmla="*/ 10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6" h="161">
                    <a:moveTo>
                      <a:pt x="0" y="110"/>
                    </a:moveTo>
                    <a:lnTo>
                      <a:pt x="5" y="110"/>
                    </a:lnTo>
                    <a:lnTo>
                      <a:pt x="5" y="113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7" y="117"/>
                    </a:lnTo>
                    <a:lnTo>
                      <a:pt x="17" y="121"/>
                    </a:lnTo>
                    <a:lnTo>
                      <a:pt x="17" y="124"/>
                    </a:lnTo>
                    <a:lnTo>
                      <a:pt x="21" y="124"/>
                    </a:lnTo>
                    <a:lnTo>
                      <a:pt x="21" y="128"/>
                    </a:lnTo>
                    <a:lnTo>
                      <a:pt x="25" y="128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3" y="132"/>
                    </a:lnTo>
                    <a:lnTo>
                      <a:pt x="33" y="135"/>
                    </a:lnTo>
                    <a:lnTo>
                      <a:pt x="37" y="135"/>
                    </a:lnTo>
                    <a:lnTo>
                      <a:pt x="37" y="139"/>
                    </a:lnTo>
                    <a:lnTo>
                      <a:pt x="42" y="139"/>
                    </a:lnTo>
                    <a:lnTo>
                      <a:pt x="46" y="139"/>
                    </a:lnTo>
                    <a:lnTo>
                      <a:pt x="46" y="135"/>
                    </a:lnTo>
                    <a:lnTo>
                      <a:pt x="50" y="135"/>
                    </a:lnTo>
                    <a:lnTo>
                      <a:pt x="50" y="132"/>
                    </a:lnTo>
                    <a:lnTo>
                      <a:pt x="54" y="132"/>
                    </a:lnTo>
                    <a:lnTo>
                      <a:pt x="54" y="128"/>
                    </a:lnTo>
                    <a:lnTo>
                      <a:pt x="54" y="124"/>
                    </a:lnTo>
                    <a:lnTo>
                      <a:pt x="54" y="121"/>
                    </a:lnTo>
                    <a:lnTo>
                      <a:pt x="54" y="117"/>
                    </a:lnTo>
                    <a:lnTo>
                      <a:pt x="54" y="113"/>
                    </a:lnTo>
                    <a:lnTo>
                      <a:pt x="54" y="110"/>
                    </a:lnTo>
                    <a:lnTo>
                      <a:pt x="54" y="106"/>
                    </a:lnTo>
                    <a:lnTo>
                      <a:pt x="54" y="102"/>
                    </a:lnTo>
                    <a:lnTo>
                      <a:pt x="50" y="102"/>
                    </a:lnTo>
                    <a:lnTo>
                      <a:pt x="50" y="99"/>
                    </a:lnTo>
                    <a:lnTo>
                      <a:pt x="54" y="95"/>
                    </a:lnTo>
                    <a:lnTo>
                      <a:pt x="54" y="91"/>
                    </a:lnTo>
                    <a:lnTo>
                      <a:pt x="58" y="91"/>
                    </a:lnTo>
                    <a:lnTo>
                      <a:pt x="62" y="91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6" y="91"/>
                    </a:lnTo>
                    <a:lnTo>
                      <a:pt x="66" y="95"/>
                    </a:lnTo>
                    <a:lnTo>
                      <a:pt x="70" y="95"/>
                    </a:lnTo>
                    <a:lnTo>
                      <a:pt x="70" y="99"/>
                    </a:lnTo>
                    <a:lnTo>
                      <a:pt x="75" y="99"/>
                    </a:lnTo>
                    <a:lnTo>
                      <a:pt x="75" y="102"/>
                    </a:lnTo>
                    <a:lnTo>
                      <a:pt x="75" y="106"/>
                    </a:lnTo>
                    <a:lnTo>
                      <a:pt x="75" y="110"/>
                    </a:lnTo>
                    <a:lnTo>
                      <a:pt x="75" y="113"/>
                    </a:lnTo>
                    <a:lnTo>
                      <a:pt x="75" y="117"/>
                    </a:lnTo>
                    <a:lnTo>
                      <a:pt x="75" y="121"/>
                    </a:lnTo>
                    <a:lnTo>
                      <a:pt x="75" y="124"/>
                    </a:lnTo>
                    <a:lnTo>
                      <a:pt x="79" y="124"/>
                    </a:lnTo>
                    <a:lnTo>
                      <a:pt x="83" y="124"/>
                    </a:lnTo>
                    <a:lnTo>
                      <a:pt x="87" y="128"/>
                    </a:lnTo>
                    <a:lnTo>
                      <a:pt x="87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9"/>
                    </a:lnTo>
                    <a:lnTo>
                      <a:pt x="95" y="139"/>
                    </a:lnTo>
                    <a:lnTo>
                      <a:pt x="95" y="143"/>
                    </a:lnTo>
                    <a:lnTo>
                      <a:pt x="95" y="146"/>
                    </a:lnTo>
                    <a:lnTo>
                      <a:pt x="99" y="146"/>
                    </a:lnTo>
                    <a:lnTo>
                      <a:pt x="99" y="150"/>
                    </a:lnTo>
                    <a:lnTo>
                      <a:pt x="103" y="150"/>
                    </a:lnTo>
                    <a:lnTo>
                      <a:pt x="103" y="154"/>
                    </a:lnTo>
                    <a:lnTo>
                      <a:pt x="103" y="150"/>
                    </a:lnTo>
                    <a:lnTo>
                      <a:pt x="107" y="150"/>
                    </a:lnTo>
                    <a:lnTo>
                      <a:pt x="107" y="154"/>
                    </a:lnTo>
                    <a:lnTo>
                      <a:pt x="112" y="154"/>
                    </a:lnTo>
                    <a:lnTo>
                      <a:pt x="116" y="154"/>
                    </a:lnTo>
                    <a:lnTo>
                      <a:pt x="120" y="154"/>
                    </a:lnTo>
                    <a:lnTo>
                      <a:pt x="124" y="154"/>
                    </a:lnTo>
                    <a:lnTo>
                      <a:pt x="128" y="154"/>
                    </a:lnTo>
                    <a:lnTo>
                      <a:pt x="128" y="157"/>
                    </a:lnTo>
                    <a:lnTo>
                      <a:pt x="132" y="157"/>
                    </a:lnTo>
                    <a:lnTo>
                      <a:pt x="132" y="161"/>
                    </a:lnTo>
                    <a:lnTo>
                      <a:pt x="136" y="161"/>
                    </a:lnTo>
                    <a:lnTo>
                      <a:pt x="140" y="161"/>
                    </a:lnTo>
                    <a:lnTo>
                      <a:pt x="140" y="157"/>
                    </a:lnTo>
                    <a:lnTo>
                      <a:pt x="140" y="154"/>
                    </a:lnTo>
                    <a:lnTo>
                      <a:pt x="145" y="154"/>
                    </a:lnTo>
                    <a:lnTo>
                      <a:pt x="149" y="157"/>
                    </a:lnTo>
                    <a:lnTo>
                      <a:pt x="153" y="157"/>
                    </a:lnTo>
                    <a:lnTo>
                      <a:pt x="153" y="161"/>
                    </a:lnTo>
                    <a:lnTo>
                      <a:pt x="157" y="161"/>
                    </a:lnTo>
                    <a:lnTo>
                      <a:pt x="157" y="157"/>
                    </a:lnTo>
                    <a:lnTo>
                      <a:pt x="161" y="157"/>
                    </a:lnTo>
                    <a:lnTo>
                      <a:pt x="161" y="154"/>
                    </a:lnTo>
                    <a:lnTo>
                      <a:pt x="165" y="154"/>
                    </a:lnTo>
                    <a:lnTo>
                      <a:pt x="169" y="154"/>
                    </a:lnTo>
                    <a:lnTo>
                      <a:pt x="169" y="150"/>
                    </a:lnTo>
                    <a:lnTo>
                      <a:pt x="173" y="150"/>
                    </a:lnTo>
                    <a:lnTo>
                      <a:pt x="177" y="150"/>
                    </a:lnTo>
                    <a:lnTo>
                      <a:pt x="177" y="146"/>
                    </a:lnTo>
                    <a:lnTo>
                      <a:pt x="182" y="146"/>
                    </a:lnTo>
                    <a:lnTo>
                      <a:pt x="182" y="143"/>
                    </a:lnTo>
                    <a:lnTo>
                      <a:pt x="182" y="139"/>
                    </a:lnTo>
                    <a:lnTo>
                      <a:pt x="186" y="139"/>
                    </a:lnTo>
                    <a:lnTo>
                      <a:pt x="182" y="139"/>
                    </a:lnTo>
                    <a:lnTo>
                      <a:pt x="182" y="135"/>
                    </a:lnTo>
                    <a:lnTo>
                      <a:pt x="182" y="132"/>
                    </a:lnTo>
                    <a:lnTo>
                      <a:pt x="182" y="128"/>
                    </a:lnTo>
                    <a:lnTo>
                      <a:pt x="182" y="124"/>
                    </a:lnTo>
                    <a:lnTo>
                      <a:pt x="182" y="121"/>
                    </a:lnTo>
                    <a:lnTo>
                      <a:pt x="182" y="117"/>
                    </a:lnTo>
                    <a:lnTo>
                      <a:pt x="182" y="113"/>
                    </a:lnTo>
                    <a:lnTo>
                      <a:pt x="182" y="110"/>
                    </a:lnTo>
                    <a:lnTo>
                      <a:pt x="182" y="106"/>
                    </a:lnTo>
                    <a:lnTo>
                      <a:pt x="182" y="102"/>
                    </a:lnTo>
                    <a:lnTo>
                      <a:pt x="182" y="99"/>
                    </a:lnTo>
                    <a:lnTo>
                      <a:pt x="177" y="99"/>
                    </a:lnTo>
                    <a:lnTo>
                      <a:pt x="173" y="99"/>
                    </a:lnTo>
                    <a:lnTo>
                      <a:pt x="169" y="99"/>
                    </a:lnTo>
                    <a:lnTo>
                      <a:pt x="169" y="102"/>
                    </a:lnTo>
                    <a:lnTo>
                      <a:pt x="169" y="106"/>
                    </a:lnTo>
                    <a:lnTo>
                      <a:pt x="165" y="106"/>
                    </a:lnTo>
                    <a:lnTo>
                      <a:pt x="165" y="102"/>
                    </a:lnTo>
                    <a:lnTo>
                      <a:pt x="161" y="102"/>
                    </a:lnTo>
                    <a:lnTo>
                      <a:pt x="161" y="99"/>
                    </a:lnTo>
                    <a:lnTo>
                      <a:pt x="157" y="99"/>
                    </a:lnTo>
                    <a:lnTo>
                      <a:pt x="157" y="95"/>
                    </a:lnTo>
                    <a:lnTo>
                      <a:pt x="153" y="95"/>
                    </a:lnTo>
                    <a:lnTo>
                      <a:pt x="149" y="95"/>
                    </a:lnTo>
                    <a:lnTo>
                      <a:pt x="149" y="99"/>
                    </a:lnTo>
                    <a:lnTo>
                      <a:pt x="145" y="99"/>
                    </a:lnTo>
                    <a:lnTo>
                      <a:pt x="140" y="99"/>
                    </a:lnTo>
                    <a:lnTo>
                      <a:pt x="140" y="95"/>
                    </a:lnTo>
                    <a:lnTo>
                      <a:pt x="140" y="91"/>
                    </a:lnTo>
                    <a:lnTo>
                      <a:pt x="136" y="91"/>
                    </a:lnTo>
                    <a:lnTo>
                      <a:pt x="136" y="88"/>
                    </a:lnTo>
                    <a:lnTo>
                      <a:pt x="136" y="84"/>
                    </a:lnTo>
                    <a:lnTo>
                      <a:pt x="132" y="84"/>
                    </a:lnTo>
                    <a:lnTo>
                      <a:pt x="132" y="80"/>
                    </a:lnTo>
                    <a:lnTo>
                      <a:pt x="132" y="77"/>
                    </a:lnTo>
                    <a:lnTo>
                      <a:pt x="132" y="73"/>
                    </a:lnTo>
                    <a:lnTo>
                      <a:pt x="132" y="69"/>
                    </a:lnTo>
                    <a:lnTo>
                      <a:pt x="128" y="69"/>
                    </a:lnTo>
                    <a:lnTo>
                      <a:pt x="124" y="69"/>
                    </a:lnTo>
                    <a:lnTo>
                      <a:pt x="124" y="66"/>
                    </a:lnTo>
                    <a:lnTo>
                      <a:pt x="120" y="66"/>
                    </a:lnTo>
                    <a:lnTo>
                      <a:pt x="120" y="62"/>
                    </a:lnTo>
                    <a:lnTo>
                      <a:pt x="120" y="58"/>
                    </a:lnTo>
                    <a:lnTo>
                      <a:pt x="120" y="55"/>
                    </a:lnTo>
                    <a:lnTo>
                      <a:pt x="116" y="55"/>
                    </a:lnTo>
                    <a:lnTo>
                      <a:pt x="116" y="51"/>
                    </a:lnTo>
                    <a:lnTo>
                      <a:pt x="120" y="51"/>
                    </a:lnTo>
                    <a:lnTo>
                      <a:pt x="120" y="47"/>
                    </a:lnTo>
                    <a:lnTo>
                      <a:pt x="116" y="47"/>
                    </a:lnTo>
                    <a:lnTo>
                      <a:pt x="116" y="44"/>
                    </a:lnTo>
                    <a:lnTo>
                      <a:pt x="116" y="40"/>
                    </a:lnTo>
                    <a:lnTo>
                      <a:pt x="116" y="36"/>
                    </a:lnTo>
                    <a:lnTo>
                      <a:pt x="116" y="33"/>
                    </a:lnTo>
                    <a:lnTo>
                      <a:pt x="120" y="33"/>
                    </a:lnTo>
                    <a:lnTo>
                      <a:pt x="120" y="29"/>
                    </a:lnTo>
                    <a:lnTo>
                      <a:pt x="120" y="25"/>
                    </a:lnTo>
                    <a:lnTo>
                      <a:pt x="120" y="22"/>
                    </a:lnTo>
                    <a:lnTo>
                      <a:pt x="124" y="22"/>
                    </a:lnTo>
                    <a:lnTo>
                      <a:pt x="124" y="18"/>
                    </a:lnTo>
                    <a:lnTo>
                      <a:pt x="120" y="18"/>
                    </a:lnTo>
                    <a:lnTo>
                      <a:pt x="116" y="18"/>
                    </a:lnTo>
                    <a:lnTo>
                      <a:pt x="112" y="18"/>
                    </a:lnTo>
                    <a:lnTo>
                      <a:pt x="107" y="18"/>
                    </a:lnTo>
                    <a:lnTo>
                      <a:pt x="103" y="18"/>
                    </a:lnTo>
                    <a:lnTo>
                      <a:pt x="99" y="14"/>
                    </a:lnTo>
                    <a:lnTo>
                      <a:pt x="99" y="18"/>
                    </a:lnTo>
                    <a:lnTo>
                      <a:pt x="95" y="18"/>
                    </a:lnTo>
                    <a:lnTo>
                      <a:pt x="91" y="18"/>
                    </a:lnTo>
                    <a:lnTo>
                      <a:pt x="87" y="18"/>
                    </a:lnTo>
                    <a:lnTo>
                      <a:pt x="87" y="14"/>
                    </a:lnTo>
                    <a:lnTo>
                      <a:pt x="83" y="11"/>
                    </a:lnTo>
                    <a:lnTo>
                      <a:pt x="79" y="7"/>
                    </a:lnTo>
                    <a:lnTo>
                      <a:pt x="75" y="7"/>
                    </a:lnTo>
                    <a:lnTo>
                      <a:pt x="70" y="7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70" y="3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2" y="3"/>
                    </a:lnTo>
                    <a:lnTo>
                      <a:pt x="58" y="3"/>
                    </a:lnTo>
                    <a:lnTo>
                      <a:pt x="58" y="7"/>
                    </a:lnTo>
                    <a:lnTo>
                      <a:pt x="58" y="11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4" y="18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7" y="22"/>
                    </a:lnTo>
                    <a:lnTo>
                      <a:pt x="37" y="25"/>
                    </a:lnTo>
                    <a:lnTo>
                      <a:pt x="33" y="25"/>
                    </a:lnTo>
                    <a:lnTo>
                      <a:pt x="33" y="22"/>
                    </a:lnTo>
                    <a:lnTo>
                      <a:pt x="33" y="25"/>
                    </a:lnTo>
                    <a:lnTo>
                      <a:pt x="29" y="25"/>
                    </a:lnTo>
                    <a:lnTo>
                      <a:pt x="29" y="29"/>
                    </a:lnTo>
                    <a:lnTo>
                      <a:pt x="29" y="33"/>
                    </a:lnTo>
                    <a:lnTo>
                      <a:pt x="29" y="36"/>
                    </a:lnTo>
                    <a:lnTo>
                      <a:pt x="25" y="36"/>
                    </a:lnTo>
                    <a:lnTo>
                      <a:pt x="21" y="40"/>
                    </a:lnTo>
                    <a:lnTo>
                      <a:pt x="17" y="40"/>
                    </a:lnTo>
                    <a:lnTo>
                      <a:pt x="17" y="44"/>
                    </a:lnTo>
                    <a:lnTo>
                      <a:pt x="13" y="44"/>
                    </a:lnTo>
                    <a:lnTo>
                      <a:pt x="13" y="47"/>
                    </a:lnTo>
                    <a:lnTo>
                      <a:pt x="13" y="51"/>
                    </a:lnTo>
                    <a:lnTo>
                      <a:pt x="9" y="51"/>
                    </a:lnTo>
                    <a:lnTo>
                      <a:pt x="9" y="55"/>
                    </a:lnTo>
                    <a:lnTo>
                      <a:pt x="5" y="55"/>
                    </a:lnTo>
                    <a:lnTo>
                      <a:pt x="5" y="58"/>
                    </a:lnTo>
                    <a:lnTo>
                      <a:pt x="5" y="62"/>
                    </a:lnTo>
                    <a:lnTo>
                      <a:pt x="9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3" y="69"/>
                    </a:lnTo>
                    <a:lnTo>
                      <a:pt x="17" y="69"/>
                    </a:lnTo>
                    <a:lnTo>
                      <a:pt x="13" y="69"/>
                    </a:lnTo>
                    <a:lnTo>
                      <a:pt x="13" y="73"/>
                    </a:lnTo>
                    <a:lnTo>
                      <a:pt x="13" y="77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5" y="102"/>
                    </a:lnTo>
                    <a:lnTo>
                      <a:pt x="5" y="106"/>
                    </a:lnTo>
                    <a:lnTo>
                      <a:pt x="0" y="106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6600"/>
                  </a:gs>
                  <a:gs pos="100000">
                    <a:srgbClr val="FFFFFF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grpSp>
            <p:nvGrpSpPr>
              <p:cNvPr id="9" name="Group 62"/>
              <p:cNvGrpSpPr>
                <a:grpSpLocks/>
              </p:cNvGrpSpPr>
              <p:nvPr/>
            </p:nvGrpSpPr>
            <p:grpSpPr bwMode="auto">
              <a:xfrm>
                <a:off x="9261" y="814"/>
                <a:ext cx="1080" cy="1080"/>
                <a:chOff x="8721" y="904"/>
                <a:chExt cx="1080" cy="1080"/>
              </a:xfrm>
            </p:grpSpPr>
            <p:sp>
              <p:nvSpPr>
                <p:cNvPr id="10" name="Oval 63"/>
                <p:cNvSpPr>
                  <a:spLocks noChangeArrowheads="1"/>
                </p:cNvSpPr>
                <p:nvPr/>
              </p:nvSpPr>
              <p:spPr bwMode="auto">
                <a:xfrm>
                  <a:off x="8721" y="904"/>
                  <a:ext cx="1080" cy="1080"/>
                </a:xfrm>
                <a:prstGeom prst="ellipse">
                  <a:avLst/>
                </a:prstGeom>
                <a:solidFill>
                  <a:srgbClr val="66FFFF"/>
                </a:solidFill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s-AR" altLang="es-AR" sz="2400">
                    <a:solidFill>
                      <a:srgbClr val="66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836" y="1109"/>
                  <a:ext cx="788" cy="692"/>
                </a:xfrm>
                <a:prstGeom prst="line">
                  <a:avLst/>
                </a:prstGeom>
                <a:noFill/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" name="WordArt 6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929" y="1163"/>
                  <a:ext cx="664" cy="562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FadeUp">
                    <a:avLst>
                      <a:gd name="adj" fmla="val 9991"/>
                    </a:avLst>
                  </a:prstTxWarp>
                </a:bodyPr>
                <a:lstStyle/>
                <a:p>
                  <a:pPr algn="ctr"/>
                  <a:r>
                    <a:rPr lang="es-AR" sz="3600" kern="10">
                      <a:ln w="63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TBC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33487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DhUSEhQUFRQVEhQVFRUVFRUXFxUYFRUXGBUXFRQXHCYeFxkjGRcVIC8gIycpLCwsFR4xNTAqNSYrLCkBCQoKDgwOGg8PGi0kHxwsLCw1KiwpLikqKSoqKiksLCosLSwtKSwsKTUpKSwsKS0sKS0pLCwpKTIpLCwsKSksKf/AABEIAM4A9QMBIgACEQEDEQH/xAAcAAABBQEBAQAAAAAAAAAAAAAAAQQFBgcDAgj/xABLEAABAwEFAggKBwcDAgcAAAABAAIRAwQFEiExQVEGEyJhcYGRsQcWMjRTc5Kh0dIUIyRCUnLBM2KCk6Ky8Bd04RWDNWNks8Lx8v/EABsBAAEFAQEAAAAAAAAAAAAAAAMAAQIEBQYH/8QAMREAAgECAgcIAQUBAQAAAAAAAAECAxEhMQQFEkFRcbEVMjNSYaHB0RQTIoGR8EIj/9oADAMBAAIRAxEAPwB6EqQJVwh2zFSpEqcExUIQkCkKhQ1/8IDQdTpUqZq1qs4GTAgbXHt7DmIXC6eEz31X0LRS4msxheBMhzRrB7NCdu4qwtGqOG2lhzxtxtnYqyrQUtksKFWRwud/0v6bxYmYwYjH7TB5Udei7HhO76Q+lgHJsf0iZOuEHDG7PVL8SrjhldZ8LX6g3Wh/fyWFAVS4PXpXr1hXFlAp1jhdW47EAGS3k0zpm2DAEkTmu9ycMePdWY5jWupsc9kOJxhkh05Zfd9pKehVFe2NrXxWF+Te8Eq0Xb1LMhRVjvzFYBa3tj6p1QtaZybOQJ5h71w4N31XtHLqUBTpubipvDw7FyogjUdg0Vd6PNRlJ/8ALs8Vn6cRnNNpcSdQq1Y+GHGW/wCj4BxZfUpsqSeU+k2XCI/XaN653lwqrstFelRs7ajaDWue41A0hpYHE4TrqchJyU/wqzls2xtfFpYXt1BurG1y1IVVtPDKpxdlNGgHvtLakML8MFhAIBIgjXMxkFN3Naq1RhNooii7FAaHh8tgcqRzyOpQqaLUpx2p2X8q+DtlnmQ203gSASqlePNow1KrbKHUaVRzHvFSCC0jZE6FpmIz1Uje3CzKlTs9M1qtoph7W4sEMc0kEnYcju8k5jKSvQKyaTWfqsLY48MOIJzRZEKp3Pwk4ujWo1KHE1bNQfVFPGXB7WtxeXmZkjOT5WusebPw7xWCvaOLbjovYDTxmCHua1rpiRq7Z9xSeg1buywulu35bwbki3JVV7fwpri08RQs7ar+JbVP1mGA7WJyMEjbOa5VeHf2D6SKQxtrcU+m5x5Jwl04sM6Rs3jYmWg1mk0s7b1vy5A2y3IUTctvtNRzhaLOKAAGE8Y1+I7RlpCllWqQcJbLt/Dv0BMEqRKog2IlQhOBYiEITgxkEqQJVI9FYqVIlTgmKhCEgUiqcIa/0a8aNre0mjxRpOcBOAy4yfaHTDuhR1C+KdrvbHTJ82fTpCM3uDXmSPuthzhnuG9X2EjWAaADoCvw0uMY4xxS2b33crFGdBt4PC98jLf+rNN0tsDQ42g1CCzCZ/aF/bMNjWZUveDot1sE5sut7cthwUvir3hEzAnft7V6woj1hG+EM7vPe2r7vQD+M97ytu4X+ygcCbTZhVpAVqxrlrhxWfFAwSYyjQTM7So2jRcy76NsZkQ6vSqc7Kpc0Fx3AkjpcNy1HCNyAFF6xSm5KOds3uxwyXH2Ifj/ALbX/wBh9EFctdlO6aT6gmmLOC8RPJI5WW3IlVm6L+Fnp2w0HF1mY0GgXA8mpUgBonOJLieanOpJOiQkDBEQOxVoaXCO3tRvtO9r4Z34Z+vqKVN4WeRmtpuavZLNZ7Q94LKVRlQUw0B7OMhz5fq6YDSCYz5l5v8ArUDbrZx1WoyWs4oUzlUPEtyfkeT5OpGpzWmkIwjcjx1o77U4445O2bT4Ph/NwTobkzM71rji7v8ApJdRaKVXEaYwua3EAxzWgZEhrTptOiuvBG00X2aKFSpUYyo5pfV8snJxkkCcnBTBCUBV9I0xVqexs2s754YtvK3rxGVPZdzLru4R0xd1aztDn17RUqENaJyqBonnMA5DOY6VKEG77VZqtcHi/obKDnDPA8Zu6cwMtoJjSFfmtQRORR5awi27Qwle+OLurYYYAtj1M+rWr6VWtlrYCKLLBVotcQRjJadP6stnJnWBEX7YjRsdGo3JlpslJlTdjpljwTzkNHY7etYw7EsKVPWWw1aOCthfclhuzviDcSh2i/qVlvis+qTDbLTpANEkktpvjm6Tkoi3UXC7eNqjALReBqwdjDTfJgjfMbwAdq1OEEJoawjCzUccL4524YYe5ForXAq02ciq2z1q1aCwuNaZEyGhpIG4qzpAEqoV6iqTclv44/C6AmCVIlQgbBCEJwLEQhCcGMglSBKpHorFVqu7gWKtFlTjSMbA6MAMSNJlVVafwf8AM6Pqmdy09XUIVptTV7IytYVp0opwdsSC8QB6Y+wPmR4gj0x9gfMrYhbXZ+j+X3f2ZH5lbzdCqeII9MfYHzI8Qh6Y+wPmVrXmrVDWlziGtAJJJgADUknQJdn6P5fd/Y35dbzdCreII9MfYHzI8Qh6Y+wPmTS8fC5Y6bi1gq1o2saA0xuLyJ6QIzXu6PCzYq7wxxqUCTANVoDT/G0kN/ihR/A0Xy+7+xfkVuPQceIQ9MfYHzI8Qh6Y+wPmVrDpEhCfs7RvL7v7I/k1ePQqviGPTH2B8yPEMemPsD5lakJuzdG8nu/sb8ipxKr4hD0x9gfMl8Qx6Y+wPmVqQl2bovk939jfrT4lV8Qx6Y+wPmR4hj0x9gfMrXCIS7M0Xye7+xfqz4lV8RB6Y+wPmSeIo9MfYHzK1IS7N0Xye7+yP6kuJVvEUemPsD5keIo9MfYHxVktFrYwS97WTpicGz2paVdrxLXNcN7SCO0Jdm6L5fd/Y21IrXiMPTH2B8UniOPSn2B8ytSRLs3RvJ7v7G2mVbxIHpT7A+KPEgelPsD4q0oT9m6N5Pd/ZEq3iSPTH2B8UviSPSn2B8ytCIS7N0bye7+xWRmdts/F1XsmcLi2dJjmXFPL686q+sd3pmuTqJRnJLc31K0hEIQoghkEqQJVI9FYq0/g/wCZ0fVM7lmC0/g/5nR9UzuWzqjxJcvkxtadyPMfoQhdEYILJ/ClwoqVapsdEkMaRxhB8t278re+dwnUrdaxSovqu0psc89DWlx9wWE3M19eq+tV8p7nOO6SST1Tl1INaWyg1GN2Ork4FYmB1U5mchzqP4RcEatE4m8pmw7ukb1oV2nkhSdpoB9MtIBBGapqcr3LrhG1ip+CLhe7H9CqulpB4mTmwgSaYP4SASBsII0IA1lYS+7/AKJetItMfWscI3B2Y7J7tq3dXaUtpFGrGzEQhCKCFQhCQ56QhCQghR9+XlxFBzwAXaNB0xHSeYa9SkFTOHtqOJlMaAYj0kwO73qFSWzG4SnHakkVqlZzUqGpWcalRxzce7mA2DQKXo2JjTia3C78TeS7qc2CoqwHNSDK78eWFrBtfMuO5rRoOf3Kim2aTgki1XFe7nHiqpl4EtfAGMDWQMsQ5tR0FTSpItwBDm5uY5rsgeuSdARParZd14NrNLmgiHFpadQcjn1EHrVunO6syhVp7Lush0hLCIRgAiF6hEJCM2vrzqt6x3emaeX151W9Y7vTNcNW8WXN9SrPMRCEIYIZBKkCVSPRWKtP4P8AmdH1TO5ZgtP4P+Z0fVM7ls6o8SXL5MbWncjzH6EIXRGCRXCyyvq3daqdMS99mrNaN5NNwA69OtZPZLmdxDWsDHHDMPbOTjsbvhbas84RURQt5LZg08cZZS5xIEbJVbSFhcs6O1ezITg5ZKlK0Cm7yTTL3NEhrXDI4WkmAf8ABlJ6sqV22l08c5s/dqnKXRkwjCYGcaRz5L1cV5ufWqOcwlzhlBbpsAk96nqdbllpGYEg8x/VVL4l3ZwIS+roNa2WaA45mXACRDm4SRI2961RQlyWEkio4ZAcnnJJkqbV2jFpYlCvJOVkCEIRwAqEISHPSEISECqfDqwgtD5zcMHOddOfNWxQvCexF9NtRutMkn8rhBP8JDXfwlQmrxCU3aSMqdaBRP1bA0giMvKmfvanMEHp2qatF31Kxa+SPJJLTGXJMgZxmCCM8ulRd60jpHknToU7dl4h1JuHOMnDMEZbBGeao34Gkk95NMEtjKIhSvBlpBqSZHIjmyM+/PrUNRrTzZKw8HXfVOG5594H/KNSxkAr4RsSqEIVsoAhCEhGbX151V9Y7vTNPL686q+sd3pmuGreLLm+pVnmIhCEMEMglSBKpHorFWn8H/M6PqmdyzBafwf8zo+qZ3LZ1R4kuXyY2tO5HmP0IQuiMEFT/CDQDRSrfex8XzEEOMHsParZaLQ1jS5xgD/Mll/DLhWbY7iKdOKLKhioTyqlRgh8DQNGONpJnSMx1bbDuEpd9Hng9ZnMlrWU3Uy4kNewOwzJMZaSZhTlksMVIBJLyBmTAJP3W/dGmQ3KvXHTqtMYst6szTgh4zIIdntIz7Fn3vmaLwWBcbPRDGBo0AhdFE3FwgFoxNc00q1MgVKRMxPkua6BiYRo6PeCFLLUtYyr3xBCEJCFQhCQ56QhCQgSPYCCDmCIITeteDW6co7h8dFUeFnCS0hzbPZi2nUqgw+A4sA1IxSJkgDLakPYgLxAbWfTIhzXObntwmGnshNLE3CZOhdp25mNejTRPrzuctptfyngQ2o57i55cdHl5zJJy6xoEwpnCcLg7MZSM9mhnNUpU5LHcaNOqmiy2QjZ+qsfB20twvbOYcD2iB7wVVrGCcgM4Ezs6Sp26rC19B7XAOY+WkOAIe0ZGRuJxdUItKD7wCvNPDeWZCpl3W6pYrT9FLnVaJYX08bi59MAgFuNxJcIzzmMPPAtlG2tdtjpVgqHdCEJCM2vrzqr6x3emaeX151V9Y7vTNcNW8WXN9SrPMRCEIYIZBKkCVSPRWKtP4P+Z0fVM7lmC0/g/wCZ0fVM7ls6o8SXL5MbWncjzHtSs1olxA6SmVS9hmGCctTkOzUqt8cXvxk65qQu+qHMa7eF0FzEsJetcupVHTJDSRs0E6bFXbuuQVbvoEDliiyoOdzhLx14gekKx2tmKk9v7pHf+nemPBKrN30Y+7Ta0/8Ablh97UpRUotMim4zTXr8DSx0QGA7U4FM1HtYNCQXHYGAjF2jLrXS8qWB8jyXcofqP83p3ddDDTLnav5R5mDQf5+IqjCl++z3F+dRKN+I1vz6qvZ7SMjxraNT96nWdA9l+F3NnvVkZbYMOHWFU7nu+naaRtFamKjqwJxHVrCThYyTyQGwDGpkr3wdeadarZcbntp4H0i4y4MqBwLCTmcLmnXfGxaLXsZkW73eTLlTqh2hlelEUxABGRhP7LXLsjqohLDlCEJxHi0WkMEnqG9Q9W0uqOh2mxuzZ26hdrZVxP5pgdSYl8V2DeKh/tTjjiM4VXtFpAvsB2nEtaNw1fPaIVnruhw6e9QDqY/6tUBAM2Vhz/OR+iQ5L1LCH06lOcntIBGydD1GCss4VcKn0wLK3CHtg1XObiwH7rG7A7aTsHTI1C5W+U6NXQOgE/rKyjwmWAUr3zpy2qxtQEDIlxc1wnacTST+YKcXg0ReGJauCPCD6RTFGMFcFrSIIDgRPGsnUAB3W3nE3e32ttlsj6kZU2clsxJ0a2ed0DrVD8Ed0Oc+raKkkU/s9IuBBAyfUidnkD+EhaDe1l4xrWEAsD2ueN+HlN0/fDU0nuGRWrwuNrxjrcY+thH1oJbhMaUmSMLegTzlPOClsdUoYXnE+m5zHOIjEBm1xnaWlvXKlLSS4idSQOoJtSo8VaHRAbVH9bROXS0PPUokiXoPLdD1bE+pVJCj+b90HsXejUgpDFCvrzqr6x3emaeX151W9Y7vTNcLW8WXN9SrPMRCEIYIZBKkCVSPRWKtHu+tgu1jt1nB/py96zhXW11ouygwavbTHUBiPvA7Vsap78uXyY2s+5HmMqYw2fFzEdv+FduDtWaDPzEe9y53icNnj91NuDlf6to5we0kLoDF3E+8Zn97Lr/5HcofgnyG16G2lXqADe2p9Y09rndimiJJG/3EKHP1V6MdoLRQcHfnoEEf0uf2Ka4ApYNP/YkjWcx7eLqS2CCMWUxsxaZjLXanFN0tJP3pa0b4B74PuXm8B9WRtMNHSSAF2rWaWANcWlnklsSOSRo4EHInUKIQ53VRLKFNpGEhjQRuMZ6c8pqyyBtvc8DN9FsnP7riI3bZXWwMqOoMdxkucxrjiY0tkgE5NDT70URUFdoqFhPFvgsaWjJ7Nhc7fvSGHZC62R31g6CuZKSi6HjpSHJZcrTUhp36BdUztrpcBuzUiJG1nQ9vOf0TN7/tjBupuPaQnF5PgNducJTAPm39FL9QnHJK3HyekKJtbYvakfSWR7etlRru5xUpePkjpUNfjwLfYnOc1oHHBxc5rcnNAAzOZmMkhD2yVTRqlrvIcSQfw/8ACrnhhurHZqNoE/VVgx0TOCtyRAGp4wUwPzHeru+gHCCFH0AH/ZqgxBr2PBOeVN4eyecPa3/AknYTxHPBO5RZLFSoiJa2XkbXuJdUPW4lPX1hmARIMHmMAwdxgg9YTiYCg7vaRVqv1+tqAidsU8J9ke8JDDymJfOwLneZ5Bd+BzH9TSC7tbiHWnYc4ich2n4KOvC0Nc19EPaaj2FoY3MguGGS0SWjPUpCJR45Q/KvYQ8ZpAnGKNfB+01fWOTROr285q+scmq4St4kub6laQiEIQwQyCVIEqkeisVWp1SWWVv4bO09bv8A8hVVWKx1JFM7mU2+yAO+Vsaq8SXL5MfWXcjzPd/n7OY2KMuetlTI0JEj+LP3p3fz4kbCou5nEtG8Yx7yB+i33mYqyLpSqZpjfIH0myHaKtSOuk4HvS2aviqMI+8C7qhQ9/XxTZbqOJxPEhznNbmZeIaOcxs6FNMHJXRbol7RuGLsyHfPUuoOZTSx1w9oqNMtcxuE82Z28xHYnJKYkM7ttIYOKcQILhTdsc0OMCdjhpG4A74cjlVcQjC2m5sggyXOEjqwDtXJ930zmWCdZGR58xmvdKi1ghgAG4ZJCOhKTavDjmvQKcRMA5KPe6STzp0Kn1U80foo99eNdE5EjL8qgN60ysz5tTj+6EcIqsMLhm3ad3SmVv4QWWxUaNa0GoDWY2CxpfmGg6DROOWG3ZsHSqla7vrvtbmSBTrhgc97C9uFploGY26tGuU5JXeFu7SMJfXj1FT4L1S8Lt2tECpX/kVPgmEW677GKNBtMEuaxuFpdrhGk9S4XI2X1Kh2kNHUq2/wwXaQZfW/kVPgks3heutjA1rq8ST+wqZzzwkK5faxyTCtdVN7iXAgmJLXvbOzPCRJy1VWPhpu3TFX/kPSO8Nd2/8AqP5Dkhi60rG0ACTkIzPfvXVlnaNMtsCNT+qrPB3wm2S22kWegK2Mtc7l08IhupknnHarUkJnOoV5Dl4tFWCAuNesGxJAkwOmCf0UhinXt5xU/O5NU6vQfaKn5ymq4St4kub6laQiEIQwQyCVIEqkeisVTlm/ZMjcFBqfuuo91NoDmiBlLCeiSCFr6q8SXL5MjWXcXM8cILI59LGMhGcz3Jnc9hcxrS8QKjSWneJ16FK17TUzZVpy0ggPZLm/xDUJvws4aWezPoi0tfLqZcwMBgAEAjLdkuhtcxLnW6HHEf3AWjrcT3QoSvdNc1jkf2peHtGcktiTiAywCJ0zzzy40PCjd7JwsrCczyXHvXb/AFdsP4avsO+CexG5b+DdkdTswpPcXvYTicdpJLsuaCIUlCoFPww2EEkCrnE8h2zTYvY8M9i/8z2HfBPYa6L65c3qj/6yWLdV9h3wSHwxWLdV9h3wSHLkDypkRoV3aoPg3f8AQt1KpUoB7QHwSQQcRzyDv8zUi27okio+d7iD7o7khErSdyI50ztj2gZkDPaJRZazseF2sajQ86ir4tEkgmIJg/8A3qmbsh4xuxrwgtIbQcWRJBiRyTzFw0nnVH8JJxWG6yW4ZwS07OQ2WmMjuVvNQtYcQlpBBI0g/iGwe5VHwmOb9GsDGmQyqG9QaI9yZVE1YN+k4tPcVWpZ6bi6nhAOEGQANZAII5wo220wLIx0AOMSYE+S7apSoMD31T5Ipgc+RcT3hRtvP2On1f2uVWm3dc10Og02Mdid0k9mX9bSsx2LM0Vi6BDKTTECJJdJjfATKpgrVWYBGLFjEQREHPqnNSjHA1XNO2kw9Il4P6dqZXdY8FocNgYYO8EiO4hKMrXe9IevR2tiEYrZlN3wxun9Kwlvr0sLmBoDmiGnDlO4FK2zD6GTAnC50wJ1J16FF1TynH95x/qKnaI5JpbqDP6sYPcFOa2Iq3G5V0Wf5NWbkl3XFWXG9vZEv4G//Gm/7av/APBb6Bkvn3wQ2hrL2a9xDWiy1ySf+2tgtnCUls0yGtnynRidzMadOvsCsOSjmYUYOeQ7r1nGucIkNyOU9Oi706ckOcJI0mMudo2KGZai4yOMP7xMDqEz7lN2SsKjZzB0IMap4zUh50nAp16+cVPzuTVOr1H2ip+cpquHreJLm+pRkIhCEMEMglSBKpHorFUxd9pw0x2qHTjjYaBzBa2qvEly+TI1l3FzLNZLa0jd+qzXwzn7VZf9vU/varGLWWnJVjwwum02X/bH3vHwXRxZhtFCTq7KIdWAOgBd2ae8hNU8uh8VxO1rh3H9E1TuuwfREnXgpZXXUdutjKlVojlNqESQMwA4HPdMZFJeNuaMdPAZiJyjNs9O1JWseC1McPJc4noMGe3XtXO9rE4OdVkYSW5ZzoG7o1VeKhtLl73NqtPSI0amGKlZ4f8AOzn0I5CEK2c4a/4FXfY6/rx/YFoc5rN/Am6bLaRutDf/AG2laLtTDnejQk4t3wVetlYzIAIJmObnVws9P6uN+faqLfFmccg5zYOcbRtz2JOO0h4yszjVtDdhNM6acn4DqKqPhKb9TZDhAm1GCNCA0B2zeW9hV64E8GGGo6s5vIbyWDe4+UTvgZdZ3KqeGQgUrEcgBaanMAIB7EP9OzuHVa9kUsVCa7mHyeLaY6SQfd3KOvJkWRg3GOxrgndW8aTZeCHOLQIGcxMDmzK4WGvTfRDKpEtM8oxOcg++FWinH91srHRV5wq3o7avJSs74K7TSv8A7I53jaCy0tcNlNsjeJdIUpjBqNO9jj1As+KjvpVKo94qRhkYSZGQEHlbM5Xm0XkBXaW5sYC0kbcWsb4hvYncHKytikDhpEKTnUc04ykrLescXysrke9kvLd73DtcQrBTtgNZ1OM2tmezL3hNXvs+PHLS4kHWQCDMxo1N6FqaLU55IwmROzQR3KUv/RZPBe4ChbQ52U4vaklg7/txz4ZokOA9MC8DnhwU6kZTOGowR2LTbPUnZmfvOygcw116FR/BfQZUvstMOY6jXPMZNM96vNoswa45aOyjrRJQcsTKjONNyh6sfWevOEAvOZBDQI0MEkCQJjbtVhud84xpoY7f+Flttvu2ULQ8OZxjGktIpt+sbh24STjB5h/zdOAt6PtFRxLS0cTTMO1BfyocBkCBAI3yFONOUXiQqVIyjgM7284qfncmqd3u2LTVG6o7vTRcVW8SXN9TMkIhCEMEMglSBKpHorFVivG4sVjpV6Y5QpM4wDaAPKHONvN0KurSbi80o+qb3LY1T4kuXyY+s3aEeZmNprYWF0TCgfC46bTZv9r3vKtnDBjLPaHBg5IcDGxpc2Y6JI7YVS8LbvtVn/2w/vK3494xpW2UyjIBjMZEZg7jsQnFgqta84xLS0tOU6kHMdSm3ZCpRUpqLdr7+BL063GMpvIzxjtEgx71F3pUPHPbJwy3KTHktOmmqdVrdTDqbWHkNOIkTAyIA59Sktlag4OcM3lpgw/WIHNuVSmtmV7Oz9sToNKkq1JwVSO1Fq7vbatHG3HFkWhCFcObNP8ABBbBTsVseYGGuw56fs2BafYzxoaW7Y+KyfwX2cPsFuY4SDUpmM84YIGXOAtkuO7m0KLGAEQ0ZEkxtIk86jjclhs+pJAKMt9xNqukkjfCk5QpEDlSpNpUsLRDWNMDoz7VQeEd2WS2hjLUKhFNznNDHFsF2RzGZyV4verhou54HaVSLRTlx6Uh0Qg8Hl0/htH82olHg8un8No/m1PipQ010ZQTDkV/p1dX4bR/NqfFem+Du6oB4uvv/a1PirCyyJ5ZLGOLZ+VvcnEVen4Obr2Uq3XVqfFPKXg0u3ZQf11HnvKsjbKE4bTSGIW6OCFjstYVaFLBUDS3FM5O1HuHYuVpsv14yyJU8G5ry+zAulOIhuEnBk1S2rTElwaHZbQIn3Ka4I3AbNSdj8t7pPMBoPeT1qUsD+TG4pzKV3kMZvfXnVX1ju9M08vrzqt6x3ema4Wt4sub6lWeYiEIQwQyCVIEqkeisVaTcPmlH1Te5ZstGuR8WOkd1Jp7AtjVPiS5fJj6z7i5mf8ACKsKlprEjIvc3fIbyR3Ljwiuyw2p7alerUBZTwDAHAQCSfuEk5+5NbRVLiSdSST15ppVC37mIjwzgndR0rVj1uEc5lgXSnwPuotxCrWiYmX6xP4E0qUAXJ7YLuBOqa8idonocC7q9JX7X/IvPijdHpa/bU+RSQusKFr2WDqpXZHAcN4IXUTyX1yNpxOAHTIB7AV2p8BLrcAQ+uZ0gvJPQMMr1cdgBqZweYq52WyNBBAAPME37rj3jbITgbwUo2Jzm0C8io5rnYzObQcxkNncrkoaxZOHSpiVMGewvQK8hKEkIj79qclo3lVksE6Kev5/KaOb9VBMOaQjkbM0nb1FduIAblOiCvTzyEhx1Zm5BOLJVGBg/cZs3tlcbJoOhOrEfqWfkb/aE4jslnPqP6LzKRpz6vgnEdAAva8BepTDM72F3KI3juT1R1lP1g6+5SMpDGcX151W9Y7vTNPL686q+sd3pmuGreLLm+pVkIhCEME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prstClr val="black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3500" y="5966025"/>
            <a:ext cx="27305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" y="5966025"/>
            <a:ext cx="73183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865" y="6042296"/>
            <a:ext cx="1627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682" y="5137350"/>
            <a:ext cx="19939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442752" y="22048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Búsqueda de Casos</a:t>
            </a:r>
            <a:endParaRPr lang="es-A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39452" y="404664"/>
            <a:ext cx="1352228" cy="1224136"/>
            <a:chOff x="-22" y="1389"/>
            <a:chExt cx="1088" cy="1043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-22" y="1389"/>
              <a:ext cx="1088" cy="1043"/>
            </a:xfrm>
            <a:custGeom>
              <a:avLst/>
              <a:gdLst>
                <a:gd name="T0" fmla="*/ 9 w 186"/>
                <a:gd name="T1" fmla="*/ 113 h 161"/>
                <a:gd name="T2" fmla="*/ 17 w 186"/>
                <a:gd name="T3" fmla="*/ 124 h 161"/>
                <a:gd name="T4" fmla="*/ 25 w 186"/>
                <a:gd name="T5" fmla="*/ 132 h 161"/>
                <a:gd name="T6" fmla="*/ 37 w 186"/>
                <a:gd name="T7" fmla="*/ 135 h 161"/>
                <a:gd name="T8" fmla="*/ 46 w 186"/>
                <a:gd name="T9" fmla="*/ 135 h 161"/>
                <a:gd name="T10" fmla="*/ 54 w 186"/>
                <a:gd name="T11" fmla="*/ 128 h 161"/>
                <a:gd name="T12" fmla="*/ 54 w 186"/>
                <a:gd name="T13" fmla="*/ 113 h 161"/>
                <a:gd name="T14" fmla="*/ 50 w 186"/>
                <a:gd name="T15" fmla="*/ 102 h 161"/>
                <a:gd name="T16" fmla="*/ 58 w 186"/>
                <a:gd name="T17" fmla="*/ 91 h 161"/>
                <a:gd name="T18" fmla="*/ 66 w 186"/>
                <a:gd name="T19" fmla="*/ 91 h 161"/>
                <a:gd name="T20" fmla="*/ 75 w 186"/>
                <a:gd name="T21" fmla="*/ 99 h 161"/>
                <a:gd name="T22" fmla="*/ 75 w 186"/>
                <a:gd name="T23" fmla="*/ 113 h 161"/>
                <a:gd name="T24" fmla="*/ 79 w 186"/>
                <a:gd name="T25" fmla="*/ 124 h 161"/>
                <a:gd name="T26" fmla="*/ 91 w 186"/>
                <a:gd name="T27" fmla="*/ 132 h 161"/>
                <a:gd name="T28" fmla="*/ 95 w 186"/>
                <a:gd name="T29" fmla="*/ 143 h 161"/>
                <a:gd name="T30" fmla="*/ 103 w 186"/>
                <a:gd name="T31" fmla="*/ 150 h 161"/>
                <a:gd name="T32" fmla="*/ 107 w 186"/>
                <a:gd name="T33" fmla="*/ 154 h 161"/>
                <a:gd name="T34" fmla="*/ 124 w 186"/>
                <a:gd name="T35" fmla="*/ 154 h 161"/>
                <a:gd name="T36" fmla="*/ 132 w 186"/>
                <a:gd name="T37" fmla="*/ 161 h 161"/>
                <a:gd name="T38" fmla="*/ 140 w 186"/>
                <a:gd name="T39" fmla="*/ 154 h 161"/>
                <a:gd name="T40" fmla="*/ 153 w 186"/>
                <a:gd name="T41" fmla="*/ 161 h 161"/>
                <a:gd name="T42" fmla="*/ 161 w 186"/>
                <a:gd name="T43" fmla="*/ 154 h 161"/>
                <a:gd name="T44" fmla="*/ 173 w 186"/>
                <a:gd name="T45" fmla="*/ 150 h 161"/>
                <a:gd name="T46" fmla="*/ 182 w 186"/>
                <a:gd name="T47" fmla="*/ 143 h 161"/>
                <a:gd name="T48" fmla="*/ 182 w 186"/>
                <a:gd name="T49" fmla="*/ 135 h 161"/>
                <a:gd name="T50" fmla="*/ 182 w 186"/>
                <a:gd name="T51" fmla="*/ 121 h 161"/>
                <a:gd name="T52" fmla="*/ 182 w 186"/>
                <a:gd name="T53" fmla="*/ 106 h 161"/>
                <a:gd name="T54" fmla="*/ 173 w 186"/>
                <a:gd name="T55" fmla="*/ 99 h 161"/>
                <a:gd name="T56" fmla="*/ 165 w 186"/>
                <a:gd name="T57" fmla="*/ 106 h 161"/>
                <a:gd name="T58" fmla="*/ 157 w 186"/>
                <a:gd name="T59" fmla="*/ 99 h 161"/>
                <a:gd name="T60" fmla="*/ 149 w 186"/>
                <a:gd name="T61" fmla="*/ 99 h 161"/>
                <a:gd name="T62" fmla="*/ 140 w 186"/>
                <a:gd name="T63" fmla="*/ 91 h 161"/>
                <a:gd name="T64" fmla="*/ 132 w 186"/>
                <a:gd name="T65" fmla="*/ 84 h 161"/>
                <a:gd name="T66" fmla="*/ 132 w 186"/>
                <a:gd name="T67" fmla="*/ 69 h 161"/>
                <a:gd name="T68" fmla="*/ 120 w 186"/>
                <a:gd name="T69" fmla="*/ 66 h 161"/>
                <a:gd name="T70" fmla="*/ 116 w 186"/>
                <a:gd name="T71" fmla="*/ 55 h 161"/>
                <a:gd name="T72" fmla="*/ 116 w 186"/>
                <a:gd name="T73" fmla="*/ 47 h 161"/>
                <a:gd name="T74" fmla="*/ 116 w 186"/>
                <a:gd name="T75" fmla="*/ 33 h 161"/>
                <a:gd name="T76" fmla="*/ 120 w 186"/>
                <a:gd name="T77" fmla="*/ 22 h 161"/>
                <a:gd name="T78" fmla="*/ 116 w 186"/>
                <a:gd name="T79" fmla="*/ 18 h 161"/>
                <a:gd name="T80" fmla="*/ 99 w 186"/>
                <a:gd name="T81" fmla="*/ 14 h 161"/>
                <a:gd name="T82" fmla="*/ 87 w 186"/>
                <a:gd name="T83" fmla="*/ 18 h 161"/>
                <a:gd name="T84" fmla="*/ 75 w 186"/>
                <a:gd name="T85" fmla="*/ 7 h 161"/>
                <a:gd name="T86" fmla="*/ 70 w 186"/>
                <a:gd name="T87" fmla="*/ 3 h 161"/>
                <a:gd name="T88" fmla="*/ 62 w 186"/>
                <a:gd name="T89" fmla="*/ 3 h 161"/>
                <a:gd name="T90" fmla="*/ 58 w 186"/>
                <a:gd name="T91" fmla="*/ 14 h 161"/>
                <a:gd name="T92" fmla="*/ 50 w 186"/>
                <a:gd name="T93" fmla="*/ 22 h 161"/>
                <a:gd name="T94" fmla="*/ 37 w 186"/>
                <a:gd name="T95" fmla="*/ 25 h 161"/>
                <a:gd name="T96" fmla="*/ 29 w 186"/>
                <a:gd name="T97" fmla="*/ 25 h 161"/>
                <a:gd name="T98" fmla="*/ 25 w 186"/>
                <a:gd name="T99" fmla="*/ 36 h 161"/>
                <a:gd name="T100" fmla="*/ 13 w 186"/>
                <a:gd name="T101" fmla="*/ 44 h 161"/>
                <a:gd name="T102" fmla="*/ 9 w 186"/>
                <a:gd name="T103" fmla="*/ 55 h 161"/>
                <a:gd name="T104" fmla="*/ 9 w 186"/>
                <a:gd name="T105" fmla="*/ 62 h 161"/>
                <a:gd name="T106" fmla="*/ 17 w 186"/>
                <a:gd name="T107" fmla="*/ 69 h 161"/>
                <a:gd name="T108" fmla="*/ 13 w 186"/>
                <a:gd name="T109" fmla="*/ 80 h 161"/>
                <a:gd name="T110" fmla="*/ 5 w 186"/>
                <a:gd name="T111" fmla="*/ 95 h 161"/>
                <a:gd name="T112" fmla="*/ 0 w 186"/>
                <a:gd name="T113" fmla="*/ 10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6" h="161">
                  <a:moveTo>
                    <a:pt x="0" y="110"/>
                  </a:moveTo>
                  <a:lnTo>
                    <a:pt x="5" y="110"/>
                  </a:lnTo>
                  <a:lnTo>
                    <a:pt x="5" y="113"/>
                  </a:lnTo>
                  <a:lnTo>
                    <a:pt x="9" y="113"/>
                  </a:lnTo>
                  <a:lnTo>
                    <a:pt x="13" y="117"/>
                  </a:lnTo>
                  <a:lnTo>
                    <a:pt x="17" y="117"/>
                  </a:lnTo>
                  <a:lnTo>
                    <a:pt x="17" y="121"/>
                  </a:lnTo>
                  <a:lnTo>
                    <a:pt x="17" y="124"/>
                  </a:lnTo>
                  <a:lnTo>
                    <a:pt x="21" y="124"/>
                  </a:lnTo>
                  <a:lnTo>
                    <a:pt x="21" y="128"/>
                  </a:lnTo>
                  <a:lnTo>
                    <a:pt x="25" y="128"/>
                  </a:lnTo>
                  <a:lnTo>
                    <a:pt x="25" y="132"/>
                  </a:lnTo>
                  <a:lnTo>
                    <a:pt x="29" y="132"/>
                  </a:lnTo>
                  <a:lnTo>
                    <a:pt x="33" y="132"/>
                  </a:lnTo>
                  <a:lnTo>
                    <a:pt x="33" y="135"/>
                  </a:lnTo>
                  <a:lnTo>
                    <a:pt x="37" y="135"/>
                  </a:lnTo>
                  <a:lnTo>
                    <a:pt x="37" y="139"/>
                  </a:lnTo>
                  <a:lnTo>
                    <a:pt x="42" y="139"/>
                  </a:lnTo>
                  <a:lnTo>
                    <a:pt x="46" y="139"/>
                  </a:lnTo>
                  <a:lnTo>
                    <a:pt x="46" y="135"/>
                  </a:lnTo>
                  <a:lnTo>
                    <a:pt x="50" y="135"/>
                  </a:lnTo>
                  <a:lnTo>
                    <a:pt x="50" y="132"/>
                  </a:lnTo>
                  <a:lnTo>
                    <a:pt x="54" y="132"/>
                  </a:lnTo>
                  <a:lnTo>
                    <a:pt x="54" y="128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7"/>
                  </a:lnTo>
                  <a:lnTo>
                    <a:pt x="54" y="113"/>
                  </a:lnTo>
                  <a:lnTo>
                    <a:pt x="54" y="110"/>
                  </a:lnTo>
                  <a:lnTo>
                    <a:pt x="54" y="106"/>
                  </a:lnTo>
                  <a:lnTo>
                    <a:pt x="54" y="102"/>
                  </a:lnTo>
                  <a:lnTo>
                    <a:pt x="50" y="102"/>
                  </a:lnTo>
                  <a:lnTo>
                    <a:pt x="50" y="99"/>
                  </a:lnTo>
                  <a:lnTo>
                    <a:pt x="54" y="95"/>
                  </a:lnTo>
                  <a:lnTo>
                    <a:pt x="54" y="91"/>
                  </a:lnTo>
                  <a:lnTo>
                    <a:pt x="58" y="91"/>
                  </a:lnTo>
                  <a:lnTo>
                    <a:pt x="62" y="91"/>
                  </a:lnTo>
                  <a:lnTo>
                    <a:pt x="62" y="95"/>
                  </a:lnTo>
                  <a:lnTo>
                    <a:pt x="62" y="91"/>
                  </a:lnTo>
                  <a:lnTo>
                    <a:pt x="66" y="91"/>
                  </a:lnTo>
                  <a:lnTo>
                    <a:pt x="66" y="95"/>
                  </a:lnTo>
                  <a:lnTo>
                    <a:pt x="70" y="95"/>
                  </a:lnTo>
                  <a:lnTo>
                    <a:pt x="70" y="99"/>
                  </a:lnTo>
                  <a:lnTo>
                    <a:pt x="75" y="99"/>
                  </a:lnTo>
                  <a:lnTo>
                    <a:pt x="75" y="102"/>
                  </a:lnTo>
                  <a:lnTo>
                    <a:pt x="75" y="106"/>
                  </a:lnTo>
                  <a:lnTo>
                    <a:pt x="75" y="110"/>
                  </a:lnTo>
                  <a:lnTo>
                    <a:pt x="75" y="113"/>
                  </a:lnTo>
                  <a:lnTo>
                    <a:pt x="75" y="117"/>
                  </a:lnTo>
                  <a:lnTo>
                    <a:pt x="75" y="121"/>
                  </a:lnTo>
                  <a:lnTo>
                    <a:pt x="75" y="124"/>
                  </a:lnTo>
                  <a:lnTo>
                    <a:pt x="79" y="124"/>
                  </a:lnTo>
                  <a:lnTo>
                    <a:pt x="83" y="124"/>
                  </a:lnTo>
                  <a:lnTo>
                    <a:pt x="87" y="128"/>
                  </a:lnTo>
                  <a:lnTo>
                    <a:pt x="87" y="132"/>
                  </a:lnTo>
                  <a:lnTo>
                    <a:pt x="91" y="132"/>
                  </a:lnTo>
                  <a:lnTo>
                    <a:pt x="91" y="135"/>
                  </a:lnTo>
                  <a:lnTo>
                    <a:pt x="91" y="139"/>
                  </a:lnTo>
                  <a:lnTo>
                    <a:pt x="95" y="139"/>
                  </a:lnTo>
                  <a:lnTo>
                    <a:pt x="95" y="143"/>
                  </a:lnTo>
                  <a:lnTo>
                    <a:pt x="95" y="146"/>
                  </a:lnTo>
                  <a:lnTo>
                    <a:pt x="99" y="146"/>
                  </a:lnTo>
                  <a:lnTo>
                    <a:pt x="99" y="150"/>
                  </a:lnTo>
                  <a:lnTo>
                    <a:pt x="103" y="150"/>
                  </a:lnTo>
                  <a:lnTo>
                    <a:pt x="103" y="154"/>
                  </a:lnTo>
                  <a:lnTo>
                    <a:pt x="103" y="150"/>
                  </a:lnTo>
                  <a:lnTo>
                    <a:pt x="107" y="150"/>
                  </a:lnTo>
                  <a:lnTo>
                    <a:pt x="107" y="154"/>
                  </a:lnTo>
                  <a:lnTo>
                    <a:pt x="112" y="154"/>
                  </a:lnTo>
                  <a:lnTo>
                    <a:pt x="116" y="154"/>
                  </a:lnTo>
                  <a:lnTo>
                    <a:pt x="120" y="154"/>
                  </a:lnTo>
                  <a:lnTo>
                    <a:pt x="124" y="154"/>
                  </a:lnTo>
                  <a:lnTo>
                    <a:pt x="128" y="154"/>
                  </a:lnTo>
                  <a:lnTo>
                    <a:pt x="128" y="157"/>
                  </a:lnTo>
                  <a:lnTo>
                    <a:pt x="132" y="157"/>
                  </a:lnTo>
                  <a:lnTo>
                    <a:pt x="132" y="161"/>
                  </a:lnTo>
                  <a:lnTo>
                    <a:pt x="136" y="161"/>
                  </a:lnTo>
                  <a:lnTo>
                    <a:pt x="140" y="161"/>
                  </a:lnTo>
                  <a:lnTo>
                    <a:pt x="140" y="157"/>
                  </a:lnTo>
                  <a:lnTo>
                    <a:pt x="140" y="154"/>
                  </a:lnTo>
                  <a:lnTo>
                    <a:pt x="145" y="154"/>
                  </a:lnTo>
                  <a:lnTo>
                    <a:pt x="149" y="157"/>
                  </a:lnTo>
                  <a:lnTo>
                    <a:pt x="153" y="157"/>
                  </a:lnTo>
                  <a:lnTo>
                    <a:pt x="153" y="161"/>
                  </a:lnTo>
                  <a:lnTo>
                    <a:pt x="157" y="161"/>
                  </a:lnTo>
                  <a:lnTo>
                    <a:pt x="157" y="157"/>
                  </a:lnTo>
                  <a:lnTo>
                    <a:pt x="161" y="157"/>
                  </a:lnTo>
                  <a:lnTo>
                    <a:pt x="161" y="154"/>
                  </a:lnTo>
                  <a:lnTo>
                    <a:pt x="165" y="154"/>
                  </a:lnTo>
                  <a:lnTo>
                    <a:pt x="169" y="154"/>
                  </a:lnTo>
                  <a:lnTo>
                    <a:pt x="169" y="150"/>
                  </a:lnTo>
                  <a:lnTo>
                    <a:pt x="173" y="150"/>
                  </a:lnTo>
                  <a:lnTo>
                    <a:pt x="177" y="150"/>
                  </a:lnTo>
                  <a:lnTo>
                    <a:pt x="177" y="146"/>
                  </a:lnTo>
                  <a:lnTo>
                    <a:pt x="182" y="146"/>
                  </a:lnTo>
                  <a:lnTo>
                    <a:pt x="182" y="143"/>
                  </a:lnTo>
                  <a:lnTo>
                    <a:pt x="182" y="139"/>
                  </a:lnTo>
                  <a:lnTo>
                    <a:pt x="186" y="139"/>
                  </a:lnTo>
                  <a:lnTo>
                    <a:pt x="182" y="139"/>
                  </a:lnTo>
                  <a:lnTo>
                    <a:pt x="182" y="135"/>
                  </a:lnTo>
                  <a:lnTo>
                    <a:pt x="182" y="132"/>
                  </a:lnTo>
                  <a:lnTo>
                    <a:pt x="182" y="128"/>
                  </a:lnTo>
                  <a:lnTo>
                    <a:pt x="182" y="124"/>
                  </a:lnTo>
                  <a:lnTo>
                    <a:pt x="182" y="121"/>
                  </a:lnTo>
                  <a:lnTo>
                    <a:pt x="182" y="117"/>
                  </a:lnTo>
                  <a:lnTo>
                    <a:pt x="182" y="113"/>
                  </a:lnTo>
                  <a:lnTo>
                    <a:pt x="182" y="110"/>
                  </a:lnTo>
                  <a:lnTo>
                    <a:pt x="182" y="106"/>
                  </a:lnTo>
                  <a:lnTo>
                    <a:pt x="182" y="102"/>
                  </a:lnTo>
                  <a:lnTo>
                    <a:pt x="182" y="99"/>
                  </a:lnTo>
                  <a:lnTo>
                    <a:pt x="177" y="99"/>
                  </a:lnTo>
                  <a:lnTo>
                    <a:pt x="173" y="99"/>
                  </a:lnTo>
                  <a:lnTo>
                    <a:pt x="169" y="99"/>
                  </a:lnTo>
                  <a:lnTo>
                    <a:pt x="169" y="102"/>
                  </a:lnTo>
                  <a:lnTo>
                    <a:pt x="169" y="106"/>
                  </a:lnTo>
                  <a:lnTo>
                    <a:pt x="165" y="106"/>
                  </a:lnTo>
                  <a:lnTo>
                    <a:pt x="165" y="102"/>
                  </a:lnTo>
                  <a:lnTo>
                    <a:pt x="161" y="102"/>
                  </a:lnTo>
                  <a:lnTo>
                    <a:pt x="161" y="99"/>
                  </a:lnTo>
                  <a:lnTo>
                    <a:pt x="157" y="99"/>
                  </a:lnTo>
                  <a:lnTo>
                    <a:pt x="157" y="95"/>
                  </a:lnTo>
                  <a:lnTo>
                    <a:pt x="153" y="95"/>
                  </a:lnTo>
                  <a:lnTo>
                    <a:pt x="149" y="95"/>
                  </a:lnTo>
                  <a:lnTo>
                    <a:pt x="149" y="99"/>
                  </a:lnTo>
                  <a:lnTo>
                    <a:pt x="145" y="99"/>
                  </a:lnTo>
                  <a:lnTo>
                    <a:pt x="140" y="99"/>
                  </a:lnTo>
                  <a:lnTo>
                    <a:pt x="140" y="95"/>
                  </a:lnTo>
                  <a:lnTo>
                    <a:pt x="140" y="91"/>
                  </a:lnTo>
                  <a:lnTo>
                    <a:pt x="136" y="91"/>
                  </a:lnTo>
                  <a:lnTo>
                    <a:pt x="136" y="88"/>
                  </a:lnTo>
                  <a:lnTo>
                    <a:pt x="136" y="84"/>
                  </a:lnTo>
                  <a:lnTo>
                    <a:pt x="132" y="84"/>
                  </a:lnTo>
                  <a:lnTo>
                    <a:pt x="132" y="80"/>
                  </a:lnTo>
                  <a:lnTo>
                    <a:pt x="132" y="77"/>
                  </a:lnTo>
                  <a:lnTo>
                    <a:pt x="132" y="73"/>
                  </a:lnTo>
                  <a:lnTo>
                    <a:pt x="132" y="69"/>
                  </a:lnTo>
                  <a:lnTo>
                    <a:pt x="128" y="69"/>
                  </a:lnTo>
                  <a:lnTo>
                    <a:pt x="124" y="69"/>
                  </a:lnTo>
                  <a:lnTo>
                    <a:pt x="124" y="66"/>
                  </a:lnTo>
                  <a:lnTo>
                    <a:pt x="120" y="66"/>
                  </a:lnTo>
                  <a:lnTo>
                    <a:pt x="120" y="62"/>
                  </a:lnTo>
                  <a:lnTo>
                    <a:pt x="120" y="58"/>
                  </a:lnTo>
                  <a:lnTo>
                    <a:pt x="120" y="55"/>
                  </a:lnTo>
                  <a:lnTo>
                    <a:pt x="116" y="55"/>
                  </a:lnTo>
                  <a:lnTo>
                    <a:pt x="116" y="51"/>
                  </a:lnTo>
                  <a:lnTo>
                    <a:pt x="120" y="51"/>
                  </a:lnTo>
                  <a:lnTo>
                    <a:pt x="120" y="47"/>
                  </a:lnTo>
                  <a:lnTo>
                    <a:pt x="116" y="47"/>
                  </a:lnTo>
                  <a:lnTo>
                    <a:pt x="116" y="44"/>
                  </a:lnTo>
                  <a:lnTo>
                    <a:pt x="116" y="40"/>
                  </a:lnTo>
                  <a:lnTo>
                    <a:pt x="116" y="36"/>
                  </a:lnTo>
                  <a:lnTo>
                    <a:pt x="116" y="33"/>
                  </a:lnTo>
                  <a:lnTo>
                    <a:pt x="120" y="33"/>
                  </a:lnTo>
                  <a:lnTo>
                    <a:pt x="120" y="29"/>
                  </a:lnTo>
                  <a:lnTo>
                    <a:pt x="120" y="25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24" y="18"/>
                  </a:lnTo>
                  <a:lnTo>
                    <a:pt x="120" y="18"/>
                  </a:lnTo>
                  <a:lnTo>
                    <a:pt x="116" y="18"/>
                  </a:lnTo>
                  <a:lnTo>
                    <a:pt x="112" y="18"/>
                  </a:lnTo>
                  <a:lnTo>
                    <a:pt x="107" y="18"/>
                  </a:lnTo>
                  <a:lnTo>
                    <a:pt x="103" y="18"/>
                  </a:lnTo>
                  <a:lnTo>
                    <a:pt x="99" y="14"/>
                  </a:lnTo>
                  <a:lnTo>
                    <a:pt x="99" y="18"/>
                  </a:lnTo>
                  <a:lnTo>
                    <a:pt x="95" y="18"/>
                  </a:lnTo>
                  <a:lnTo>
                    <a:pt x="91" y="18"/>
                  </a:lnTo>
                  <a:lnTo>
                    <a:pt x="87" y="18"/>
                  </a:lnTo>
                  <a:lnTo>
                    <a:pt x="87" y="14"/>
                  </a:lnTo>
                  <a:lnTo>
                    <a:pt x="83" y="11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70" y="7"/>
                  </a:lnTo>
                  <a:lnTo>
                    <a:pt x="70" y="3"/>
                  </a:lnTo>
                  <a:lnTo>
                    <a:pt x="75" y="3"/>
                  </a:lnTo>
                  <a:lnTo>
                    <a:pt x="70" y="3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62" y="3"/>
                  </a:lnTo>
                  <a:lnTo>
                    <a:pt x="58" y="3"/>
                  </a:lnTo>
                  <a:lnTo>
                    <a:pt x="58" y="7"/>
                  </a:lnTo>
                  <a:lnTo>
                    <a:pt x="58" y="11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4" y="18"/>
                  </a:lnTo>
                  <a:lnTo>
                    <a:pt x="50" y="18"/>
                  </a:lnTo>
                  <a:lnTo>
                    <a:pt x="50" y="22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7" y="22"/>
                  </a:lnTo>
                  <a:lnTo>
                    <a:pt x="37" y="25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33" y="25"/>
                  </a:lnTo>
                  <a:lnTo>
                    <a:pt x="29" y="25"/>
                  </a:lnTo>
                  <a:lnTo>
                    <a:pt x="29" y="29"/>
                  </a:lnTo>
                  <a:lnTo>
                    <a:pt x="29" y="33"/>
                  </a:lnTo>
                  <a:lnTo>
                    <a:pt x="29" y="36"/>
                  </a:lnTo>
                  <a:lnTo>
                    <a:pt x="25" y="36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7" y="44"/>
                  </a:lnTo>
                  <a:lnTo>
                    <a:pt x="13" y="44"/>
                  </a:lnTo>
                  <a:lnTo>
                    <a:pt x="13" y="47"/>
                  </a:lnTo>
                  <a:lnTo>
                    <a:pt x="13" y="51"/>
                  </a:lnTo>
                  <a:lnTo>
                    <a:pt x="9" y="51"/>
                  </a:lnTo>
                  <a:lnTo>
                    <a:pt x="9" y="55"/>
                  </a:lnTo>
                  <a:lnTo>
                    <a:pt x="5" y="55"/>
                  </a:lnTo>
                  <a:lnTo>
                    <a:pt x="5" y="58"/>
                  </a:lnTo>
                  <a:lnTo>
                    <a:pt x="5" y="62"/>
                  </a:lnTo>
                  <a:lnTo>
                    <a:pt x="9" y="62"/>
                  </a:lnTo>
                  <a:lnTo>
                    <a:pt x="9" y="66"/>
                  </a:lnTo>
                  <a:lnTo>
                    <a:pt x="13" y="66"/>
                  </a:lnTo>
                  <a:lnTo>
                    <a:pt x="13" y="69"/>
                  </a:lnTo>
                  <a:lnTo>
                    <a:pt x="17" y="69"/>
                  </a:lnTo>
                  <a:lnTo>
                    <a:pt x="13" y="69"/>
                  </a:lnTo>
                  <a:lnTo>
                    <a:pt x="13" y="73"/>
                  </a:lnTo>
                  <a:lnTo>
                    <a:pt x="13" y="77"/>
                  </a:lnTo>
                  <a:lnTo>
                    <a:pt x="13" y="80"/>
                  </a:lnTo>
                  <a:lnTo>
                    <a:pt x="9" y="84"/>
                  </a:lnTo>
                  <a:lnTo>
                    <a:pt x="9" y="88"/>
                  </a:lnTo>
                  <a:lnTo>
                    <a:pt x="9" y="91"/>
                  </a:lnTo>
                  <a:lnTo>
                    <a:pt x="5" y="95"/>
                  </a:lnTo>
                  <a:lnTo>
                    <a:pt x="5" y="99"/>
                  </a:lnTo>
                  <a:lnTo>
                    <a:pt x="5" y="102"/>
                  </a:lnTo>
                  <a:lnTo>
                    <a:pt x="5" y="106"/>
                  </a:lnTo>
                  <a:lnTo>
                    <a:pt x="0" y="106"/>
                  </a:lnTo>
                  <a:lnTo>
                    <a:pt x="0" y="11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FFFFFF"/>
                </a:gs>
              </a:gsLst>
              <a:lin ang="0" scaled="1"/>
            </a:gra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122" y="1592"/>
              <a:ext cx="656" cy="672"/>
            </a:xfrm>
            <a:prstGeom prst="ellipse">
              <a:avLst/>
            </a:prstGeom>
            <a:solidFill>
              <a:srgbClr val="66FFFF"/>
            </a:solidFill>
            <a:ln w="762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AR" altLang="es-AR" sz="2400" dirty="0">
                <a:solidFill>
                  <a:srgbClr val="66FF66"/>
                </a:solidFill>
                <a:latin typeface="Times New Roman" pitchFamily="18" charset="0"/>
              </a:endParaRPr>
            </a:p>
          </p:txBody>
        </p:sp>
        <p:sp>
          <p:nvSpPr>
            <p:cNvPr id="1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5" y="1753"/>
              <a:ext cx="404" cy="35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s-AR" sz="3600" kern="10" dirty="0">
                  <a:ln w="1270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35921" dir="2700000" sy="50000" rotWithShape="0">
                      <a:srgbClr val="FF6600"/>
                    </a:outerShdw>
                  </a:effectLst>
                  <a:latin typeface="Arial Black"/>
                </a:rPr>
                <a:t>TBC</a:t>
              </a: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V="1">
              <a:off x="211" y="1718"/>
              <a:ext cx="480" cy="431"/>
            </a:xfrm>
            <a:prstGeom prst="line">
              <a:avLst/>
            </a:prstGeom>
            <a:noFill/>
            <a:ln w="762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972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6 Rectángulo"/>
          <p:cNvSpPr>
            <a:spLocks noChangeArrowheads="1"/>
          </p:cNvSpPr>
          <p:nvPr/>
        </p:nvSpPr>
        <p:spPr bwMode="auto">
          <a:xfrm>
            <a:off x="2000250" y="142875"/>
            <a:ext cx="5929313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s-ES" sz="2000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Porcentaje de Sintomáticos Respiratorios estudiados/estimados- </a:t>
            </a:r>
            <a:endParaRPr lang="es-ES" sz="2000" b="1" dirty="0" smtClean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s-ES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Argentina 2011</a:t>
            </a:r>
            <a:endParaRPr lang="es-ES" b="1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667000" y="1371600"/>
            <a:ext cx="48006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>
                <a:latin typeface="Tahoma" pitchFamily="34" charset="0"/>
                <a:cs typeface="Tahoma" pitchFamily="34" charset="0"/>
              </a:rPr>
              <a:t>SR estimados:  0,52 % de la población</a:t>
            </a:r>
          </a:p>
        </p:txBody>
      </p:sp>
      <p:pic>
        <p:nvPicPr>
          <p:cNvPr id="7" name="Picture 2" descr="H:\PROGRAMA DE TBC\8 CURSOS, JORNADAS PRESENTACIONES\2014\NOA\% DE SINTOMATICO RESPIRATOR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3915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1817886" y="4149650"/>
            <a:ext cx="6786562" cy="71438"/>
          </a:xfrm>
          <a:prstGeom prst="line">
            <a:avLst/>
          </a:prstGeom>
          <a:ln w="2222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394444" y="6165304"/>
            <a:ext cx="5473700" cy="422275"/>
            <a:chOff x="567" y="3748"/>
            <a:chExt cx="3448" cy="266"/>
          </a:xfrm>
        </p:grpSpPr>
        <p:sp>
          <p:nvSpPr>
            <p:cNvPr id="9" name="Rectangle 59"/>
            <p:cNvSpPr>
              <a:spLocks noChangeArrowheads="1"/>
            </p:cNvSpPr>
            <p:nvPr/>
          </p:nvSpPr>
          <p:spPr bwMode="auto">
            <a:xfrm>
              <a:off x="911" y="3878"/>
              <a:ext cx="3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1000" b="1" i="1" dirty="0">
                  <a:solidFill>
                    <a:srgbClr val="FF6600"/>
                  </a:solidFill>
                  <a:latin typeface="Times New Roman" pitchFamily="18" charset="0"/>
                </a:rPr>
                <a:t>FUENTE: PROGRAMA PROVINCIAL DE CONTROL DE LA TUBERCULOSIS – JUJUY -</a:t>
              </a:r>
              <a:endParaRPr lang="es-ES" altLang="es-AR" sz="3600" dirty="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567" y="3748"/>
              <a:ext cx="272" cy="266"/>
              <a:chOff x="8901" y="544"/>
              <a:chExt cx="1800" cy="1620"/>
            </a:xfrm>
          </p:grpSpPr>
          <p:sp>
            <p:nvSpPr>
              <p:cNvPr id="11" name="Freeform 61"/>
              <p:cNvSpPr>
                <a:spLocks/>
              </p:cNvSpPr>
              <p:nvPr/>
            </p:nvSpPr>
            <p:spPr bwMode="auto">
              <a:xfrm>
                <a:off x="8901" y="544"/>
                <a:ext cx="1800" cy="1620"/>
              </a:xfrm>
              <a:custGeom>
                <a:avLst/>
                <a:gdLst>
                  <a:gd name="T0" fmla="*/ 9 w 186"/>
                  <a:gd name="T1" fmla="*/ 113 h 161"/>
                  <a:gd name="T2" fmla="*/ 17 w 186"/>
                  <a:gd name="T3" fmla="*/ 124 h 161"/>
                  <a:gd name="T4" fmla="*/ 25 w 186"/>
                  <a:gd name="T5" fmla="*/ 132 h 161"/>
                  <a:gd name="T6" fmla="*/ 37 w 186"/>
                  <a:gd name="T7" fmla="*/ 135 h 161"/>
                  <a:gd name="T8" fmla="*/ 46 w 186"/>
                  <a:gd name="T9" fmla="*/ 135 h 161"/>
                  <a:gd name="T10" fmla="*/ 54 w 186"/>
                  <a:gd name="T11" fmla="*/ 128 h 161"/>
                  <a:gd name="T12" fmla="*/ 54 w 186"/>
                  <a:gd name="T13" fmla="*/ 113 h 161"/>
                  <a:gd name="T14" fmla="*/ 50 w 186"/>
                  <a:gd name="T15" fmla="*/ 102 h 161"/>
                  <a:gd name="T16" fmla="*/ 58 w 186"/>
                  <a:gd name="T17" fmla="*/ 91 h 161"/>
                  <a:gd name="T18" fmla="*/ 66 w 186"/>
                  <a:gd name="T19" fmla="*/ 91 h 161"/>
                  <a:gd name="T20" fmla="*/ 75 w 186"/>
                  <a:gd name="T21" fmla="*/ 99 h 161"/>
                  <a:gd name="T22" fmla="*/ 75 w 186"/>
                  <a:gd name="T23" fmla="*/ 113 h 161"/>
                  <a:gd name="T24" fmla="*/ 79 w 186"/>
                  <a:gd name="T25" fmla="*/ 124 h 161"/>
                  <a:gd name="T26" fmla="*/ 91 w 186"/>
                  <a:gd name="T27" fmla="*/ 132 h 161"/>
                  <a:gd name="T28" fmla="*/ 95 w 186"/>
                  <a:gd name="T29" fmla="*/ 143 h 161"/>
                  <a:gd name="T30" fmla="*/ 103 w 186"/>
                  <a:gd name="T31" fmla="*/ 150 h 161"/>
                  <a:gd name="T32" fmla="*/ 107 w 186"/>
                  <a:gd name="T33" fmla="*/ 154 h 161"/>
                  <a:gd name="T34" fmla="*/ 124 w 186"/>
                  <a:gd name="T35" fmla="*/ 154 h 161"/>
                  <a:gd name="T36" fmla="*/ 132 w 186"/>
                  <a:gd name="T37" fmla="*/ 161 h 161"/>
                  <a:gd name="T38" fmla="*/ 140 w 186"/>
                  <a:gd name="T39" fmla="*/ 154 h 161"/>
                  <a:gd name="T40" fmla="*/ 153 w 186"/>
                  <a:gd name="T41" fmla="*/ 161 h 161"/>
                  <a:gd name="T42" fmla="*/ 161 w 186"/>
                  <a:gd name="T43" fmla="*/ 154 h 161"/>
                  <a:gd name="T44" fmla="*/ 173 w 186"/>
                  <a:gd name="T45" fmla="*/ 150 h 161"/>
                  <a:gd name="T46" fmla="*/ 182 w 186"/>
                  <a:gd name="T47" fmla="*/ 143 h 161"/>
                  <a:gd name="T48" fmla="*/ 182 w 186"/>
                  <a:gd name="T49" fmla="*/ 135 h 161"/>
                  <a:gd name="T50" fmla="*/ 182 w 186"/>
                  <a:gd name="T51" fmla="*/ 121 h 161"/>
                  <a:gd name="T52" fmla="*/ 182 w 186"/>
                  <a:gd name="T53" fmla="*/ 106 h 161"/>
                  <a:gd name="T54" fmla="*/ 173 w 186"/>
                  <a:gd name="T55" fmla="*/ 99 h 161"/>
                  <a:gd name="T56" fmla="*/ 165 w 186"/>
                  <a:gd name="T57" fmla="*/ 106 h 161"/>
                  <a:gd name="T58" fmla="*/ 157 w 186"/>
                  <a:gd name="T59" fmla="*/ 99 h 161"/>
                  <a:gd name="T60" fmla="*/ 149 w 186"/>
                  <a:gd name="T61" fmla="*/ 99 h 161"/>
                  <a:gd name="T62" fmla="*/ 140 w 186"/>
                  <a:gd name="T63" fmla="*/ 91 h 161"/>
                  <a:gd name="T64" fmla="*/ 132 w 186"/>
                  <a:gd name="T65" fmla="*/ 84 h 161"/>
                  <a:gd name="T66" fmla="*/ 132 w 186"/>
                  <a:gd name="T67" fmla="*/ 69 h 161"/>
                  <a:gd name="T68" fmla="*/ 120 w 186"/>
                  <a:gd name="T69" fmla="*/ 66 h 161"/>
                  <a:gd name="T70" fmla="*/ 116 w 186"/>
                  <a:gd name="T71" fmla="*/ 55 h 161"/>
                  <a:gd name="T72" fmla="*/ 116 w 186"/>
                  <a:gd name="T73" fmla="*/ 47 h 161"/>
                  <a:gd name="T74" fmla="*/ 116 w 186"/>
                  <a:gd name="T75" fmla="*/ 33 h 161"/>
                  <a:gd name="T76" fmla="*/ 120 w 186"/>
                  <a:gd name="T77" fmla="*/ 22 h 161"/>
                  <a:gd name="T78" fmla="*/ 116 w 186"/>
                  <a:gd name="T79" fmla="*/ 18 h 161"/>
                  <a:gd name="T80" fmla="*/ 99 w 186"/>
                  <a:gd name="T81" fmla="*/ 14 h 161"/>
                  <a:gd name="T82" fmla="*/ 87 w 186"/>
                  <a:gd name="T83" fmla="*/ 18 h 161"/>
                  <a:gd name="T84" fmla="*/ 75 w 186"/>
                  <a:gd name="T85" fmla="*/ 7 h 161"/>
                  <a:gd name="T86" fmla="*/ 70 w 186"/>
                  <a:gd name="T87" fmla="*/ 3 h 161"/>
                  <a:gd name="T88" fmla="*/ 62 w 186"/>
                  <a:gd name="T89" fmla="*/ 3 h 161"/>
                  <a:gd name="T90" fmla="*/ 58 w 186"/>
                  <a:gd name="T91" fmla="*/ 14 h 161"/>
                  <a:gd name="T92" fmla="*/ 50 w 186"/>
                  <a:gd name="T93" fmla="*/ 22 h 161"/>
                  <a:gd name="T94" fmla="*/ 37 w 186"/>
                  <a:gd name="T95" fmla="*/ 25 h 161"/>
                  <a:gd name="T96" fmla="*/ 29 w 186"/>
                  <a:gd name="T97" fmla="*/ 25 h 161"/>
                  <a:gd name="T98" fmla="*/ 25 w 186"/>
                  <a:gd name="T99" fmla="*/ 36 h 161"/>
                  <a:gd name="T100" fmla="*/ 13 w 186"/>
                  <a:gd name="T101" fmla="*/ 44 h 161"/>
                  <a:gd name="T102" fmla="*/ 9 w 186"/>
                  <a:gd name="T103" fmla="*/ 55 h 161"/>
                  <a:gd name="T104" fmla="*/ 9 w 186"/>
                  <a:gd name="T105" fmla="*/ 62 h 161"/>
                  <a:gd name="T106" fmla="*/ 17 w 186"/>
                  <a:gd name="T107" fmla="*/ 69 h 161"/>
                  <a:gd name="T108" fmla="*/ 13 w 186"/>
                  <a:gd name="T109" fmla="*/ 80 h 161"/>
                  <a:gd name="T110" fmla="*/ 5 w 186"/>
                  <a:gd name="T111" fmla="*/ 95 h 161"/>
                  <a:gd name="T112" fmla="*/ 0 w 186"/>
                  <a:gd name="T113" fmla="*/ 10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6" h="161">
                    <a:moveTo>
                      <a:pt x="0" y="110"/>
                    </a:moveTo>
                    <a:lnTo>
                      <a:pt x="5" y="110"/>
                    </a:lnTo>
                    <a:lnTo>
                      <a:pt x="5" y="113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7" y="117"/>
                    </a:lnTo>
                    <a:lnTo>
                      <a:pt x="17" y="121"/>
                    </a:lnTo>
                    <a:lnTo>
                      <a:pt x="17" y="124"/>
                    </a:lnTo>
                    <a:lnTo>
                      <a:pt x="21" y="124"/>
                    </a:lnTo>
                    <a:lnTo>
                      <a:pt x="21" y="128"/>
                    </a:lnTo>
                    <a:lnTo>
                      <a:pt x="25" y="128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3" y="132"/>
                    </a:lnTo>
                    <a:lnTo>
                      <a:pt x="33" y="135"/>
                    </a:lnTo>
                    <a:lnTo>
                      <a:pt x="37" y="135"/>
                    </a:lnTo>
                    <a:lnTo>
                      <a:pt x="37" y="139"/>
                    </a:lnTo>
                    <a:lnTo>
                      <a:pt x="42" y="139"/>
                    </a:lnTo>
                    <a:lnTo>
                      <a:pt x="46" y="139"/>
                    </a:lnTo>
                    <a:lnTo>
                      <a:pt x="46" y="135"/>
                    </a:lnTo>
                    <a:lnTo>
                      <a:pt x="50" y="135"/>
                    </a:lnTo>
                    <a:lnTo>
                      <a:pt x="50" y="132"/>
                    </a:lnTo>
                    <a:lnTo>
                      <a:pt x="54" y="132"/>
                    </a:lnTo>
                    <a:lnTo>
                      <a:pt x="54" y="128"/>
                    </a:lnTo>
                    <a:lnTo>
                      <a:pt x="54" y="124"/>
                    </a:lnTo>
                    <a:lnTo>
                      <a:pt x="54" y="121"/>
                    </a:lnTo>
                    <a:lnTo>
                      <a:pt x="54" y="117"/>
                    </a:lnTo>
                    <a:lnTo>
                      <a:pt x="54" y="113"/>
                    </a:lnTo>
                    <a:lnTo>
                      <a:pt x="54" y="110"/>
                    </a:lnTo>
                    <a:lnTo>
                      <a:pt x="54" y="106"/>
                    </a:lnTo>
                    <a:lnTo>
                      <a:pt x="54" y="102"/>
                    </a:lnTo>
                    <a:lnTo>
                      <a:pt x="50" y="102"/>
                    </a:lnTo>
                    <a:lnTo>
                      <a:pt x="50" y="99"/>
                    </a:lnTo>
                    <a:lnTo>
                      <a:pt x="54" y="95"/>
                    </a:lnTo>
                    <a:lnTo>
                      <a:pt x="54" y="91"/>
                    </a:lnTo>
                    <a:lnTo>
                      <a:pt x="58" y="91"/>
                    </a:lnTo>
                    <a:lnTo>
                      <a:pt x="62" y="91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6" y="91"/>
                    </a:lnTo>
                    <a:lnTo>
                      <a:pt x="66" y="95"/>
                    </a:lnTo>
                    <a:lnTo>
                      <a:pt x="70" y="95"/>
                    </a:lnTo>
                    <a:lnTo>
                      <a:pt x="70" y="99"/>
                    </a:lnTo>
                    <a:lnTo>
                      <a:pt x="75" y="99"/>
                    </a:lnTo>
                    <a:lnTo>
                      <a:pt x="75" y="102"/>
                    </a:lnTo>
                    <a:lnTo>
                      <a:pt x="75" y="106"/>
                    </a:lnTo>
                    <a:lnTo>
                      <a:pt x="75" y="110"/>
                    </a:lnTo>
                    <a:lnTo>
                      <a:pt x="75" y="113"/>
                    </a:lnTo>
                    <a:lnTo>
                      <a:pt x="75" y="117"/>
                    </a:lnTo>
                    <a:lnTo>
                      <a:pt x="75" y="121"/>
                    </a:lnTo>
                    <a:lnTo>
                      <a:pt x="75" y="124"/>
                    </a:lnTo>
                    <a:lnTo>
                      <a:pt x="79" y="124"/>
                    </a:lnTo>
                    <a:lnTo>
                      <a:pt x="83" y="124"/>
                    </a:lnTo>
                    <a:lnTo>
                      <a:pt x="87" y="128"/>
                    </a:lnTo>
                    <a:lnTo>
                      <a:pt x="87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9"/>
                    </a:lnTo>
                    <a:lnTo>
                      <a:pt x="95" y="139"/>
                    </a:lnTo>
                    <a:lnTo>
                      <a:pt x="95" y="143"/>
                    </a:lnTo>
                    <a:lnTo>
                      <a:pt x="95" y="146"/>
                    </a:lnTo>
                    <a:lnTo>
                      <a:pt x="99" y="146"/>
                    </a:lnTo>
                    <a:lnTo>
                      <a:pt x="99" y="150"/>
                    </a:lnTo>
                    <a:lnTo>
                      <a:pt x="103" y="150"/>
                    </a:lnTo>
                    <a:lnTo>
                      <a:pt x="103" y="154"/>
                    </a:lnTo>
                    <a:lnTo>
                      <a:pt x="103" y="150"/>
                    </a:lnTo>
                    <a:lnTo>
                      <a:pt x="107" y="150"/>
                    </a:lnTo>
                    <a:lnTo>
                      <a:pt x="107" y="154"/>
                    </a:lnTo>
                    <a:lnTo>
                      <a:pt x="112" y="154"/>
                    </a:lnTo>
                    <a:lnTo>
                      <a:pt x="116" y="154"/>
                    </a:lnTo>
                    <a:lnTo>
                      <a:pt x="120" y="154"/>
                    </a:lnTo>
                    <a:lnTo>
                      <a:pt x="124" y="154"/>
                    </a:lnTo>
                    <a:lnTo>
                      <a:pt x="128" y="154"/>
                    </a:lnTo>
                    <a:lnTo>
                      <a:pt x="128" y="157"/>
                    </a:lnTo>
                    <a:lnTo>
                      <a:pt x="132" y="157"/>
                    </a:lnTo>
                    <a:lnTo>
                      <a:pt x="132" y="161"/>
                    </a:lnTo>
                    <a:lnTo>
                      <a:pt x="136" y="161"/>
                    </a:lnTo>
                    <a:lnTo>
                      <a:pt x="140" y="161"/>
                    </a:lnTo>
                    <a:lnTo>
                      <a:pt x="140" y="157"/>
                    </a:lnTo>
                    <a:lnTo>
                      <a:pt x="140" y="154"/>
                    </a:lnTo>
                    <a:lnTo>
                      <a:pt x="145" y="154"/>
                    </a:lnTo>
                    <a:lnTo>
                      <a:pt x="149" y="157"/>
                    </a:lnTo>
                    <a:lnTo>
                      <a:pt x="153" y="157"/>
                    </a:lnTo>
                    <a:lnTo>
                      <a:pt x="153" y="161"/>
                    </a:lnTo>
                    <a:lnTo>
                      <a:pt x="157" y="161"/>
                    </a:lnTo>
                    <a:lnTo>
                      <a:pt x="157" y="157"/>
                    </a:lnTo>
                    <a:lnTo>
                      <a:pt x="161" y="157"/>
                    </a:lnTo>
                    <a:lnTo>
                      <a:pt x="161" y="154"/>
                    </a:lnTo>
                    <a:lnTo>
                      <a:pt x="165" y="154"/>
                    </a:lnTo>
                    <a:lnTo>
                      <a:pt x="169" y="154"/>
                    </a:lnTo>
                    <a:lnTo>
                      <a:pt x="169" y="150"/>
                    </a:lnTo>
                    <a:lnTo>
                      <a:pt x="173" y="150"/>
                    </a:lnTo>
                    <a:lnTo>
                      <a:pt x="177" y="150"/>
                    </a:lnTo>
                    <a:lnTo>
                      <a:pt x="177" y="146"/>
                    </a:lnTo>
                    <a:lnTo>
                      <a:pt x="182" y="146"/>
                    </a:lnTo>
                    <a:lnTo>
                      <a:pt x="182" y="143"/>
                    </a:lnTo>
                    <a:lnTo>
                      <a:pt x="182" y="139"/>
                    </a:lnTo>
                    <a:lnTo>
                      <a:pt x="186" y="139"/>
                    </a:lnTo>
                    <a:lnTo>
                      <a:pt x="182" y="139"/>
                    </a:lnTo>
                    <a:lnTo>
                      <a:pt x="182" y="135"/>
                    </a:lnTo>
                    <a:lnTo>
                      <a:pt x="182" y="132"/>
                    </a:lnTo>
                    <a:lnTo>
                      <a:pt x="182" y="128"/>
                    </a:lnTo>
                    <a:lnTo>
                      <a:pt x="182" y="124"/>
                    </a:lnTo>
                    <a:lnTo>
                      <a:pt x="182" y="121"/>
                    </a:lnTo>
                    <a:lnTo>
                      <a:pt x="182" y="117"/>
                    </a:lnTo>
                    <a:lnTo>
                      <a:pt x="182" y="113"/>
                    </a:lnTo>
                    <a:lnTo>
                      <a:pt x="182" y="110"/>
                    </a:lnTo>
                    <a:lnTo>
                      <a:pt x="182" y="106"/>
                    </a:lnTo>
                    <a:lnTo>
                      <a:pt x="182" y="102"/>
                    </a:lnTo>
                    <a:lnTo>
                      <a:pt x="182" y="99"/>
                    </a:lnTo>
                    <a:lnTo>
                      <a:pt x="177" y="99"/>
                    </a:lnTo>
                    <a:lnTo>
                      <a:pt x="173" y="99"/>
                    </a:lnTo>
                    <a:lnTo>
                      <a:pt x="169" y="99"/>
                    </a:lnTo>
                    <a:lnTo>
                      <a:pt x="169" y="102"/>
                    </a:lnTo>
                    <a:lnTo>
                      <a:pt x="169" y="106"/>
                    </a:lnTo>
                    <a:lnTo>
                      <a:pt x="165" y="106"/>
                    </a:lnTo>
                    <a:lnTo>
                      <a:pt x="165" y="102"/>
                    </a:lnTo>
                    <a:lnTo>
                      <a:pt x="161" y="102"/>
                    </a:lnTo>
                    <a:lnTo>
                      <a:pt x="161" y="99"/>
                    </a:lnTo>
                    <a:lnTo>
                      <a:pt x="157" y="99"/>
                    </a:lnTo>
                    <a:lnTo>
                      <a:pt x="157" y="95"/>
                    </a:lnTo>
                    <a:lnTo>
                      <a:pt x="153" y="95"/>
                    </a:lnTo>
                    <a:lnTo>
                      <a:pt x="149" y="95"/>
                    </a:lnTo>
                    <a:lnTo>
                      <a:pt x="149" y="99"/>
                    </a:lnTo>
                    <a:lnTo>
                      <a:pt x="145" y="99"/>
                    </a:lnTo>
                    <a:lnTo>
                      <a:pt x="140" y="99"/>
                    </a:lnTo>
                    <a:lnTo>
                      <a:pt x="140" y="95"/>
                    </a:lnTo>
                    <a:lnTo>
                      <a:pt x="140" y="91"/>
                    </a:lnTo>
                    <a:lnTo>
                      <a:pt x="136" y="91"/>
                    </a:lnTo>
                    <a:lnTo>
                      <a:pt x="136" y="88"/>
                    </a:lnTo>
                    <a:lnTo>
                      <a:pt x="136" y="84"/>
                    </a:lnTo>
                    <a:lnTo>
                      <a:pt x="132" y="84"/>
                    </a:lnTo>
                    <a:lnTo>
                      <a:pt x="132" y="80"/>
                    </a:lnTo>
                    <a:lnTo>
                      <a:pt x="132" y="77"/>
                    </a:lnTo>
                    <a:lnTo>
                      <a:pt x="132" y="73"/>
                    </a:lnTo>
                    <a:lnTo>
                      <a:pt x="132" y="69"/>
                    </a:lnTo>
                    <a:lnTo>
                      <a:pt x="128" y="69"/>
                    </a:lnTo>
                    <a:lnTo>
                      <a:pt x="124" y="69"/>
                    </a:lnTo>
                    <a:lnTo>
                      <a:pt x="124" y="66"/>
                    </a:lnTo>
                    <a:lnTo>
                      <a:pt x="120" y="66"/>
                    </a:lnTo>
                    <a:lnTo>
                      <a:pt x="120" y="62"/>
                    </a:lnTo>
                    <a:lnTo>
                      <a:pt x="120" y="58"/>
                    </a:lnTo>
                    <a:lnTo>
                      <a:pt x="120" y="55"/>
                    </a:lnTo>
                    <a:lnTo>
                      <a:pt x="116" y="55"/>
                    </a:lnTo>
                    <a:lnTo>
                      <a:pt x="116" y="51"/>
                    </a:lnTo>
                    <a:lnTo>
                      <a:pt x="120" y="51"/>
                    </a:lnTo>
                    <a:lnTo>
                      <a:pt x="120" y="47"/>
                    </a:lnTo>
                    <a:lnTo>
                      <a:pt x="116" y="47"/>
                    </a:lnTo>
                    <a:lnTo>
                      <a:pt x="116" y="44"/>
                    </a:lnTo>
                    <a:lnTo>
                      <a:pt x="116" y="40"/>
                    </a:lnTo>
                    <a:lnTo>
                      <a:pt x="116" y="36"/>
                    </a:lnTo>
                    <a:lnTo>
                      <a:pt x="116" y="33"/>
                    </a:lnTo>
                    <a:lnTo>
                      <a:pt x="120" y="33"/>
                    </a:lnTo>
                    <a:lnTo>
                      <a:pt x="120" y="29"/>
                    </a:lnTo>
                    <a:lnTo>
                      <a:pt x="120" y="25"/>
                    </a:lnTo>
                    <a:lnTo>
                      <a:pt x="120" y="22"/>
                    </a:lnTo>
                    <a:lnTo>
                      <a:pt x="124" y="22"/>
                    </a:lnTo>
                    <a:lnTo>
                      <a:pt x="124" y="18"/>
                    </a:lnTo>
                    <a:lnTo>
                      <a:pt x="120" y="18"/>
                    </a:lnTo>
                    <a:lnTo>
                      <a:pt x="116" y="18"/>
                    </a:lnTo>
                    <a:lnTo>
                      <a:pt x="112" y="18"/>
                    </a:lnTo>
                    <a:lnTo>
                      <a:pt x="107" y="18"/>
                    </a:lnTo>
                    <a:lnTo>
                      <a:pt x="103" y="18"/>
                    </a:lnTo>
                    <a:lnTo>
                      <a:pt x="99" y="14"/>
                    </a:lnTo>
                    <a:lnTo>
                      <a:pt x="99" y="18"/>
                    </a:lnTo>
                    <a:lnTo>
                      <a:pt x="95" y="18"/>
                    </a:lnTo>
                    <a:lnTo>
                      <a:pt x="91" y="18"/>
                    </a:lnTo>
                    <a:lnTo>
                      <a:pt x="87" y="18"/>
                    </a:lnTo>
                    <a:lnTo>
                      <a:pt x="87" y="14"/>
                    </a:lnTo>
                    <a:lnTo>
                      <a:pt x="83" y="11"/>
                    </a:lnTo>
                    <a:lnTo>
                      <a:pt x="79" y="7"/>
                    </a:lnTo>
                    <a:lnTo>
                      <a:pt x="75" y="7"/>
                    </a:lnTo>
                    <a:lnTo>
                      <a:pt x="70" y="7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70" y="3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2" y="3"/>
                    </a:lnTo>
                    <a:lnTo>
                      <a:pt x="58" y="3"/>
                    </a:lnTo>
                    <a:lnTo>
                      <a:pt x="58" y="7"/>
                    </a:lnTo>
                    <a:lnTo>
                      <a:pt x="58" y="11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4" y="18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7" y="22"/>
                    </a:lnTo>
                    <a:lnTo>
                      <a:pt x="37" y="25"/>
                    </a:lnTo>
                    <a:lnTo>
                      <a:pt x="33" y="25"/>
                    </a:lnTo>
                    <a:lnTo>
                      <a:pt x="33" y="22"/>
                    </a:lnTo>
                    <a:lnTo>
                      <a:pt x="33" y="25"/>
                    </a:lnTo>
                    <a:lnTo>
                      <a:pt x="29" y="25"/>
                    </a:lnTo>
                    <a:lnTo>
                      <a:pt x="29" y="29"/>
                    </a:lnTo>
                    <a:lnTo>
                      <a:pt x="29" y="33"/>
                    </a:lnTo>
                    <a:lnTo>
                      <a:pt x="29" y="36"/>
                    </a:lnTo>
                    <a:lnTo>
                      <a:pt x="25" y="36"/>
                    </a:lnTo>
                    <a:lnTo>
                      <a:pt x="21" y="40"/>
                    </a:lnTo>
                    <a:lnTo>
                      <a:pt x="17" y="40"/>
                    </a:lnTo>
                    <a:lnTo>
                      <a:pt x="17" y="44"/>
                    </a:lnTo>
                    <a:lnTo>
                      <a:pt x="13" y="44"/>
                    </a:lnTo>
                    <a:lnTo>
                      <a:pt x="13" y="47"/>
                    </a:lnTo>
                    <a:lnTo>
                      <a:pt x="13" y="51"/>
                    </a:lnTo>
                    <a:lnTo>
                      <a:pt x="9" y="51"/>
                    </a:lnTo>
                    <a:lnTo>
                      <a:pt x="9" y="55"/>
                    </a:lnTo>
                    <a:lnTo>
                      <a:pt x="5" y="55"/>
                    </a:lnTo>
                    <a:lnTo>
                      <a:pt x="5" y="58"/>
                    </a:lnTo>
                    <a:lnTo>
                      <a:pt x="5" y="62"/>
                    </a:lnTo>
                    <a:lnTo>
                      <a:pt x="9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3" y="69"/>
                    </a:lnTo>
                    <a:lnTo>
                      <a:pt x="17" y="69"/>
                    </a:lnTo>
                    <a:lnTo>
                      <a:pt x="13" y="69"/>
                    </a:lnTo>
                    <a:lnTo>
                      <a:pt x="13" y="73"/>
                    </a:lnTo>
                    <a:lnTo>
                      <a:pt x="13" y="77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5" y="102"/>
                    </a:lnTo>
                    <a:lnTo>
                      <a:pt x="5" y="106"/>
                    </a:lnTo>
                    <a:lnTo>
                      <a:pt x="0" y="106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6600"/>
                  </a:gs>
                  <a:gs pos="100000">
                    <a:srgbClr val="FFFFFF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grpSp>
            <p:nvGrpSpPr>
              <p:cNvPr id="12" name="Group 62"/>
              <p:cNvGrpSpPr>
                <a:grpSpLocks/>
              </p:cNvGrpSpPr>
              <p:nvPr/>
            </p:nvGrpSpPr>
            <p:grpSpPr bwMode="auto">
              <a:xfrm>
                <a:off x="9261" y="814"/>
                <a:ext cx="1080" cy="1080"/>
                <a:chOff x="8721" y="904"/>
                <a:chExt cx="1080" cy="1080"/>
              </a:xfrm>
            </p:grpSpPr>
            <p:sp>
              <p:nvSpPr>
                <p:cNvPr id="13" name="Oval 63"/>
                <p:cNvSpPr>
                  <a:spLocks noChangeArrowheads="1"/>
                </p:cNvSpPr>
                <p:nvPr/>
              </p:nvSpPr>
              <p:spPr bwMode="auto">
                <a:xfrm>
                  <a:off x="8721" y="904"/>
                  <a:ext cx="1080" cy="1080"/>
                </a:xfrm>
                <a:prstGeom prst="ellipse">
                  <a:avLst/>
                </a:prstGeom>
                <a:solidFill>
                  <a:srgbClr val="66FFFF"/>
                </a:solidFill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s-AR" altLang="es-AR" sz="2400">
                    <a:solidFill>
                      <a:srgbClr val="66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836" y="1109"/>
                  <a:ext cx="788" cy="692"/>
                </a:xfrm>
                <a:prstGeom prst="line">
                  <a:avLst/>
                </a:prstGeom>
                <a:noFill/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5" name="WordArt 6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929" y="1163"/>
                  <a:ext cx="664" cy="562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FadeUp">
                    <a:avLst>
                      <a:gd name="adj" fmla="val 9991"/>
                    </a:avLst>
                  </a:prstTxWarp>
                </a:bodyPr>
                <a:lstStyle/>
                <a:p>
                  <a:pPr algn="ctr"/>
                  <a:r>
                    <a:rPr lang="es-AR" sz="3600" kern="10">
                      <a:ln w="63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TBC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36699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723" y="5905482"/>
            <a:ext cx="2735586" cy="87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 descr="Imagen 1"/>
          <p:cNvPicPr>
            <a:picLocks noChangeAspect="1" noChangeArrowheads="1"/>
          </p:cNvPicPr>
          <p:nvPr/>
        </p:nvPicPr>
        <p:blipFill>
          <a:blip r:embed="rId3" cstate="print"/>
          <a:srcRect l="31614" t="20561" r="37903" b="58456"/>
          <a:stretch>
            <a:fillRect/>
          </a:stretch>
        </p:blipFill>
        <p:spPr bwMode="auto">
          <a:xfrm>
            <a:off x="822530" y="5916877"/>
            <a:ext cx="1625866" cy="792089"/>
          </a:xfrm>
          <a:prstGeom prst="rect">
            <a:avLst/>
          </a:prstGeom>
          <a:noFill/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262571" y="2348880"/>
            <a:ext cx="6580422" cy="165618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s-MX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Resultados del Tratamiento de la Tuberculosis </a:t>
            </a:r>
            <a:endParaRPr lang="es-MX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59546" y="5213611"/>
            <a:ext cx="1994068" cy="6918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INSTITUTO NACIONAL 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ENFERMEDADES RESPIRATORIAS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“EMILIO CONI”</a:t>
            </a:r>
            <a:endParaRPr kumimoji="0" lang="es-ES" sz="1100" b="1" i="1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7 Imagen" descr="LOGOCONIletrasnegras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170" y="5873688"/>
            <a:ext cx="731077" cy="792000"/>
          </a:xfrm>
          <a:prstGeom prst="rect">
            <a:avLst/>
          </a:prstGeom>
        </p:spPr>
      </p:pic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339452" y="404664"/>
            <a:ext cx="1352228" cy="1224136"/>
            <a:chOff x="-22" y="1389"/>
            <a:chExt cx="1088" cy="1043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-22" y="1389"/>
              <a:ext cx="1088" cy="1043"/>
            </a:xfrm>
            <a:custGeom>
              <a:avLst/>
              <a:gdLst>
                <a:gd name="T0" fmla="*/ 9 w 186"/>
                <a:gd name="T1" fmla="*/ 113 h 161"/>
                <a:gd name="T2" fmla="*/ 17 w 186"/>
                <a:gd name="T3" fmla="*/ 124 h 161"/>
                <a:gd name="T4" fmla="*/ 25 w 186"/>
                <a:gd name="T5" fmla="*/ 132 h 161"/>
                <a:gd name="T6" fmla="*/ 37 w 186"/>
                <a:gd name="T7" fmla="*/ 135 h 161"/>
                <a:gd name="T8" fmla="*/ 46 w 186"/>
                <a:gd name="T9" fmla="*/ 135 h 161"/>
                <a:gd name="T10" fmla="*/ 54 w 186"/>
                <a:gd name="T11" fmla="*/ 128 h 161"/>
                <a:gd name="T12" fmla="*/ 54 w 186"/>
                <a:gd name="T13" fmla="*/ 113 h 161"/>
                <a:gd name="T14" fmla="*/ 50 w 186"/>
                <a:gd name="T15" fmla="*/ 102 h 161"/>
                <a:gd name="T16" fmla="*/ 58 w 186"/>
                <a:gd name="T17" fmla="*/ 91 h 161"/>
                <a:gd name="T18" fmla="*/ 66 w 186"/>
                <a:gd name="T19" fmla="*/ 91 h 161"/>
                <a:gd name="T20" fmla="*/ 75 w 186"/>
                <a:gd name="T21" fmla="*/ 99 h 161"/>
                <a:gd name="T22" fmla="*/ 75 w 186"/>
                <a:gd name="T23" fmla="*/ 113 h 161"/>
                <a:gd name="T24" fmla="*/ 79 w 186"/>
                <a:gd name="T25" fmla="*/ 124 h 161"/>
                <a:gd name="T26" fmla="*/ 91 w 186"/>
                <a:gd name="T27" fmla="*/ 132 h 161"/>
                <a:gd name="T28" fmla="*/ 95 w 186"/>
                <a:gd name="T29" fmla="*/ 143 h 161"/>
                <a:gd name="T30" fmla="*/ 103 w 186"/>
                <a:gd name="T31" fmla="*/ 150 h 161"/>
                <a:gd name="T32" fmla="*/ 107 w 186"/>
                <a:gd name="T33" fmla="*/ 154 h 161"/>
                <a:gd name="T34" fmla="*/ 124 w 186"/>
                <a:gd name="T35" fmla="*/ 154 h 161"/>
                <a:gd name="T36" fmla="*/ 132 w 186"/>
                <a:gd name="T37" fmla="*/ 161 h 161"/>
                <a:gd name="T38" fmla="*/ 140 w 186"/>
                <a:gd name="T39" fmla="*/ 154 h 161"/>
                <a:gd name="T40" fmla="*/ 153 w 186"/>
                <a:gd name="T41" fmla="*/ 161 h 161"/>
                <a:gd name="T42" fmla="*/ 161 w 186"/>
                <a:gd name="T43" fmla="*/ 154 h 161"/>
                <a:gd name="T44" fmla="*/ 173 w 186"/>
                <a:gd name="T45" fmla="*/ 150 h 161"/>
                <a:gd name="T46" fmla="*/ 182 w 186"/>
                <a:gd name="T47" fmla="*/ 143 h 161"/>
                <a:gd name="T48" fmla="*/ 182 w 186"/>
                <a:gd name="T49" fmla="*/ 135 h 161"/>
                <a:gd name="T50" fmla="*/ 182 w 186"/>
                <a:gd name="T51" fmla="*/ 121 h 161"/>
                <a:gd name="T52" fmla="*/ 182 w 186"/>
                <a:gd name="T53" fmla="*/ 106 h 161"/>
                <a:gd name="T54" fmla="*/ 173 w 186"/>
                <a:gd name="T55" fmla="*/ 99 h 161"/>
                <a:gd name="T56" fmla="*/ 165 w 186"/>
                <a:gd name="T57" fmla="*/ 106 h 161"/>
                <a:gd name="T58" fmla="*/ 157 w 186"/>
                <a:gd name="T59" fmla="*/ 99 h 161"/>
                <a:gd name="T60" fmla="*/ 149 w 186"/>
                <a:gd name="T61" fmla="*/ 99 h 161"/>
                <a:gd name="T62" fmla="*/ 140 w 186"/>
                <a:gd name="T63" fmla="*/ 91 h 161"/>
                <a:gd name="T64" fmla="*/ 132 w 186"/>
                <a:gd name="T65" fmla="*/ 84 h 161"/>
                <a:gd name="T66" fmla="*/ 132 w 186"/>
                <a:gd name="T67" fmla="*/ 69 h 161"/>
                <a:gd name="T68" fmla="*/ 120 w 186"/>
                <a:gd name="T69" fmla="*/ 66 h 161"/>
                <a:gd name="T70" fmla="*/ 116 w 186"/>
                <a:gd name="T71" fmla="*/ 55 h 161"/>
                <a:gd name="T72" fmla="*/ 116 w 186"/>
                <a:gd name="T73" fmla="*/ 47 h 161"/>
                <a:gd name="T74" fmla="*/ 116 w 186"/>
                <a:gd name="T75" fmla="*/ 33 h 161"/>
                <a:gd name="T76" fmla="*/ 120 w 186"/>
                <a:gd name="T77" fmla="*/ 22 h 161"/>
                <a:gd name="T78" fmla="*/ 116 w 186"/>
                <a:gd name="T79" fmla="*/ 18 h 161"/>
                <a:gd name="T80" fmla="*/ 99 w 186"/>
                <a:gd name="T81" fmla="*/ 14 h 161"/>
                <a:gd name="T82" fmla="*/ 87 w 186"/>
                <a:gd name="T83" fmla="*/ 18 h 161"/>
                <a:gd name="T84" fmla="*/ 75 w 186"/>
                <a:gd name="T85" fmla="*/ 7 h 161"/>
                <a:gd name="T86" fmla="*/ 70 w 186"/>
                <a:gd name="T87" fmla="*/ 3 h 161"/>
                <a:gd name="T88" fmla="*/ 62 w 186"/>
                <a:gd name="T89" fmla="*/ 3 h 161"/>
                <a:gd name="T90" fmla="*/ 58 w 186"/>
                <a:gd name="T91" fmla="*/ 14 h 161"/>
                <a:gd name="T92" fmla="*/ 50 w 186"/>
                <a:gd name="T93" fmla="*/ 22 h 161"/>
                <a:gd name="T94" fmla="*/ 37 w 186"/>
                <a:gd name="T95" fmla="*/ 25 h 161"/>
                <a:gd name="T96" fmla="*/ 29 w 186"/>
                <a:gd name="T97" fmla="*/ 25 h 161"/>
                <a:gd name="T98" fmla="*/ 25 w 186"/>
                <a:gd name="T99" fmla="*/ 36 h 161"/>
                <a:gd name="T100" fmla="*/ 13 w 186"/>
                <a:gd name="T101" fmla="*/ 44 h 161"/>
                <a:gd name="T102" fmla="*/ 9 w 186"/>
                <a:gd name="T103" fmla="*/ 55 h 161"/>
                <a:gd name="T104" fmla="*/ 9 w 186"/>
                <a:gd name="T105" fmla="*/ 62 h 161"/>
                <a:gd name="T106" fmla="*/ 17 w 186"/>
                <a:gd name="T107" fmla="*/ 69 h 161"/>
                <a:gd name="T108" fmla="*/ 13 w 186"/>
                <a:gd name="T109" fmla="*/ 80 h 161"/>
                <a:gd name="T110" fmla="*/ 5 w 186"/>
                <a:gd name="T111" fmla="*/ 95 h 161"/>
                <a:gd name="T112" fmla="*/ 0 w 186"/>
                <a:gd name="T113" fmla="*/ 10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6" h="161">
                  <a:moveTo>
                    <a:pt x="0" y="110"/>
                  </a:moveTo>
                  <a:lnTo>
                    <a:pt x="5" y="110"/>
                  </a:lnTo>
                  <a:lnTo>
                    <a:pt x="5" y="113"/>
                  </a:lnTo>
                  <a:lnTo>
                    <a:pt x="9" y="113"/>
                  </a:lnTo>
                  <a:lnTo>
                    <a:pt x="13" y="117"/>
                  </a:lnTo>
                  <a:lnTo>
                    <a:pt x="17" y="117"/>
                  </a:lnTo>
                  <a:lnTo>
                    <a:pt x="17" y="121"/>
                  </a:lnTo>
                  <a:lnTo>
                    <a:pt x="17" y="124"/>
                  </a:lnTo>
                  <a:lnTo>
                    <a:pt x="21" y="124"/>
                  </a:lnTo>
                  <a:lnTo>
                    <a:pt x="21" y="128"/>
                  </a:lnTo>
                  <a:lnTo>
                    <a:pt x="25" y="128"/>
                  </a:lnTo>
                  <a:lnTo>
                    <a:pt x="25" y="132"/>
                  </a:lnTo>
                  <a:lnTo>
                    <a:pt x="29" y="132"/>
                  </a:lnTo>
                  <a:lnTo>
                    <a:pt x="33" y="132"/>
                  </a:lnTo>
                  <a:lnTo>
                    <a:pt x="33" y="135"/>
                  </a:lnTo>
                  <a:lnTo>
                    <a:pt x="37" y="135"/>
                  </a:lnTo>
                  <a:lnTo>
                    <a:pt x="37" y="139"/>
                  </a:lnTo>
                  <a:lnTo>
                    <a:pt x="42" y="139"/>
                  </a:lnTo>
                  <a:lnTo>
                    <a:pt x="46" y="139"/>
                  </a:lnTo>
                  <a:lnTo>
                    <a:pt x="46" y="135"/>
                  </a:lnTo>
                  <a:lnTo>
                    <a:pt x="50" y="135"/>
                  </a:lnTo>
                  <a:lnTo>
                    <a:pt x="50" y="132"/>
                  </a:lnTo>
                  <a:lnTo>
                    <a:pt x="54" y="132"/>
                  </a:lnTo>
                  <a:lnTo>
                    <a:pt x="54" y="128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7"/>
                  </a:lnTo>
                  <a:lnTo>
                    <a:pt x="54" y="113"/>
                  </a:lnTo>
                  <a:lnTo>
                    <a:pt x="54" y="110"/>
                  </a:lnTo>
                  <a:lnTo>
                    <a:pt x="54" y="106"/>
                  </a:lnTo>
                  <a:lnTo>
                    <a:pt x="54" y="102"/>
                  </a:lnTo>
                  <a:lnTo>
                    <a:pt x="50" y="102"/>
                  </a:lnTo>
                  <a:lnTo>
                    <a:pt x="50" y="99"/>
                  </a:lnTo>
                  <a:lnTo>
                    <a:pt x="54" y="95"/>
                  </a:lnTo>
                  <a:lnTo>
                    <a:pt x="54" y="91"/>
                  </a:lnTo>
                  <a:lnTo>
                    <a:pt x="58" y="91"/>
                  </a:lnTo>
                  <a:lnTo>
                    <a:pt x="62" y="91"/>
                  </a:lnTo>
                  <a:lnTo>
                    <a:pt x="62" y="95"/>
                  </a:lnTo>
                  <a:lnTo>
                    <a:pt x="62" y="91"/>
                  </a:lnTo>
                  <a:lnTo>
                    <a:pt x="66" y="91"/>
                  </a:lnTo>
                  <a:lnTo>
                    <a:pt x="66" y="95"/>
                  </a:lnTo>
                  <a:lnTo>
                    <a:pt x="70" y="95"/>
                  </a:lnTo>
                  <a:lnTo>
                    <a:pt x="70" y="99"/>
                  </a:lnTo>
                  <a:lnTo>
                    <a:pt x="75" y="99"/>
                  </a:lnTo>
                  <a:lnTo>
                    <a:pt x="75" y="102"/>
                  </a:lnTo>
                  <a:lnTo>
                    <a:pt x="75" y="106"/>
                  </a:lnTo>
                  <a:lnTo>
                    <a:pt x="75" y="110"/>
                  </a:lnTo>
                  <a:lnTo>
                    <a:pt x="75" y="113"/>
                  </a:lnTo>
                  <a:lnTo>
                    <a:pt x="75" y="117"/>
                  </a:lnTo>
                  <a:lnTo>
                    <a:pt x="75" y="121"/>
                  </a:lnTo>
                  <a:lnTo>
                    <a:pt x="75" y="124"/>
                  </a:lnTo>
                  <a:lnTo>
                    <a:pt x="79" y="124"/>
                  </a:lnTo>
                  <a:lnTo>
                    <a:pt x="83" y="124"/>
                  </a:lnTo>
                  <a:lnTo>
                    <a:pt x="87" y="128"/>
                  </a:lnTo>
                  <a:lnTo>
                    <a:pt x="87" y="132"/>
                  </a:lnTo>
                  <a:lnTo>
                    <a:pt x="91" y="132"/>
                  </a:lnTo>
                  <a:lnTo>
                    <a:pt x="91" y="135"/>
                  </a:lnTo>
                  <a:lnTo>
                    <a:pt x="91" y="139"/>
                  </a:lnTo>
                  <a:lnTo>
                    <a:pt x="95" y="139"/>
                  </a:lnTo>
                  <a:lnTo>
                    <a:pt x="95" y="143"/>
                  </a:lnTo>
                  <a:lnTo>
                    <a:pt x="95" y="146"/>
                  </a:lnTo>
                  <a:lnTo>
                    <a:pt x="99" y="146"/>
                  </a:lnTo>
                  <a:lnTo>
                    <a:pt x="99" y="150"/>
                  </a:lnTo>
                  <a:lnTo>
                    <a:pt x="103" y="150"/>
                  </a:lnTo>
                  <a:lnTo>
                    <a:pt x="103" y="154"/>
                  </a:lnTo>
                  <a:lnTo>
                    <a:pt x="103" y="150"/>
                  </a:lnTo>
                  <a:lnTo>
                    <a:pt x="107" y="150"/>
                  </a:lnTo>
                  <a:lnTo>
                    <a:pt x="107" y="154"/>
                  </a:lnTo>
                  <a:lnTo>
                    <a:pt x="112" y="154"/>
                  </a:lnTo>
                  <a:lnTo>
                    <a:pt x="116" y="154"/>
                  </a:lnTo>
                  <a:lnTo>
                    <a:pt x="120" y="154"/>
                  </a:lnTo>
                  <a:lnTo>
                    <a:pt x="124" y="154"/>
                  </a:lnTo>
                  <a:lnTo>
                    <a:pt x="128" y="154"/>
                  </a:lnTo>
                  <a:lnTo>
                    <a:pt x="128" y="157"/>
                  </a:lnTo>
                  <a:lnTo>
                    <a:pt x="132" y="157"/>
                  </a:lnTo>
                  <a:lnTo>
                    <a:pt x="132" y="161"/>
                  </a:lnTo>
                  <a:lnTo>
                    <a:pt x="136" y="161"/>
                  </a:lnTo>
                  <a:lnTo>
                    <a:pt x="140" y="161"/>
                  </a:lnTo>
                  <a:lnTo>
                    <a:pt x="140" y="157"/>
                  </a:lnTo>
                  <a:lnTo>
                    <a:pt x="140" y="154"/>
                  </a:lnTo>
                  <a:lnTo>
                    <a:pt x="145" y="154"/>
                  </a:lnTo>
                  <a:lnTo>
                    <a:pt x="149" y="157"/>
                  </a:lnTo>
                  <a:lnTo>
                    <a:pt x="153" y="157"/>
                  </a:lnTo>
                  <a:lnTo>
                    <a:pt x="153" y="161"/>
                  </a:lnTo>
                  <a:lnTo>
                    <a:pt x="157" y="161"/>
                  </a:lnTo>
                  <a:lnTo>
                    <a:pt x="157" y="157"/>
                  </a:lnTo>
                  <a:lnTo>
                    <a:pt x="161" y="157"/>
                  </a:lnTo>
                  <a:lnTo>
                    <a:pt x="161" y="154"/>
                  </a:lnTo>
                  <a:lnTo>
                    <a:pt x="165" y="154"/>
                  </a:lnTo>
                  <a:lnTo>
                    <a:pt x="169" y="154"/>
                  </a:lnTo>
                  <a:lnTo>
                    <a:pt x="169" y="150"/>
                  </a:lnTo>
                  <a:lnTo>
                    <a:pt x="173" y="150"/>
                  </a:lnTo>
                  <a:lnTo>
                    <a:pt x="177" y="150"/>
                  </a:lnTo>
                  <a:lnTo>
                    <a:pt x="177" y="146"/>
                  </a:lnTo>
                  <a:lnTo>
                    <a:pt x="182" y="146"/>
                  </a:lnTo>
                  <a:lnTo>
                    <a:pt x="182" y="143"/>
                  </a:lnTo>
                  <a:lnTo>
                    <a:pt x="182" y="139"/>
                  </a:lnTo>
                  <a:lnTo>
                    <a:pt x="186" y="139"/>
                  </a:lnTo>
                  <a:lnTo>
                    <a:pt x="182" y="139"/>
                  </a:lnTo>
                  <a:lnTo>
                    <a:pt x="182" y="135"/>
                  </a:lnTo>
                  <a:lnTo>
                    <a:pt x="182" y="132"/>
                  </a:lnTo>
                  <a:lnTo>
                    <a:pt x="182" y="128"/>
                  </a:lnTo>
                  <a:lnTo>
                    <a:pt x="182" y="124"/>
                  </a:lnTo>
                  <a:lnTo>
                    <a:pt x="182" y="121"/>
                  </a:lnTo>
                  <a:lnTo>
                    <a:pt x="182" y="117"/>
                  </a:lnTo>
                  <a:lnTo>
                    <a:pt x="182" y="113"/>
                  </a:lnTo>
                  <a:lnTo>
                    <a:pt x="182" y="110"/>
                  </a:lnTo>
                  <a:lnTo>
                    <a:pt x="182" y="106"/>
                  </a:lnTo>
                  <a:lnTo>
                    <a:pt x="182" y="102"/>
                  </a:lnTo>
                  <a:lnTo>
                    <a:pt x="182" y="99"/>
                  </a:lnTo>
                  <a:lnTo>
                    <a:pt x="177" y="99"/>
                  </a:lnTo>
                  <a:lnTo>
                    <a:pt x="173" y="99"/>
                  </a:lnTo>
                  <a:lnTo>
                    <a:pt x="169" y="99"/>
                  </a:lnTo>
                  <a:lnTo>
                    <a:pt x="169" y="102"/>
                  </a:lnTo>
                  <a:lnTo>
                    <a:pt x="169" y="106"/>
                  </a:lnTo>
                  <a:lnTo>
                    <a:pt x="165" y="106"/>
                  </a:lnTo>
                  <a:lnTo>
                    <a:pt x="165" y="102"/>
                  </a:lnTo>
                  <a:lnTo>
                    <a:pt x="161" y="102"/>
                  </a:lnTo>
                  <a:lnTo>
                    <a:pt x="161" y="99"/>
                  </a:lnTo>
                  <a:lnTo>
                    <a:pt x="157" y="99"/>
                  </a:lnTo>
                  <a:lnTo>
                    <a:pt x="157" y="95"/>
                  </a:lnTo>
                  <a:lnTo>
                    <a:pt x="153" y="95"/>
                  </a:lnTo>
                  <a:lnTo>
                    <a:pt x="149" y="95"/>
                  </a:lnTo>
                  <a:lnTo>
                    <a:pt x="149" y="99"/>
                  </a:lnTo>
                  <a:lnTo>
                    <a:pt x="145" y="99"/>
                  </a:lnTo>
                  <a:lnTo>
                    <a:pt x="140" y="99"/>
                  </a:lnTo>
                  <a:lnTo>
                    <a:pt x="140" y="95"/>
                  </a:lnTo>
                  <a:lnTo>
                    <a:pt x="140" y="91"/>
                  </a:lnTo>
                  <a:lnTo>
                    <a:pt x="136" y="91"/>
                  </a:lnTo>
                  <a:lnTo>
                    <a:pt x="136" y="88"/>
                  </a:lnTo>
                  <a:lnTo>
                    <a:pt x="136" y="84"/>
                  </a:lnTo>
                  <a:lnTo>
                    <a:pt x="132" y="84"/>
                  </a:lnTo>
                  <a:lnTo>
                    <a:pt x="132" y="80"/>
                  </a:lnTo>
                  <a:lnTo>
                    <a:pt x="132" y="77"/>
                  </a:lnTo>
                  <a:lnTo>
                    <a:pt x="132" y="73"/>
                  </a:lnTo>
                  <a:lnTo>
                    <a:pt x="132" y="69"/>
                  </a:lnTo>
                  <a:lnTo>
                    <a:pt x="128" y="69"/>
                  </a:lnTo>
                  <a:lnTo>
                    <a:pt x="124" y="69"/>
                  </a:lnTo>
                  <a:lnTo>
                    <a:pt x="124" y="66"/>
                  </a:lnTo>
                  <a:lnTo>
                    <a:pt x="120" y="66"/>
                  </a:lnTo>
                  <a:lnTo>
                    <a:pt x="120" y="62"/>
                  </a:lnTo>
                  <a:lnTo>
                    <a:pt x="120" y="58"/>
                  </a:lnTo>
                  <a:lnTo>
                    <a:pt x="120" y="55"/>
                  </a:lnTo>
                  <a:lnTo>
                    <a:pt x="116" y="55"/>
                  </a:lnTo>
                  <a:lnTo>
                    <a:pt x="116" y="51"/>
                  </a:lnTo>
                  <a:lnTo>
                    <a:pt x="120" y="51"/>
                  </a:lnTo>
                  <a:lnTo>
                    <a:pt x="120" y="47"/>
                  </a:lnTo>
                  <a:lnTo>
                    <a:pt x="116" y="47"/>
                  </a:lnTo>
                  <a:lnTo>
                    <a:pt x="116" y="44"/>
                  </a:lnTo>
                  <a:lnTo>
                    <a:pt x="116" y="40"/>
                  </a:lnTo>
                  <a:lnTo>
                    <a:pt x="116" y="36"/>
                  </a:lnTo>
                  <a:lnTo>
                    <a:pt x="116" y="33"/>
                  </a:lnTo>
                  <a:lnTo>
                    <a:pt x="120" y="33"/>
                  </a:lnTo>
                  <a:lnTo>
                    <a:pt x="120" y="29"/>
                  </a:lnTo>
                  <a:lnTo>
                    <a:pt x="120" y="25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24" y="18"/>
                  </a:lnTo>
                  <a:lnTo>
                    <a:pt x="120" y="18"/>
                  </a:lnTo>
                  <a:lnTo>
                    <a:pt x="116" y="18"/>
                  </a:lnTo>
                  <a:lnTo>
                    <a:pt x="112" y="18"/>
                  </a:lnTo>
                  <a:lnTo>
                    <a:pt x="107" y="18"/>
                  </a:lnTo>
                  <a:lnTo>
                    <a:pt x="103" y="18"/>
                  </a:lnTo>
                  <a:lnTo>
                    <a:pt x="99" y="14"/>
                  </a:lnTo>
                  <a:lnTo>
                    <a:pt x="99" y="18"/>
                  </a:lnTo>
                  <a:lnTo>
                    <a:pt x="95" y="18"/>
                  </a:lnTo>
                  <a:lnTo>
                    <a:pt x="91" y="18"/>
                  </a:lnTo>
                  <a:lnTo>
                    <a:pt x="87" y="18"/>
                  </a:lnTo>
                  <a:lnTo>
                    <a:pt x="87" y="14"/>
                  </a:lnTo>
                  <a:lnTo>
                    <a:pt x="83" y="11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70" y="7"/>
                  </a:lnTo>
                  <a:lnTo>
                    <a:pt x="70" y="3"/>
                  </a:lnTo>
                  <a:lnTo>
                    <a:pt x="75" y="3"/>
                  </a:lnTo>
                  <a:lnTo>
                    <a:pt x="70" y="3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62" y="3"/>
                  </a:lnTo>
                  <a:lnTo>
                    <a:pt x="58" y="3"/>
                  </a:lnTo>
                  <a:lnTo>
                    <a:pt x="58" y="7"/>
                  </a:lnTo>
                  <a:lnTo>
                    <a:pt x="58" y="11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4" y="18"/>
                  </a:lnTo>
                  <a:lnTo>
                    <a:pt x="50" y="18"/>
                  </a:lnTo>
                  <a:lnTo>
                    <a:pt x="50" y="22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7" y="22"/>
                  </a:lnTo>
                  <a:lnTo>
                    <a:pt x="37" y="25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33" y="25"/>
                  </a:lnTo>
                  <a:lnTo>
                    <a:pt x="29" y="25"/>
                  </a:lnTo>
                  <a:lnTo>
                    <a:pt x="29" y="29"/>
                  </a:lnTo>
                  <a:lnTo>
                    <a:pt x="29" y="33"/>
                  </a:lnTo>
                  <a:lnTo>
                    <a:pt x="29" y="36"/>
                  </a:lnTo>
                  <a:lnTo>
                    <a:pt x="25" y="36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7" y="44"/>
                  </a:lnTo>
                  <a:lnTo>
                    <a:pt x="13" y="44"/>
                  </a:lnTo>
                  <a:lnTo>
                    <a:pt x="13" y="47"/>
                  </a:lnTo>
                  <a:lnTo>
                    <a:pt x="13" y="51"/>
                  </a:lnTo>
                  <a:lnTo>
                    <a:pt x="9" y="51"/>
                  </a:lnTo>
                  <a:lnTo>
                    <a:pt x="9" y="55"/>
                  </a:lnTo>
                  <a:lnTo>
                    <a:pt x="5" y="55"/>
                  </a:lnTo>
                  <a:lnTo>
                    <a:pt x="5" y="58"/>
                  </a:lnTo>
                  <a:lnTo>
                    <a:pt x="5" y="62"/>
                  </a:lnTo>
                  <a:lnTo>
                    <a:pt x="9" y="62"/>
                  </a:lnTo>
                  <a:lnTo>
                    <a:pt x="9" y="66"/>
                  </a:lnTo>
                  <a:lnTo>
                    <a:pt x="13" y="66"/>
                  </a:lnTo>
                  <a:lnTo>
                    <a:pt x="13" y="69"/>
                  </a:lnTo>
                  <a:lnTo>
                    <a:pt x="17" y="69"/>
                  </a:lnTo>
                  <a:lnTo>
                    <a:pt x="13" y="69"/>
                  </a:lnTo>
                  <a:lnTo>
                    <a:pt x="13" y="73"/>
                  </a:lnTo>
                  <a:lnTo>
                    <a:pt x="13" y="77"/>
                  </a:lnTo>
                  <a:lnTo>
                    <a:pt x="13" y="80"/>
                  </a:lnTo>
                  <a:lnTo>
                    <a:pt x="9" y="84"/>
                  </a:lnTo>
                  <a:lnTo>
                    <a:pt x="9" y="88"/>
                  </a:lnTo>
                  <a:lnTo>
                    <a:pt x="9" y="91"/>
                  </a:lnTo>
                  <a:lnTo>
                    <a:pt x="5" y="95"/>
                  </a:lnTo>
                  <a:lnTo>
                    <a:pt x="5" y="99"/>
                  </a:lnTo>
                  <a:lnTo>
                    <a:pt x="5" y="102"/>
                  </a:lnTo>
                  <a:lnTo>
                    <a:pt x="5" y="106"/>
                  </a:lnTo>
                  <a:lnTo>
                    <a:pt x="0" y="106"/>
                  </a:lnTo>
                  <a:lnTo>
                    <a:pt x="0" y="11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FFFFFF"/>
                </a:gs>
              </a:gsLst>
              <a:lin ang="0" scaled="1"/>
            </a:gra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122" y="1592"/>
              <a:ext cx="656" cy="672"/>
            </a:xfrm>
            <a:prstGeom prst="ellipse">
              <a:avLst/>
            </a:prstGeom>
            <a:solidFill>
              <a:srgbClr val="66FFFF"/>
            </a:solidFill>
            <a:ln w="762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AR" altLang="es-AR" sz="2400" dirty="0">
                <a:solidFill>
                  <a:srgbClr val="66FF66"/>
                </a:solidFill>
                <a:latin typeface="Times New Roman" pitchFamily="18" charset="0"/>
              </a:endParaRPr>
            </a:p>
          </p:txBody>
        </p:sp>
        <p:sp>
          <p:nvSpPr>
            <p:cNvPr id="1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5" y="1753"/>
              <a:ext cx="404" cy="35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s-AR" sz="3600" kern="10" dirty="0">
                  <a:ln w="1270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35921" dir="2700000" sy="50000" rotWithShape="0">
                      <a:srgbClr val="FF6600"/>
                    </a:outerShdw>
                  </a:effectLst>
                  <a:latin typeface="Arial Black"/>
                </a:rPr>
                <a:t>TBC</a:t>
              </a: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V="1">
              <a:off x="211" y="1718"/>
              <a:ext cx="480" cy="431"/>
            </a:xfrm>
            <a:prstGeom prst="line">
              <a:avLst/>
            </a:prstGeom>
            <a:noFill/>
            <a:ln w="762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184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PROGRAMA DE TBC\8 CURSOS, JORNADAS PRESENTACIONES\2014\NOA\EVALUACION 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" y="260648"/>
            <a:ext cx="865854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287338" y="6391101"/>
            <a:ext cx="5473700" cy="422275"/>
            <a:chOff x="567" y="3748"/>
            <a:chExt cx="3448" cy="266"/>
          </a:xfrm>
        </p:grpSpPr>
        <p:sp>
          <p:nvSpPr>
            <p:cNvPr id="4" name="Rectangle 59"/>
            <p:cNvSpPr>
              <a:spLocks noChangeArrowheads="1"/>
            </p:cNvSpPr>
            <p:nvPr/>
          </p:nvSpPr>
          <p:spPr bwMode="auto">
            <a:xfrm>
              <a:off x="911" y="3878"/>
              <a:ext cx="3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1000" b="1" i="1" dirty="0">
                  <a:solidFill>
                    <a:srgbClr val="FF6600"/>
                  </a:solidFill>
                  <a:latin typeface="Times New Roman" pitchFamily="18" charset="0"/>
                </a:rPr>
                <a:t>FUENTE: PROGRAMA PROVINCIAL DE CONTROL DE LA TUBERCULOSIS – JUJUY -</a:t>
              </a:r>
              <a:endParaRPr lang="es-ES" altLang="es-AR" sz="3600" dirty="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567" y="3748"/>
              <a:ext cx="272" cy="266"/>
              <a:chOff x="8901" y="544"/>
              <a:chExt cx="1800" cy="1620"/>
            </a:xfrm>
          </p:grpSpPr>
          <p:sp>
            <p:nvSpPr>
              <p:cNvPr id="6" name="Freeform 61"/>
              <p:cNvSpPr>
                <a:spLocks/>
              </p:cNvSpPr>
              <p:nvPr/>
            </p:nvSpPr>
            <p:spPr bwMode="auto">
              <a:xfrm>
                <a:off x="8901" y="544"/>
                <a:ext cx="1800" cy="1620"/>
              </a:xfrm>
              <a:custGeom>
                <a:avLst/>
                <a:gdLst>
                  <a:gd name="T0" fmla="*/ 9 w 186"/>
                  <a:gd name="T1" fmla="*/ 113 h 161"/>
                  <a:gd name="T2" fmla="*/ 17 w 186"/>
                  <a:gd name="T3" fmla="*/ 124 h 161"/>
                  <a:gd name="T4" fmla="*/ 25 w 186"/>
                  <a:gd name="T5" fmla="*/ 132 h 161"/>
                  <a:gd name="T6" fmla="*/ 37 w 186"/>
                  <a:gd name="T7" fmla="*/ 135 h 161"/>
                  <a:gd name="T8" fmla="*/ 46 w 186"/>
                  <a:gd name="T9" fmla="*/ 135 h 161"/>
                  <a:gd name="T10" fmla="*/ 54 w 186"/>
                  <a:gd name="T11" fmla="*/ 128 h 161"/>
                  <a:gd name="T12" fmla="*/ 54 w 186"/>
                  <a:gd name="T13" fmla="*/ 113 h 161"/>
                  <a:gd name="T14" fmla="*/ 50 w 186"/>
                  <a:gd name="T15" fmla="*/ 102 h 161"/>
                  <a:gd name="T16" fmla="*/ 58 w 186"/>
                  <a:gd name="T17" fmla="*/ 91 h 161"/>
                  <a:gd name="T18" fmla="*/ 66 w 186"/>
                  <a:gd name="T19" fmla="*/ 91 h 161"/>
                  <a:gd name="T20" fmla="*/ 75 w 186"/>
                  <a:gd name="T21" fmla="*/ 99 h 161"/>
                  <a:gd name="T22" fmla="*/ 75 w 186"/>
                  <a:gd name="T23" fmla="*/ 113 h 161"/>
                  <a:gd name="T24" fmla="*/ 79 w 186"/>
                  <a:gd name="T25" fmla="*/ 124 h 161"/>
                  <a:gd name="T26" fmla="*/ 91 w 186"/>
                  <a:gd name="T27" fmla="*/ 132 h 161"/>
                  <a:gd name="T28" fmla="*/ 95 w 186"/>
                  <a:gd name="T29" fmla="*/ 143 h 161"/>
                  <a:gd name="T30" fmla="*/ 103 w 186"/>
                  <a:gd name="T31" fmla="*/ 150 h 161"/>
                  <a:gd name="T32" fmla="*/ 107 w 186"/>
                  <a:gd name="T33" fmla="*/ 154 h 161"/>
                  <a:gd name="T34" fmla="*/ 124 w 186"/>
                  <a:gd name="T35" fmla="*/ 154 h 161"/>
                  <a:gd name="T36" fmla="*/ 132 w 186"/>
                  <a:gd name="T37" fmla="*/ 161 h 161"/>
                  <a:gd name="T38" fmla="*/ 140 w 186"/>
                  <a:gd name="T39" fmla="*/ 154 h 161"/>
                  <a:gd name="T40" fmla="*/ 153 w 186"/>
                  <a:gd name="T41" fmla="*/ 161 h 161"/>
                  <a:gd name="T42" fmla="*/ 161 w 186"/>
                  <a:gd name="T43" fmla="*/ 154 h 161"/>
                  <a:gd name="T44" fmla="*/ 173 w 186"/>
                  <a:gd name="T45" fmla="*/ 150 h 161"/>
                  <a:gd name="T46" fmla="*/ 182 w 186"/>
                  <a:gd name="T47" fmla="*/ 143 h 161"/>
                  <a:gd name="T48" fmla="*/ 182 w 186"/>
                  <a:gd name="T49" fmla="*/ 135 h 161"/>
                  <a:gd name="T50" fmla="*/ 182 w 186"/>
                  <a:gd name="T51" fmla="*/ 121 h 161"/>
                  <a:gd name="T52" fmla="*/ 182 w 186"/>
                  <a:gd name="T53" fmla="*/ 106 h 161"/>
                  <a:gd name="T54" fmla="*/ 173 w 186"/>
                  <a:gd name="T55" fmla="*/ 99 h 161"/>
                  <a:gd name="T56" fmla="*/ 165 w 186"/>
                  <a:gd name="T57" fmla="*/ 106 h 161"/>
                  <a:gd name="T58" fmla="*/ 157 w 186"/>
                  <a:gd name="T59" fmla="*/ 99 h 161"/>
                  <a:gd name="T60" fmla="*/ 149 w 186"/>
                  <a:gd name="T61" fmla="*/ 99 h 161"/>
                  <a:gd name="T62" fmla="*/ 140 w 186"/>
                  <a:gd name="T63" fmla="*/ 91 h 161"/>
                  <a:gd name="T64" fmla="*/ 132 w 186"/>
                  <a:gd name="T65" fmla="*/ 84 h 161"/>
                  <a:gd name="T66" fmla="*/ 132 w 186"/>
                  <a:gd name="T67" fmla="*/ 69 h 161"/>
                  <a:gd name="T68" fmla="*/ 120 w 186"/>
                  <a:gd name="T69" fmla="*/ 66 h 161"/>
                  <a:gd name="T70" fmla="*/ 116 w 186"/>
                  <a:gd name="T71" fmla="*/ 55 h 161"/>
                  <a:gd name="T72" fmla="*/ 116 w 186"/>
                  <a:gd name="T73" fmla="*/ 47 h 161"/>
                  <a:gd name="T74" fmla="*/ 116 w 186"/>
                  <a:gd name="T75" fmla="*/ 33 h 161"/>
                  <a:gd name="T76" fmla="*/ 120 w 186"/>
                  <a:gd name="T77" fmla="*/ 22 h 161"/>
                  <a:gd name="T78" fmla="*/ 116 w 186"/>
                  <a:gd name="T79" fmla="*/ 18 h 161"/>
                  <a:gd name="T80" fmla="*/ 99 w 186"/>
                  <a:gd name="T81" fmla="*/ 14 h 161"/>
                  <a:gd name="T82" fmla="*/ 87 w 186"/>
                  <a:gd name="T83" fmla="*/ 18 h 161"/>
                  <a:gd name="T84" fmla="*/ 75 w 186"/>
                  <a:gd name="T85" fmla="*/ 7 h 161"/>
                  <a:gd name="T86" fmla="*/ 70 w 186"/>
                  <a:gd name="T87" fmla="*/ 3 h 161"/>
                  <a:gd name="T88" fmla="*/ 62 w 186"/>
                  <a:gd name="T89" fmla="*/ 3 h 161"/>
                  <a:gd name="T90" fmla="*/ 58 w 186"/>
                  <a:gd name="T91" fmla="*/ 14 h 161"/>
                  <a:gd name="T92" fmla="*/ 50 w 186"/>
                  <a:gd name="T93" fmla="*/ 22 h 161"/>
                  <a:gd name="T94" fmla="*/ 37 w 186"/>
                  <a:gd name="T95" fmla="*/ 25 h 161"/>
                  <a:gd name="T96" fmla="*/ 29 w 186"/>
                  <a:gd name="T97" fmla="*/ 25 h 161"/>
                  <a:gd name="T98" fmla="*/ 25 w 186"/>
                  <a:gd name="T99" fmla="*/ 36 h 161"/>
                  <a:gd name="T100" fmla="*/ 13 w 186"/>
                  <a:gd name="T101" fmla="*/ 44 h 161"/>
                  <a:gd name="T102" fmla="*/ 9 w 186"/>
                  <a:gd name="T103" fmla="*/ 55 h 161"/>
                  <a:gd name="T104" fmla="*/ 9 w 186"/>
                  <a:gd name="T105" fmla="*/ 62 h 161"/>
                  <a:gd name="T106" fmla="*/ 17 w 186"/>
                  <a:gd name="T107" fmla="*/ 69 h 161"/>
                  <a:gd name="T108" fmla="*/ 13 w 186"/>
                  <a:gd name="T109" fmla="*/ 80 h 161"/>
                  <a:gd name="T110" fmla="*/ 5 w 186"/>
                  <a:gd name="T111" fmla="*/ 95 h 161"/>
                  <a:gd name="T112" fmla="*/ 0 w 186"/>
                  <a:gd name="T113" fmla="*/ 10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6" h="161">
                    <a:moveTo>
                      <a:pt x="0" y="110"/>
                    </a:moveTo>
                    <a:lnTo>
                      <a:pt x="5" y="110"/>
                    </a:lnTo>
                    <a:lnTo>
                      <a:pt x="5" y="113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7" y="117"/>
                    </a:lnTo>
                    <a:lnTo>
                      <a:pt x="17" y="121"/>
                    </a:lnTo>
                    <a:lnTo>
                      <a:pt x="17" y="124"/>
                    </a:lnTo>
                    <a:lnTo>
                      <a:pt x="21" y="124"/>
                    </a:lnTo>
                    <a:lnTo>
                      <a:pt x="21" y="128"/>
                    </a:lnTo>
                    <a:lnTo>
                      <a:pt x="25" y="128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3" y="132"/>
                    </a:lnTo>
                    <a:lnTo>
                      <a:pt x="33" y="135"/>
                    </a:lnTo>
                    <a:lnTo>
                      <a:pt x="37" y="135"/>
                    </a:lnTo>
                    <a:lnTo>
                      <a:pt x="37" y="139"/>
                    </a:lnTo>
                    <a:lnTo>
                      <a:pt x="42" y="139"/>
                    </a:lnTo>
                    <a:lnTo>
                      <a:pt x="46" y="139"/>
                    </a:lnTo>
                    <a:lnTo>
                      <a:pt x="46" y="135"/>
                    </a:lnTo>
                    <a:lnTo>
                      <a:pt x="50" y="135"/>
                    </a:lnTo>
                    <a:lnTo>
                      <a:pt x="50" y="132"/>
                    </a:lnTo>
                    <a:lnTo>
                      <a:pt x="54" y="132"/>
                    </a:lnTo>
                    <a:lnTo>
                      <a:pt x="54" y="128"/>
                    </a:lnTo>
                    <a:lnTo>
                      <a:pt x="54" y="124"/>
                    </a:lnTo>
                    <a:lnTo>
                      <a:pt x="54" y="121"/>
                    </a:lnTo>
                    <a:lnTo>
                      <a:pt x="54" y="117"/>
                    </a:lnTo>
                    <a:lnTo>
                      <a:pt x="54" y="113"/>
                    </a:lnTo>
                    <a:lnTo>
                      <a:pt x="54" y="110"/>
                    </a:lnTo>
                    <a:lnTo>
                      <a:pt x="54" y="106"/>
                    </a:lnTo>
                    <a:lnTo>
                      <a:pt x="54" y="102"/>
                    </a:lnTo>
                    <a:lnTo>
                      <a:pt x="50" y="102"/>
                    </a:lnTo>
                    <a:lnTo>
                      <a:pt x="50" y="99"/>
                    </a:lnTo>
                    <a:lnTo>
                      <a:pt x="54" y="95"/>
                    </a:lnTo>
                    <a:lnTo>
                      <a:pt x="54" y="91"/>
                    </a:lnTo>
                    <a:lnTo>
                      <a:pt x="58" y="91"/>
                    </a:lnTo>
                    <a:lnTo>
                      <a:pt x="62" y="91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6" y="91"/>
                    </a:lnTo>
                    <a:lnTo>
                      <a:pt x="66" y="95"/>
                    </a:lnTo>
                    <a:lnTo>
                      <a:pt x="70" y="95"/>
                    </a:lnTo>
                    <a:lnTo>
                      <a:pt x="70" y="99"/>
                    </a:lnTo>
                    <a:lnTo>
                      <a:pt x="75" y="99"/>
                    </a:lnTo>
                    <a:lnTo>
                      <a:pt x="75" y="102"/>
                    </a:lnTo>
                    <a:lnTo>
                      <a:pt x="75" y="106"/>
                    </a:lnTo>
                    <a:lnTo>
                      <a:pt x="75" y="110"/>
                    </a:lnTo>
                    <a:lnTo>
                      <a:pt x="75" y="113"/>
                    </a:lnTo>
                    <a:lnTo>
                      <a:pt x="75" y="117"/>
                    </a:lnTo>
                    <a:lnTo>
                      <a:pt x="75" y="121"/>
                    </a:lnTo>
                    <a:lnTo>
                      <a:pt x="75" y="124"/>
                    </a:lnTo>
                    <a:lnTo>
                      <a:pt x="79" y="124"/>
                    </a:lnTo>
                    <a:lnTo>
                      <a:pt x="83" y="124"/>
                    </a:lnTo>
                    <a:lnTo>
                      <a:pt x="87" y="128"/>
                    </a:lnTo>
                    <a:lnTo>
                      <a:pt x="87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9"/>
                    </a:lnTo>
                    <a:lnTo>
                      <a:pt x="95" y="139"/>
                    </a:lnTo>
                    <a:lnTo>
                      <a:pt x="95" y="143"/>
                    </a:lnTo>
                    <a:lnTo>
                      <a:pt x="95" y="146"/>
                    </a:lnTo>
                    <a:lnTo>
                      <a:pt x="99" y="146"/>
                    </a:lnTo>
                    <a:lnTo>
                      <a:pt x="99" y="150"/>
                    </a:lnTo>
                    <a:lnTo>
                      <a:pt x="103" y="150"/>
                    </a:lnTo>
                    <a:lnTo>
                      <a:pt x="103" y="154"/>
                    </a:lnTo>
                    <a:lnTo>
                      <a:pt x="103" y="150"/>
                    </a:lnTo>
                    <a:lnTo>
                      <a:pt x="107" y="150"/>
                    </a:lnTo>
                    <a:lnTo>
                      <a:pt x="107" y="154"/>
                    </a:lnTo>
                    <a:lnTo>
                      <a:pt x="112" y="154"/>
                    </a:lnTo>
                    <a:lnTo>
                      <a:pt x="116" y="154"/>
                    </a:lnTo>
                    <a:lnTo>
                      <a:pt x="120" y="154"/>
                    </a:lnTo>
                    <a:lnTo>
                      <a:pt x="124" y="154"/>
                    </a:lnTo>
                    <a:lnTo>
                      <a:pt x="128" y="154"/>
                    </a:lnTo>
                    <a:lnTo>
                      <a:pt x="128" y="157"/>
                    </a:lnTo>
                    <a:lnTo>
                      <a:pt x="132" y="157"/>
                    </a:lnTo>
                    <a:lnTo>
                      <a:pt x="132" y="161"/>
                    </a:lnTo>
                    <a:lnTo>
                      <a:pt x="136" y="161"/>
                    </a:lnTo>
                    <a:lnTo>
                      <a:pt x="140" y="161"/>
                    </a:lnTo>
                    <a:lnTo>
                      <a:pt x="140" y="157"/>
                    </a:lnTo>
                    <a:lnTo>
                      <a:pt x="140" y="154"/>
                    </a:lnTo>
                    <a:lnTo>
                      <a:pt x="145" y="154"/>
                    </a:lnTo>
                    <a:lnTo>
                      <a:pt x="149" y="157"/>
                    </a:lnTo>
                    <a:lnTo>
                      <a:pt x="153" y="157"/>
                    </a:lnTo>
                    <a:lnTo>
                      <a:pt x="153" y="161"/>
                    </a:lnTo>
                    <a:lnTo>
                      <a:pt x="157" y="161"/>
                    </a:lnTo>
                    <a:lnTo>
                      <a:pt x="157" y="157"/>
                    </a:lnTo>
                    <a:lnTo>
                      <a:pt x="161" y="157"/>
                    </a:lnTo>
                    <a:lnTo>
                      <a:pt x="161" y="154"/>
                    </a:lnTo>
                    <a:lnTo>
                      <a:pt x="165" y="154"/>
                    </a:lnTo>
                    <a:lnTo>
                      <a:pt x="169" y="154"/>
                    </a:lnTo>
                    <a:lnTo>
                      <a:pt x="169" y="150"/>
                    </a:lnTo>
                    <a:lnTo>
                      <a:pt x="173" y="150"/>
                    </a:lnTo>
                    <a:lnTo>
                      <a:pt x="177" y="150"/>
                    </a:lnTo>
                    <a:lnTo>
                      <a:pt x="177" y="146"/>
                    </a:lnTo>
                    <a:lnTo>
                      <a:pt x="182" y="146"/>
                    </a:lnTo>
                    <a:lnTo>
                      <a:pt x="182" y="143"/>
                    </a:lnTo>
                    <a:lnTo>
                      <a:pt x="182" y="139"/>
                    </a:lnTo>
                    <a:lnTo>
                      <a:pt x="186" y="139"/>
                    </a:lnTo>
                    <a:lnTo>
                      <a:pt x="182" y="139"/>
                    </a:lnTo>
                    <a:lnTo>
                      <a:pt x="182" y="135"/>
                    </a:lnTo>
                    <a:lnTo>
                      <a:pt x="182" y="132"/>
                    </a:lnTo>
                    <a:lnTo>
                      <a:pt x="182" y="128"/>
                    </a:lnTo>
                    <a:lnTo>
                      <a:pt x="182" y="124"/>
                    </a:lnTo>
                    <a:lnTo>
                      <a:pt x="182" y="121"/>
                    </a:lnTo>
                    <a:lnTo>
                      <a:pt x="182" y="117"/>
                    </a:lnTo>
                    <a:lnTo>
                      <a:pt x="182" y="113"/>
                    </a:lnTo>
                    <a:lnTo>
                      <a:pt x="182" y="110"/>
                    </a:lnTo>
                    <a:lnTo>
                      <a:pt x="182" y="106"/>
                    </a:lnTo>
                    <a:lnTo>
                      <a:pt x="182" y="102"/>
                    </a:lnTo>
                    <a:lnTo>
                      <a:pt x="182" y="99"/>
                    </a:lnTo>
                    <a:lnTo>
                      <a:pt x="177" y="99"/>
                    </a:lnTo>
                    <a:lnTo>
                      <a:pt x="173" y="99"/>
                    </a:lnTo>
                    <a:lnTo>
                      <a:pt x="169" y="99"/>
                    </a:lnTo>
                    <a:lnTo>
                      <a:pt x="169" y="102"/>
                    </a:lnTo>
                    <a:lnTo>
                      <a:pt x="169" y="106"/>
                    </a:lnTo>
                    <a:lnTo>
                      <a:pt x="165" y="106"/>
                    </a:lnTo>
                    <a:lnTo>
                      <a:pt x="165" y="102"/>
                    </a:lnTo>
                    <a:lnTo>
                      <a:pt x="161" y="102"/>
                    </a:lnTo>
                    <a:lnTo>
                      <a:pt x="161" y="99"/>
                    </a:lnTo>
                    <a:lnTo>
                      <a:pt x="157" y="99"/>
                    </a:lnTo>
                    <a:lnTo>
                      <a:pt x="157" y="95"/>
                    </a:lnTo>
                    <a:lnTo>
                      <a:pt x="153" y="95"/>
                    </a:lnTo>
                    <a:lnTo>
                      <a:pt x="149" y="95"/>
                    </a:lnTo>
                    <a:lnTo>
                      <a:pt x="149" y="99"/>
                    </a:lnTo>
                    <a:lnTo>
                      <a:pt x="145" y="99"/>
                    </a:lnTo>
                    <a:lnTo>
                      <a:pt x="140" y="99"/>
                    </a:lnTo>
                    <a:lnTo>
                      <a:pt x="140" y="95"/>
                    </a:lnTo>
                    <a:lnTo>
                      <a:pt x="140" y="91"/>
                    </a:lnTo>
                    <a:lnTo>
                      <a:pt x="136" y="91"/>
                    </a:lnTo>
                    <a:lnTo>
                      <a:pt x="136" y="88"/>
                    </a:lnTo>
                    <a:lnTo>
                      <a:pt x="136" y="84"/>
                    </a:lnTo>
                    <a:lnTo>
                      <a:pt x="132" y="84"/>
                    </a:lnTo>
                    <a:lnTo>
                      <a:pt x="132" y="80"/>
                    </a:lnTo>
                    <a:lnTo>
                      <a:pt x="132" y="77"/>
                    </a:lnTo>
                    <a:lnTo>
                      <a:pt x="132" y="73"/>
                    </a:lnTo>
                    <a:lnTo>
                      <a:pt x="132" y="69"/>
                    </a:lnTo>
                    <a:lnTo>
                      <a:pt x="128" y="69"/>
                    </a:lnTo>
                    <a:lnTo>
                      <a:pt x="124" y="69"/>
                    </a:lnTo>
                    <a:lnTo>
                      <a:pt x="124" y="66"/>
                    </a:lnTo>
                    <a:lnTo>
                      <a:pt x="120" y="66"/>
                    </a:lnTo>
                    <a:lnTo>
                      <a:pt x="120" y="62"/>
                    </a:lnTo>
                    <a:lnTo>
                      <a:pt x="120" y="58"/>
                    </a:lnTo>
                    <a:lnTo>
                      <a:pt x="120" y="55"/>
                    </a:lnTo>
                    <a:lnTo>
                      <a:pt x="116" y="55"/>
                    </a:lnTo>
                    <a:lnTo>
                      <a:pt x="116" y="51"/>
                    </a:lnTo>
                    <a:lnTo>
                      <a:pt x="120" y="51"/>
                    </a:lnTo>
                    <a:lnTo>
                      <a:pt x="120" y="47"/>
                    </a:lnTo>
                    <a:lnTo>
                      <a:pt x="116" y="47"/>
                    </a:lnTo>
                    <a:lnTo>
                      <a:pt x="116" y="44"/>
                    </a:lnTo>
                    <a:lnTo>
                      <a:pt x="116" y="40"/>
                    </a:lnTo>
                    <a:lnTo>
                      <a:pt x="116" y="36"/>
                    </a:lnTo>
                    <a:lnTo>
                      <a:pt x="116" y="33"/>
                    </a:lnTo>
                    <a:lnTo>
                      <a:pt x="120" y="33"/>
                    </a:lnTo>
                    <a:lnTo>
                      <a:pt x="120" y="29"/>
                    </a:lnTo>
                    <a:lnTo>
                      <a:pt x="120" y="25"/>
                    </a:lnTo>
                    <a:lnTo>
                      <a:pt x="120" y="22"/>
                    </a:lnTo>
                    <a:lnTo>
                      <a:pt x="124" y="22"/>
                    </a:lnTo>
                    <a:lnTo>
                      <a:pt x="124" y="18"/>
                    </a:lnTo>
                    <a:lnTo>
                      <a:pt x="120" y="18"/>
                    </a:lnTo>
                    <a:lnTo>
                      <a:pt x="116" y="18"/>
                    </a:lnTo>
                    <a:lnTo>
                      <a:pt x="112" y="18"/>
                    </a:lnTo>
                    <a:lnTo>
                      <a:pt x="107" y="18"/>
                    </a:lnTo>
                    <a:lnTo>
                      <a:pt x="103" y="18"/>
                    </a:lnTo>
                    <a:lnTo>
                      <a:pt x="99" y="14"/>
                    </a:lnTo>
                    <a:lnTo>
                      <a:pt x="99" y="18"/>
                    </a:lnTo>
                    <a:lnTo>
                      <a:pt x="95" y="18"/>
                    </a:lnTo>
                    <a:lnTo>
                      <a:pt x="91" y="18"/>
                    </a:lnTo>
                    <a:lnTo>
                      <a:pt x="87" y="18"/>
                    </a:lnTo>
                    <a:lnTo>
                      <a:pt x="87" y="14"/>
                    </a:lnTo>
                    <a:lnTo>
                      <a:pt x="83" y="11"/>
                    </a:lnTo>
                    <a:lnTo>
                      <a:pt x="79" y="7"/>
                    </a:lnTo>
                    <a:lnTo>
                      <a:pt x="75" y="7"/>
                    </a:lnTo>
                    <a:lnTo>
                      <a:pt x="70" y="7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70" y="3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2" y="3"/>
                    </a:lnTo>
                    <a:lnTo>
                      <a:pt x="58" y="3"/>
                    </a:lnTo>
                    <a:lnTo>
                      <a:pt x="58" y="7"/>
                    </a:lnTo>
                    <a:lnTo>
                      <a:pt x="58" y="11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4" y="18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7" y="22"/>
                    </a:lnTo>
                    <a:lnTo>
                      <a:pt x="37" y="25"/>
                    </a:lnTo>
                    <a:lnTo>
                      <a:pt x="33" y="25"/>
                    </a:lnTo>
                    <a:lnTo>
                      <a:pt x="33" y="22"/>
                    </a:lnTo>
                    <a:lnTo>
                      <a:pt x="33" y="25"/>
                    </a:lnTo>
                    <a:lnTo>
                      <a:pt x="29" y="25"/>
                    </a:lnTo>
                    <a:lnTo>
                      <a:pt x="29" y="29"/>
                    </a:lnTo>
                    <a:lnTo>
                      <a:pt x="29" y="33"/>
                    </a:lnTo>
                    <a:lnTo>
                      <a:pt x="29" y="36"/>
                    </a:lnTo>
                    <a:lnTo>
                      <a:pt x="25" y="36"/>
                    </a:lnTo>
                    <a:lnTo>
                      <a:pt x="21" y="40"/>
                    </a:lnTo>
                    <a:lnTo>
                      <a:pt x="17" y="40"/>
                    </a:lnTo>
                    <a:lnTo>
                      <a:pt x="17" y="44"/>
                    </a:lnTo>
                    <a:lnTo>
                      <a:pt x="13" y="44"/>
                    </a:lnTo>
                    <a:lnTo>
                      <a:pt x="13" y="47"/>
                    </a:lnTo>
                    <a:lnTo>
                      <a:pt x="13" y="51"/>
                    </a:lnTo>
                    <a:lnTo>
                      <a:pt x="9" y="51"/>
                    </a:lnTo>
                    <a:lnTo>
                      <a:pt x="9" y="55"/>
                    </a:lnTo>
                    <a:lnTo>
                      <a:pt x="5" y="55"/>
                    </a:lnTo>
                    <a:lnTo>
                      <a:pt x="5" y="58"/>
                    </a:lnTo>
                    <a:lnTo>
                      <a:pt x="5" y="62"/>
                    </a:lnTo>
                    <a:lnTo>
                      <a:pt x="9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3" y="69"/>
                    </a:lnTo>
                    <a:lnTo>
                      <a:pt x="17" y="69"/>
                    </a:lnTo>
                    <a:lnTo>
                      <a:pt x="13" y="69"/>
                    </a:lnTo>
                    <a:lnTo>
                      <a:pt x="13" y="73"/>
                    </a:lnTo>
                    <a:lnTo>
                      <a:pt x="13" y="77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5" y="102"/>
                    </a:lnTo>
                    <a:lnTo>
                      <a:pt x="5" y="106"/>
                    </a:lnTo>
                    <a:lnTo>
                      <a:pt x="0" y="106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6600"/>
                  </a:gs>
                  <a:gs pos="100000">
                    <a:srgbClr val="FFFFFF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9261" y="814"/>
                <a:ext cx="1080" cy="1080"/>
                <a:chOff x="8721" y="904"/>
                <a:chExt cx="1080" cy="1080"/>
              </a:xfrm>
            </p:grpSpPr>
            <p:sp>
              <p:nvSpPr>
                <p:cNvPr id="8" name="Oval 63"/>
                <p:cNvSpPr>
                  <a:spLocks noChangeArrowheads="1"/>
                </p:cNvSpPr>
                <p:nvPr/>
              </p:nvSpPr>
              <p:spPr bwMode="auto">
                <a:xfrm>
                  <a:off x="8721" y="904"/>
                  <a:ext cx="1080" cy="1080"/>
                </a:xfrm>
                <a:prstGeom prst="ellipse">
                  <a:avLst/>
                </a:prstGeom>
                <a:solidFill>
                  <a:srgbClr val="66FFFF"/>
                </a:solidFill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s-AR" altLang="es-AR" sz="2400">
                    <a:solidFill>
                      <a:srgbClr val="66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836" y="1109"/>
                  <a:ext cx="788" cy="692"/>
                </a:xfrm>
                <a:prstGeom prst="line">
                  <a:avLst/>
                </a:prstGeom>
                <a:noFill/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0" name="WordArt 6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929" y="1163"/>
                  <a:ext cx="664" cy="562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FadeUp">
                    <a:avLst>
                      <a:gd name="adj" fmla="val 9991"/>
                    </a:avLst>
                  </a:prstTxWarp>
                </a:bodyPr>
                <a:lstStyle/>
                <a:p>
                  <a:pPr algn="ctr"/>
                  <a:r>
                    <a:rPr lang="es-AR" sz="3600" kern="10">
                      <a:ln w="63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TBC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38860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8641"/>
            <a:ext cx="8208912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/>
          <p:nvPr/>
        </p:nvSpPr>
        <p:spPr>
          <a:xfrm>
            <a:off x="467544" y="6021288"/>
            <a:ext cx="8208912" cy="5317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AR" sz="1000" dirty="0" smtClean="0"/>
              <a:t>Fuente: Instituto Nacional de</a:t>
            </a:r>
            <a:r>
              <a:rPr lang="es-AR" sz="1000" baseline="0" dirty="0" smtClean="0"/>
              <a:t> Enfermedades Respiratorias "Emilio </a:t>
            </a:r>
            <a:r>
              <a:rPr lang="es-AR" sz="1000" baseline="0" dirty="0" err="1" smtClean="0"/>
              <a:t>Coni</a:t>
            </a:r>
            <a:r>
              <a:rPr lang="es-AR" sz="1000" baseline="0" dirty="0" smtClean="0"/>
              <a:t>", Administración Nacional de Laboratorios e Institutos de Salud (ANLIS), con base en la información oficial de los Programas de Control de la Tuberculosis de las 24 jurisdicciones del país. Ministerio de </a:t>
            </a:r>
            <a:r>
              <a:rPr lang="es-AR" sz="1000" baseline="0" dirty="0" err="1" smtClean="0"/>
              <a:t>Ssalud</a:t>
            </a:r>
            <a:r>
              <a:rPr lang="es-AR" sz="1000" baseline="0" dirty="0" smtClean="0"/>
              <a:t> de la Nación, Argentina, 2012.</a:t>
            </a:r>
            <a:endParaRPr lang="es-AR" sz="1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938930" y="1052737"/>
            <a:ext cx="191299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RR = 1,9 (1,7; 2,2)</a:t>
            </a:r>
          </a:p>
          <a:p>
            <a:pPr algn="ctr"/>
            <a:r>
              <a:rPr lang="es-AR" b="1" dirty="0"/>
              <a:t>p</a:t>
            </a:r>
            <a:r>
              <a:rPr lang="es-AR" b="1" dirty="0" smtClean="0"/>
              <a:t>&lt;0,0001</a:t>
            </a:r>
            <a:endParaRPr lang="es-AR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660232" y="1099563"/>
            <a:ext cx="20162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RR = 2,3 (2,1; 2,5)</a:t>
            </a:r>
          </a:p>
          <a:p>
            <a:pPr algn="ctr"/>
            <a:r>
              <a:rPr lang="es-AR" b="1" dirty="0"/>
              <a:t>p</a:t>
            </a:r>
            <a:r>
              <a:rPr lang="es-AR" b="1" dirty="0" smtClean="0"/>
              <a:t>&lt;0,0001</a:t>
            </a:r>
            <a:endParaRPr lang="es-AR" b="1" dirty="0"/>
          </a:p>
        </p:txBody>
      </p: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287338" y="6319838"/>
            <a:ext cx="5473700" cy="422275"/>
            <a:chOff x="567" y="3748"/>
            <a:chExt cx="3448" cy="266"/>
          </a:xfrm>
        </p:grpSpPr>
        <p:sp>
          <p:nvSpPr>
            <p:cNvPr id="8" name="Rectangle 59"/>
            <p:cNvSpPr>
              <a:spLocks noChangeArrowheads="1"/>
            </p:cNvSpPr>
            <p:nvPr/>
          </p:nvSpPr>
          <p:spPr bwMode="auto">
            <a:xfrm>
              <a:off x="911" y="3878"/>
              <a:ext cx="3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1000" b="1" i="1" dirty="0">
                  <a:solidFill>
                    <a:srgbClr val="FF6600"/>
                  </a:solidFill>
                  <a:latin typeface="Times New Roman" pitchFamily="18" charset="0"/>
                </a:rPr>
                <a:t>FUENTE: PROGRAMA PROVINCIAL DE CONTROL DE LA TUBERCULOSIS – JUJUY -</a:t>
              </a:r>
              <a:endParaRPr lang="es-ES" altLang="es-AR" sz="3600" dirty="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grpSp>
          <p:nvGrpSpPr>
            <p:cNvPr id="9" name="Group 60"/>
            <p:cNvGrpSpPr>
              <a:grpSpLocks/>
            </p:cNvGrpSpPr>
            <p:nvPr/>
          </p:nvGrpSpPr>
          <p:grpSpPr bwMode="auto">
            <a:xfrm>
              <a:off x="567" y="3748"/>
              <a:ext cx="272" cy="266"/>
              <a:chOff x="8901" y="544"/>
              <a:chExt cx="1800" cy="1620"/>
            </a:xfrm>
          </p:grpSpPr>
          <p:sp>
            <p:nvSpPr>
              <p:cNvPr id="10" name="Freeform 61"/>
              <p:cNvSpPr>
                <a:spLocks/>
              </p:cNvSpPr>
              <p:nvPr/>
            </p:nvSpPr>
            <p:spPr bwMode="auto">
              <a:xfrm>
                <a:off x="8901" y="544"/>
                <a:ext cx="1800" cy="1620"/>
              </a:xfrm>
              <a:custGeom>
                <a:avLst/>
                <a:gdLst>
                  <a:gd name="T0" fmla="*/ 9 w 186"/>
                  <a:gd name="T1" fmla="*/ 113 h 161"/>
                  <a:gd name="T2" fmla="*/ 17 w 186"/>
                  <a:gd name="T3" fmla="*/ 124 h 161"/>
                  <a:gd name="T4" fmla="*/ 25 w 186"/>
                  <a:gd name="T5" fmla="*/ 132 h 161"/>
                  <a:gd name="T6" fmla="*/ 37 w 186"/>
                  <a:gd name="T7" fmla="*/ 135 h 161"/>
                  <a:gd name="T8" fmla="*/ 46 w 186"/>
                  <a:gd name="T9" fmla="*/ 135 h 161"/>
                  <a:gd name="T10" fmla="*/ 54 w 186"/>
                  <a:gd name="T11" fmla="*/ 128 h 161"/>
                  <a:gd name="T12" fmla="*/ 54 w 186"/>
                  <a:gd name="T13" fmla="*/ 113 h 161"/>
                  <a:gd name="T14" fmla="*/ 50 w 186"/>
                  <a:gd name="T15" fmla="*/ 102 h 161"/>
                  <a:gd name="T16" fmla="*/ 58 w 186"/>
                  <a:gd name="T17" fmla="*/ 91 h 161"/>
                  <a:gd name="T18" fmla="*/ 66 w 186"/>
                  <a:gd name="T19" fmla="*/ 91 h 161"/>
                  <a:gd name="T20" fmla="*/ 75 w 186"/>
                  <a:gd name="T21" fmla="*/ 99 h 161"/>
                  <a:gd name="T22" fmla="*/ 75 w 186"/>
                  <a:gd name="T23" fmla="*/ 113 h 161"/>
                  <a:gd name="T24" fmla="*/ 79 w 186"/>
                  <a:gd name="T25" fmla="*/ 124 h 161"/>
                  <a:gd name="T26" fmla="*/ 91 w 186"/>
                  <a:gd name="T27" fmla="*/ 132 h 161"/>
                  <a:gd name="T28" fmla="*/ 95 w 186"/>
                  <a:gd name="T29" fmla="*/ 143 h 161"/>
                  <a:gd name="T30" fmla="*/ 103 w 186"/>
                  <a:gd name="T31" fmla="*/ 150 h 161"/>
                  <a:gd name="T32" fmla="*/ 107 w 186"/>
                  <a:gd name="T33" fmla="*/ 154 h 161"/>
                  <a:gd name="T34" fmla="*/ 124 w 186"/>
                  <a:gd name="T35" fmla="*/ 154 h 161"/>
                  <a:gd name="T36" fmla="*/ 132 w 186"/>
                  <a:gd name="T37" fmla="*/ 161 h 161"/>
                  <a:gd name="T38" fmla="*/ 140 w 186"/>
                  <a:gd name="T39" fmla="*/ 154 h 161"/>
                  <a:gd name="T40" fmla="*/ 153 w 186"/>
                  <a:gd name="T41" fmla="*/ 161 h 161"/>
                  <a:gd name="T42" fmla="*/ 161 w 186"/>
                  <a:gd name="T43" fmla="*/ 154 h 161"/>
                  <a:gd name="T44" fmla="*/ 173 w 186"/>
                  <a:gd name="T45" fmla="*/ 150 h 161"/>
                  <a:gd name="T46" fmla="*/ 182 w 186"/>
                  <a:gd name="T47" fmla="*/ 143 h 161"/>
                  <a:gd name="T48" fmla="*/ 182 w 186"/>
                  <a:gd name="T49" fmla="*/ 135 h 161"/>
                  <a:gd name="T50" fmla="*/ 182 w 186"/>
                  <a:gd name="T51" fmla="*/ 121 h 161"/>
                  <a:gd name="T52" fmla="*/ 182 w 186"/>
                  <a:gd name="T53" fmla="*/ 106 h 161"/>
                  <a:gd name="T54" fmla="*/ 173 w 186"/>
                  <a:gd name="T55" fmla="*/ 99 h 161"/>
                  <a:gd name="T56" fmla="*/ 165 w 186"/>
                  <a:gd name="T57" fmla="*/ 106 h 161"/>
                  <a:gd name="T58" fmla="*/ 157 w 186"/>
                  <a:gd name="T59" fmla="*/ 99 h 161"/>
                  <a:gd name="T60" fmla="*/ 149 w 186"/>
                  <a:gd name="T61" fmla="*/ 99 h 161"/>
                  <a:gd name="T62" fmla="*/ 140 w 186"/>
                  <a:gd name="T63" fmla="*/ 91 h 161"/>
                  <a:gd name="T64" fmla="*/ 132 w 186"/>
                  <a:gd name="T65" fmla="*/ 84 h 161"/>
                  <a:gd name="T66" fmla="*/ 132 w 186"/>
                  <a:gd name="T67" fmla="*/ 69 h 161"/>
                  <a:gd name="T68" fmla="*/ 120 w 186"/>
                  <a:gd name="T69" fmla="*/ 66 h 161"/>
                  <a:gd name="T70" fmla="*/ 116 w 186"/>
                  <a:gd name="T71" fmla="*/ 55 h 161"/>
                  <a:gd name="T72" fmla="*/ 116 w 186"/>
                  <a:gd name="T73" fmla="*/ 47 h 161"/>
                  <a:gd name="T74" fmla="*/ 116 w 186"/>
                  <a:gd name="T75" fmla="*/ 33 h 161"/>
                  <a:gd name="T76" fmla="*/ 120 w 186"/>
                  <a:gd name="T77" fmla="*/ 22 h 161"/>
                  <a:gd name="T78" fmla="*/ 116 w 186"/>
                  <a:gd name="T79" fmla="*/ 18 h 161"/>
                  <a:gd name="T80" fmla="*/ 99 w 186"/>
                  <a:gd name="T81" fmla="*/ 14 h 161"/>
                  <a:gd name="T82" fmla="*/ 87 w 186"/>
                  <a:gd name="T83" fmla="*/ 18 h 161"/>
                  <a:gd name="T84" fmla="*/ 75 w 186"/>
                  <a:gd name="T85" fmla="*/ 7 h 161"/>
                  <a:gd name="T86" fmla="*/ 70 w 186"/>
                  <a:gd name="T87" fmla="*/ 3 h 161"/>
                  <a:gd name="T88" fmla="*/ 62 w 186"/>
                  <a:gd name="T89" fmla="*/ 3 h 161"/>
                  <a:gd name="T90" fmla="*/ 58 w 186"/>
                  <a:gd name="T91" fmla="*/ 14 h 161"/>
                  <a:gd name="T92" fmla="*/ 50 w 186"/>
                  <a:gd name="T93" fmla="*/ 22 h 161"/>
                  <a:gd name="T94" fmla="*/ 37 w 186"/>
                  <a:gd name="T95" fmla="*/ 25 h 161"/>
                  <a:gd name="T96" fmla="*/ 29 w 186"/>
                  <a:gd name="T97" fmla="*/ 25 h 161"/>
                  <a:gd name="T98" fmla="*/ 25 w 186"/>
                  <a:gd name="T99" fmla="*/ 36 h 161"/>
                  <a:gd name="T100" fmla="*/ 13 w 186"/>
                  <a:gd name="T101" fmla="*/ 44 h 161"/>
                  <a:gd name="T102" fmla="*/ 9 w 186"/>
                  <a:gd name="T103" fmla="*/ 55 h 161"/>
                  <a:gd name="T104" fmla="*/ 9 w 186"/>
                  <a:gd name="T105" fmla="*/ 62 h 161"/>
                  <a:gd name="T106" fmla="*/ 17 w 186"/>
                  <a:gd name="T107" fmla="*/ 69 h 161"/>
                  <a:gd name="T108" fmla="*/ 13 w 186"/>
                  <a:gd name="T109" fmla="*/ 80 h 161"/>
                  <a:gd name="T110" fmla="*/ 5 w 186"/>
                  <a:gd name="T111" fmla="*/ 95 h 161"/>
                  <a:gd name="T112" fmla="*/ 0 w 186"/>
                  <a:gd name="T113" fmla="*/ 10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6" h="161">
                    <a:moveTo>
                      <a:pt x="0" y="110"/>
                    </a:moveTo>
                    <a:lnTo>
                      <a:pt x="5" y="110"/>
                    </a:lnTo>
                    <a:lnTo>
                      <a:pt x="5" y="113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7" y="117"/>
                    </a:lnTo>
                    <a:lnTo>
                      <a:pt x="17" y="121"/>
                    </a:lnTo>
                    <a:lnTo>
                      <a:pt x="17" y="124"/>
                    </a:lnTo>
                    <a:lnTo>
                      <a:pt x="21" y="124"/>
                    </a:lnTo>
                    <a:lnTo>
                      <a:pt x="21" y="128"/>
                    </a:lnTo>
                    <a:lnTo>
                      <a:pt x="25" y="128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3" y="132"/>
                    </a:lnTo>
                    <a:lnTo>
                      <a:pt x="33" y="135"/>
                    </a:lnTo>
                    <a:lnTo>
                      <a:pt x="37" y="135"/>
                    </a:lnTo>
                    <a:lnTo>
                      <a:pt x="37" y="139"/>
                    </a:lnTo>
                    <a:lnTo>
                      <a:pt x="42" y="139"/>
                    </a:lnTo>
                    <a:lnTo>
                      <a:pt x="46" y="139"/>
                    </a:lnTo>
                    <a:lnTo>
                      <a:pt x="46" y="135"/>
                    </a:lnTo>
                    <a:lnTo>
                      <a:pt x="50" y="135"/>
                    </a:lnTo>
                    <a:lnTo>
                      <a:pt x="50" y="132"/>
                    </a:lnTo>
                    <a:lnTo>
                      <a:pt x="54" y="132"/>
                    </a:lnTo>
                    <a:lnTo>
                      <a:pt x="54" y="128"/>
                    </a:lnTo>
                    <a:lnTo>
                      <a:pt x="54" y="124"/>
                    </a:lnTo>
                    <a:lnTo>
                      <a:pt x="54" y="121"/>
                    </a:lnTo>
                    <a:lnTo>
                      <a:pt x="54" y="117"/>
                    </a:lnTo>
                    <a:lnTo>
                      <a:pt x="54" y="113"/>
                    </a:lnTo>
                    <a:lnTo>
                      <a:pt x="54" y="110"/>
                    </a:lnTo>
                    <a:lnTo>
                      <a:pt x="54" y="106"/>
                    </a:lnTo>
                    <a:lnTo>
                      <a:pt x="54" y="102"/>
                    </a:lnTo>
                    <a:lnTo>
                      <a:pt x="50" y="102"/>
                    </a:lnTo>
                    <a:lnTo>
                      <a:pt x="50" y="99"/>
                    </a:lnTo>
                    <a:lnTo>
                      <a:pt x="54" y="95"/>
                    </a:lnTo>
                    <a:lnTo>
                      <a:pt x="54" y="91"/>
                    </a:lnTo>
                    <a:lnTo>
                      <a:pt x="58" y="91"/>
                    </a:lnTo>
                    <a:lnTo>
                      <a:pt x="62" y="91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6" y="91"/>
                    </a:lnTo>
                    <a:lnTo>
                      <a:pt x="66" y="95"/>
                    </a:lnTo>
                    <a:lnTo>
                      <a:pt x="70" y="95"/>
                    </a:lnTo>
                    <a:lnTo>
                      <a:pt x="70" y="99"/>
                    </a:lnTo>
                    <a:lnTo>
                      <a:pt x="75" y="99"/>
                    </a:lnTo>
                    <a:lnTo>
                      <a:pt x="75" y="102"/>
                    </a:lnTo>
                    <a:lnTo>
                      <a:pt x="75" y="106"/>
                    </a:lnTo>
                    <a:lnTo>
                      <a:pt x="75" y="110"/>
                    </a:lnTo>
                    <a:lnTo>
                      <a:pt x="75" y="113"/>
                    </a:lnTo>
                    <a:lnTo>
                      <a:pt x="75" y="117"/>
                    </a:lnTo>
                    <a:lnTo>
                      <a:pt x="75" y="121"/>
                    </a:lnTo>
                    <a:lnTo>
                      <a:pt x="75" y="124"/>
                    </a:lnTo>
                    <a:lnTo>
                      <a:pt x="79" y="124"/>
                    </a:lnTo>
                    <a:lnTo>
                      <a:pt x="83" y="124"/>
                    </a:lnTo>
                    <a:lnTo>
                      <a:pt x="87" y="128"/>
                    </a:lnTo>
                    <a:lnTo>
                      <a:pt x="87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9"/>
                    </a:lnTo>
                    <a:lnTo>
                      <a:pt x="95" y="139"/>
                    </a:lnTo>
                    <a:lnTo>
                      <a:pt x="95" y="143"/>
                    </a:lnTo>
                    <a:lnTo>
                      <a:pt x="95" y="146"/>
                    </a:lnTo>
                    <a:lnTo>
                      <a:pt x="99" y="146"/>
                    </a:lnTo>
                    <a:lnTo>
                      <a:pt x="99" y="150"/>
                    </a:lnTo>
                    <a:lnTo>
                      <a:pt x="103" y="150"/>
                    </a:lnTo>
                    <a:lnTo>
                      <a:pt x="103" y="154"/>
                    </a:lnTo>
                    <a:lnTo>
                      <a:pt x="103" y="150"/>
                    </a:lnTo>
                    <a:lnTo>
                      <a:pt x="107" y="150"/>
                    </a:lnTo>
                    <a:lnTo>
                      <a:pt x="107" y="154"/>
                    </a:lnTo>
                    <a:lnTo>
                      <a:pt x="112" y="154"/>
                    </a:lnTo>
                    <a:lnTo>
                      <a:pt x="116" y="154"/>
                    </a:lnTo>
                    <a:lnTo>
                      <a:pt x="120" y="154"/>
                    </a:lnTo>
                    <a:lnTo>
                      <a:pt x="124" y="154"/>
                    </a:lnTo>
                    <a:lnTo>
                      <a:pt x="128" y="154"/>
                    </a:lnTo>
                    <a:lnTo>
                      <a:pt x="128" y="157"/>
                    </a:lnTo>
                    <a:lnTo>
                      <a:pt x="132" y="157"/>
                    </a:lnTo>
                    <a:lnTo>
                      <a:pt x="132" y="161"/>
                    </a:lnTo>
                    <a:lnTo>
                      <a:pt x="136" y="161"/>
                    </a:lnTo>
                    <a:lnTo>
                      <a:pt x="140" y="161"/>
                    </a:lnTo>
                    <a:lnTo>
                      <a:pt x="140" y="157"/>
                    </a:lnTo>
                    <a:lnTo>
                      <a:pt x="140" y="154"/>
                    </a:lnTo>
                    <a:lnTo>
                      <a:pt x="145" y="154"/>
                    </a:lnTo>
                    <a:lnTo>
                      <a:pt x="149" y="157"/>
                    </a:lnTo>
                    <a:lnTo>
                      <a:pt x="153" y="157"/>
                    </a:lnTo>
                    <a:lnTo>
                      <a:pt x="153" y="161"/>
                    </a:lnTo>
                    <a:lnTo>
                      <a:pt x="157" y="161"/>
                    </a:lnTo>
                    <a:lnTo>
                      <a:pt x="157" y="157"/>
                    </a:lnTo>
                    <a:lnTo>
                      <a:pt x="161" y="157"/>
                    </a:lnTo>
                    <a:lnTo>
                      <a:pt x="161" y="154"/>
                    </a:lnTo>
                    <a:lnTo>
                      <a:pt x="165" y="154"/>
                    </a:lnTo>
                    <a:lnTo>
                      <a:pt x="169" y="154"/>
                    </a:lnTo>
                    <a:lnTo>
                      <a:pt x="169" y="150"/>
                    </a:lnTo>
                    <a:lnTo>
                      <a:pt x="173" y="150"/>
                    </a:lnTo>
                    <a:lnTo>
                      <a:pt x="177" y="150"/>
                    </a:lnTo>
                    <a:lnTo>
                      <a:pt x="177" y="146"/>
                    </a:lnTo>
                    <a:lnTo>
                      <a:pt x="182" y="146"/>
                    </a:lnTo>
                    <a:lnTo>
                      <a:pt x="182" y="143"/>
                    </a:lnTo>
                    <a:lnTo>
                      <a:pt x="182" y="139"/>
                    </a:lnTo>
                    <a:lnTo>
                      <a:pt x="186" y="139"/>
                    </a:lnTo>
                    <a:lnTo>
                      <a:pt x="182" y="139"/>
                    </a:lnTo>
                    <a:lnTo>
                      <a:pt x="182" y="135"/>
                    </a:lnTo>
                    <a:lnTo>
                      <a:pt x="182" y="132"/>
                    </a:lnTo>
                    <a:lnTo>
                      <a:pt x="182" y="128"/>
                    </a:lnTo>
                    <a:lnTo>
                      <a:pt x="182" y="124"/>
                    </a:lnTo>
                    <a:lnTo>
                      <a:pt x="182" y="121"/>
                    </a:lnTo>
                    <a:lnTo>
                      <a:pt x="182" y="117"/>
                    </a:lnTo>
                    <a:lnTo>
                      <a:pt x="182" y="113"/>
                    </a:lnTo>
                    <a:lnTo>
                      <a:pt x="182" y="110"/>
                    </a:lnTo>
                    <a:lnTo>
                      <a:pt x="182" y="106"/>
                    </a:lnTo>
                    <a:lnTo>
                      <a:pt x="182" y="102"/>
                    </a:lnTo>
                    <a:lnTo>
                      <a:pt x="182" y="99"/>
                    </a:lnTo>
                    <a:lnTo>
                      <a:pt x="177" y="99"/>
                    </a:lnTo>
                    <a:lnTo>
                      <a:pt x="173" y="99"/>
                    </a:lnTo>
                    <a:lnTo>
                      <a:pt x="169" y="99"/>
                    </a:lnTo>
                    <a:lnTo>
                      <a:pt x="169" y="102"/>
                    </a:lnTo>
                    <a:lnTo>
                      <a:pt x="169" y="106"/>
                    </a:lnTo>
                    <a:lnTo>
                      <a:pt x="165" y="106"/>
                    </a:lnTo>
                    <a:lnTo>
                      <a:pt x="165" y="102"/>
                    </a:lnTo>
                    <a:lnTo>
                      <a:pt x="161" y="102"/>
                    </a:lnTo>
                    <a:lnTo>
                      <a:pt x="161" y="99"/>
                    </a:lnTo>
                    <a:lnTo>
                      <a:pt x="157" y="99"/>
                    </a:lnTo>
                    <a:lnTo>
                      <a:pt x="157" y="95"/>
                    </a:lnTo>
                    <a:lnTo>
                      <a:pt x="153" y="95"/>
                    </a:lnTo>
                    <a:lnTo>
                      <a:pt x="149" y="95"/>
                    </a:lnTo>
                    <a:lnTo>
                      <a:pt x="149" y="99"/>
                    </a:lnTo>
                    <a:lnTo>
                      <a:pt x="145" y="99"/>
                    </a:lnTo>
                    <a:lnTo>
                      <a:pt x="140" y="99"/>
                    </a:lnTo>
                    <a:lnTo>
                      <a:pt x="140" y="95"/>
                    </a:lnTo>
                    <a:lnTo>
                      <a:pt x="140" y="91"/>
                    </a:lnTo>
                    <a:lnTo>
                      <a:pt x="136" y="91"/>
                    </a:lnTo>
                    <a:lnTo>
                      <a:pt x="136" y="88"/>
                    </a:lnTo>
                    <a:lnTo>
                      <a:pt x="136" y="84"/>
                    </a:lnTo>
                    <a:lnTo>
                      <a:pt x="132" y="84"/>
                    </a:lnTo>
                    <a:lnTo>
                      <a:pt x="132" y="80"/>
                    </a:lnTo>
                    <a:lnTo>
                      <a:pt x="132" y="77"/>
                    </a:lnTo>
                    <a:lnTo>
                      <a:pt x="132" y="73"/>
                    </a:lnTo>
                    <a:lnTo>
                      <a:pt x="132" y="69"/>
                    </a:lnTo>
                    <a:lnTo>
                      <a:pt x="128" y="69"/>
                    </a:lnTo>
                    <a:lnTo>
                      <a:pt x="124" y="69"/>
                    </a:lnTo>
                    <a:lnTo>
                      <a:pt x="124" y="66"/>
                    </a:lnTo>
                    <a:lnTo>
                      <a:pt x="120" y="66"/>
                    </a:lnTo>
                    <a:lnTo>
                      <a:pt x="120" y="62"/>
                    </a:lnTo>
                    <a:lnTo>
                      <a:pt x="120" y="58"/>
                    </a:lnTo>
                    <a:lnTo>
                      <a:pt x="120" y="55"/>
                    </a:lnTo>
                    <a:lnTo>
                      <a:pt x="116" y="55"/>
                    </a:lnTo>
                    <a:lnTo>
                      <a:pt x="116" y="51"/>
                    </a:lnTo>
                    <a:lnTo>
                      <a:pt x="120" y="51"/>
                    </a:lnTo>
                    <a:lnTo>
                      <a:pt x="120" y="47"/>
                    </a:lnTo>
                    <a:lnTo>
                      <a:pt x="116" y="47"/>
                    </a:lnTo>
                    <a:lnTo>
                      <a:pt x="116" y="44"/>
                    </a:lnTo>
                    <a:lnTo>
                      <a:pt x="116" y="40"/>
                    </a:lnTo>
                    <a:lnTo>
                      <a:pt x="116" y="36"/>
                    </a:lnTo>
                    <a:lnTo>
                      <a:pt x="116" y="33"/>
                    </a:lnTo>
                    <a:lnTo>
                      <a:pt x="120" y="33"/>
                    </a:lnTo>
                    <a:lnTo>
                      <a:pt x="120" y="29"/>
                    </a:lnTo>
                    <a:lnTo>
                      <a:pt x="120" y="25"/>
                    </a:lnTo>
                    <a:lnTo>
                      <a:pt x="120" y="22"/>
                    </a:lnTo>
                    <a:lnTo>
                      <a:pt x="124" y="22"/>
                    </a:lnTo>
                    <a:lnTo>
                      <a:pt x="124" y="18"/>
                    </a:lnTo>
                    <a:lnTo>
                      <a:pt x="120" y="18"/>
                    </a:lnTo>
                    <a:lnTo>
                      <a:pt x="116" y="18"/>
                    </a:lnTo>
                    <a:lnTo>
                      <a:pt x="112" y="18"/>
                    </a:lnTo>
                    <a:lnTo>
                      <a:pt x="107" y="18"/>
                    </a:lnTo>
                    <a:lnTo>
                      <a:pt x="103" y="18"/>
                    </a:lnTo>
                    <a:lnTo>
                      <a:pt x="99" y="14"/>
                    </a:lnTo>
                    <a:lnTo>
                      <a:pt x="99" y="18"/>
                    </a:lnTo>
                    <a:lnTo>
                      <a:pt x="95" y="18"/>
                    </a:lnTo>
                    <a:lnTo>
                      <a:pt x="91" y="18"/>
                    </a:lnTo>
                    <a:lnTo>
                      <a:pt x="87" y="18"/>
                    </a:lnTo>
                    <a:lnTo>
                      <a:pt x="87" y="14"/>
                    </a:lnTo>
                    <a:lnTo>
                      <a:pt x="83" y="11"/>
                    </a:lnTo>
                    <a:lnTo>
                      <a:pt x="79" y="7"/>
                    </a:lnTo>
                    <a:lnTo>
                      <a:pt x="75" y="7"/>
                    </a:lnTo>
                    <a:lnTo>
                      <a:pt x="70" y="7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70" y="3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2" y="3"/>
                    </a:lnTo>
                    <a:lnTo>
                      <a:pt x="58" y="3"/>
                    </a:lnTo>
                    <a:lnTo>
                      <a:pt x="58" y="7"/>
                    </a:lnTo>
                    <a:lnTo>
                      <a:pt x="58" y="11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4" y="18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7" y="22"/>
                    </a:lnTo>
                    <a:lnTo>
                      <a:pt x="37" y="25"/>
                    </a:lnTo>
                    <a:lnTo>
                      <a:pt x="33" y="25"/>
                    </a:lnTo>
                    <a:lnTo>
                      <a:pt x="33" y="22"/>
                    </a:lnTo>
                    <a:lnTo>
                      <a:pt x="33" y="25"/>
                    </a:lnTo>
                    <a:lnTo>
                      <a:pt x="29" y="25"/>
                    </a:lnTo>
                    <a:lnTo>
                      <a:pt x="29" y="29"/>
                    </a:lnTo>
                    <a:lnTo>
                      <a:pt x="29" y="33"/>
                    </a:lnTo>
                    <a:lnTo>
                      <a:pt x="29" y="36"/>
                    </a:lnTo>
                    <a:lnTo>
                      <a:pt x="25" y="36"/>
                    </a:lnTo>
                    <a:lnTo>
                      <a:pt x="21" y="40"/>
                    </a:lnTo>
                    <a:lnTo>
                      <a:pt x="17" y="40"/>
                    </a:lnTo>
                    <a:lnTo>
                      <a:pt x="17" y="44"/>
                    </a:lnTo>
                    <a:lnTo>
                      <a:pt x="13" y="44"/>
                    </a:lnTo>
                    <a:lnTo>
                      <a:pt x="13" y="47"/>
                    </a:lnTo>
                    <a:lnTo>
                      <a:pt x="13" y="51"/>
                    </a:lnTo>
                    <a:lnTo>
                      <a:pt x="9" y="51"/>
                    </a:lnTo>
                    <a:lnTo>
                      <a:pt x="9" y="55"/>
                    </a:lnTo>
                    <a:lnTo>
                      <a:pt x="5" y="55"/>
                    </a:lnTo>
                    <a:lnTo>
                      <a:pt x="5" y="58"/>
                    </a:lnTo>
                    <a:lnTo>
                      <a:pt x="5" y="62"/>
                    </a:lnTo>
                    <a:lnTo>
                      <a:pt x="9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3" y="69"/>
                    </a:lnTo>
                    <a:lnTo>
                      <a:pt x="17" y="69"/>
                    </a:lnTo>
                    <a:lnTo>
                      <a:pt x="13" y="69"/>
                    </a:lnTo>
                    <a:lnTo>
                      <a:pt x="13" y="73"/>
                    </a:lnTo>
                    <a:lnTo>
                      <a:pt x="13" y="77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5" y="102"/>
                    </a:lnTo>
                    <a:lnTo>
                      <a:pt x="5" y="106"/>
                    </a:lnTo>
                    <a:lnTo>
                      <a:pt x="0" y="106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6600"/>
                  </a:gs>
                  <a:gs pos="100000">
                    <a:srgbClr val="FFFFFF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grpSp>
            <p:nvGrpSpPr>
              <p:cNvPr id="11" name="Group 62"/>
              <p:cNvGrpSpPr>
                <a:grpSpLocks/>
              </p:cNvGrpSpPr>
              <p:nvPr/>
            </p:nvGrpSpPr>
            <p:grpSpPr bwMode="auto">
              <a:xfrm>
                <a:off x="9261" y="814"/>
                <a:ext cx="1080" cy="1080"/>
                <a:chOff x="8721" y="904"/>
                <a:chExt cx="1080" cy="1080"/>
              </a:xfrm>
            </p:grpSpPr>
            <p:sp>
              <p:nvSpPr>
                <p:cNvPr id="12" name="Oval 63"/>
                <p:cNvSpPr>
                  <a:spLocks noChangeArrowheads="1"/>
                </p:cNvSpPr>
                <p:nvPr/>
              </p:nvSpPr>
              <p:spPr bwMode="auto">
                <a:xfrm>
                  <a:off x="8721" y="904"/>
                  <a:ext cx="1080" cy="1080"/>
                </a:xfrm>
                <a:prstGeom prst="ellipse">
                  <a:avLst/>
                </a:prstGeom>
                <a:solidFill>
                  <a:srgbClr val="66FFFF"/>
                </a:solidFill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s-AR" altLang="es-AR" sz="2400">
                    <a:solidFill>
                      <a:srgbClr val="66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836" y="1109"/>
                  <a:ext cx="788" cy="692"/>
                </a:xfrm>
                <a:prstGeom prst="line">
                  <a:avLst/>
                </a:prstGeom>
                <a:noFill/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4" name="WordArt 6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929" y="1163"/>
                  <a:ext cx="664" cy="562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FadeUp">
                    <a:avLst>
                      <a:gd name="adj" fmla="val 9991"/>
                    </a:avLst>
                  </a:prstTxWarp>
                </a:bodyPr>
                <a:lstStyle/>
                <a:p>
                  <a:pPr algn="ctr"/>
                  <a:r>
                    <a:rPr lang="es-AR" sz="3600" kern="10">
                      <a:ln w="63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TBC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23255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ROGRAMA DE TBC\8 CURSOS, JORNADAS PRESENTACIONES\2014\NOA\exito 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008"/>
            <a:ext cx="904068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27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ROGRAMA DE TBC\8 CURSOS, JORNADAS PRESENTACIONES\2014\NOA\ABANDONOS 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882015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287338" y="6319838"/>
            <a:ext cx="5473700" cy="422275"/>
            <a:chOff x="567" y="3748"/>
            <a:chExt cx="3448" cy="266"/>
          </a:xfrm>
        </p:grpSpPr>
        <p:sp>
          <p:nvSpPr>
            <p:cNvPr id="4" name="Rectangle 59"/>
            <p:cNvSpPr>
              <a:spLocks noChangeArrowheads="1"/>
            </p:cNvSpPr>
            <p:nvPr/>
          </p:nvSpPr>
          <p:spPr bwMode="auto">
            <a:xfrm>
              <a:off x="911" y="3878"/>
              <a:ext cx="3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1000" b="1" i="1" dirty="0">
                  <a:solidFill>
                    <a:srgbClr val="FF6600"/>
                  </a:solidFill>
                  <a:latin typeface="Times New Roman" pitchFamily="18" charset="0"/>
                </a:rPr>
                <a:t>FUENTE: PROGRAMA PROVINCIAL DE CONTROL DE LA TUBERCULOSIS – JUJUY -</a:t>
              </a:r>
              <a:endParaRPr lang="es-ES" altLang="es-AR" sz="3600" dirty="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567" y="3748"/>
              <a:ext cx="272" cy="266"/>
              <a:chOff x="8901" y="544"/>
              <a:chExt cx="1800" cy="1620"/>
            </a:xfrm>
          </p:grpSpPr>
          <p:sp>
            <p:nvSpPr>
              <p:cNvPr id="6" name="Freeform 61"/>
              <p:cNvSpPr>
                <a:spLocks/>
              </p:cNvSpPr>
              <p:nvPr/>
            </p:nvSpPr>
            <p:spPr bwMode="auto">
              <a:xfrm>
                <a:off x="8901" y="544"/>
                <a:ext cx="1800" cy="1620"/>
              </a:xfrm>
              <a:custGeom>
                <a:avLst/>
                <a:gdLst>
                  <a:gd name="T0" fmla="*/ 9 w 186"/>
                  <a:gd name="T1" fmla="*/ 113 h 161"/>
                  <a:gd name="T2" fmla="*/ 17 w 186"/>
                  <a:gd name="T3" fmla="*/ 124 h 161"/>
                  <a:gd name="T4" fmla="*/ 25 w 186"/>
                  <a:gd name="T5" fmla="*/ 132 h 161"/>
                  <a:gd name="T6" fmla="*/ 37 w 186"/>
                  <a:gd name="T7" fmla="*/ 135 h 161"/>
                  <a:gd name="T8" fmla="*/ 46 w 186"/>
                  <a:gd name="T9" fmla="*/ 135 h 161"/>
                  <a:gd name="T10" fmla="*/ 54 w 186"/>
                  <a:gd name="T11" fmla="*/ 128 h 161"/>
                  <a:gd name="T12" fmla="*/ 54 w 186"/>
                  <a:gd name="T13" fmla="*/ 113 h 161"/>
                  <a:gd name="T14" fmla="*/ 50 w 186"/>
                  <a:gd name="T15" fmla="*/ 102 h 161"/>
                  <a:gd name="T16" fmla="*/ 58 w 186"/>
                  <a:gd name="T17" fmla="*/ 91 h 161"/>
                  <a:gd name="T18" fmla="*/ 66 w 186"/>
                  <a:gd name="T19" fmla="*/ 91 h 161"/>
                  <a:gd name="T20" fmla="*/ 75 w 186"/>
                  <a:gd name="T21" fmla="*/ 99 h 161"/>
                  <a:gd name="T22" fmla="*/ 75 w 186"/>
                  <a:gd name="T23" fmla="*/ 113 h 161"/>
                  <a:gd name="T24" fmla="*/ 79 w 186"/>
                  <a:gd name="T25" fmla="*/ 124 h 161"/>
                  <a:gd name="T26" fmla="*/ 91 w 186"/>
                  <a:gd name="T27" fmla="*/ 132 h 161"/>
                  <a:gd name="T28" fmla="*/ 95 w 186"/>
                  <a:gd name="T29" fmla="*/ 143 h 161"/>
                  <a:gd name="T30" fmla="*/ 103 w 186"/>
                  <a:gd name="T31" fmla="*/ 150 h 161"/>
                  <a:gd name="T32" fmla="*/ 107 w 186"/>
                  <a:gd name="T33" fmla="*/ 154 h 161"/>
                  <a:gd name="T34" fmla="*/ 124 w 186"/>
                  <a:gd name="T35" fmla="*/ 154 h 161"/>
                  <a:gd name="T36" fmla="*/ 132 w 186"/>
                  <a:gd name="T37" fmla="*/ 161 h 161"/>
                  <a:gd name="T38" fmla="*/ 140 w 186"/>
                  <a:gd name="T39" fmla="*/ 154 h 161"/>
                  <a:gd name="T40" fmla="*/ 153 w 186"/>
                  <a:gd name="T41" fmla="*/ 161 h 161"/>
                  <a:gd name="T42" fmla="*/ 161 w 186"/>
                  <a:gd name="T43" fmla="*/ 154 h 161"/>
                  <a:gd name="T44" fmla="*/ 173 w 186"/>
                  <a:gd name="T45" fmla="*/ 150 h 161"/>
                  <a:gd name="T46" fmla="*/ 182 w 186"/>
                  <a:gd name="T47" fmla="*/ 143 h 161"/>
                  <a:gd name="T48" fmla="*/ 182 w 186"/>
                  <a:gd name="T49" fmla="*/ 135 h 161"/>
                  <a:gd name="T50" fmla="*/ 182 w 186"/>
                  <a:gd name="T51" fmla="*/ 121 h 161"/>
                  <a:gd name="T52" fmla="*/ 182 w 186"/>
                  <a:gd name="T53" fmla="*/ 106 h 161"/>
                  <a:gd name="T54" fmla="*/ 173 w 186"/>
                  <a:gd name="T55" fmla="*/ 99 h 161"/>
                  <a:gd name="T56" fmla="*/ 165 w 186"/>
                  <a:gd name="T57" fmla="*/ 106 h 161"/>
                  <a:gd name="T58" fmla="*/ 157 w 186"/>
                  <a:gd name="T59" fmla="*/ 99 h 161"/>
                  <a:gd name="T60" fmla="*/ 149 w 186"/>
                  <a:gd name="T61" fmla="*/ 99 h 161"/>
                  <a:gd name="T62" fmla="*/ 140 w 186"/>
                  <a:gd name="T63" fmla="*/ 91 h 161"/>
                  <a:gd name="T64" fmla="*/ 132 w 186"/>
                  <a:gd name="T65" fmla="*/ 84 h 161"/>
                  <a:gd name="T66" fmla="*/ 132 w 186"/>
                  <a:gd name="T67" fmla="*/ 69 h 161"/>
                  <a:gd name="T68" fmla="*/ 120 w 186"/>
                  <a:gd name="T69" fmla="*/ 66 h 161"/>
                  <a:gd name="T70" fmla="*/ 116 w 186"/>
                  <a:gd name="T71" fmla="*/ 55 h 161"/>
                  <a:gd name="T72" fmla="*/ 116 w 186"/>
                  <a:gd name="T73" fmla="*/ 47 h 161"/>
                  <a:gd name="T74" fmla="*/ 116 w 186"/>
                  <a:gd name="T75" fmla="*/ 33 h 161"/>
                  <a:gd name="T76" fmla="*/ 120 w 186"/>
                  <a:gd name="T77" fmla="*/ 22 h 161"/>
                  <a:gd name="T78" fmla="*/ 116 w 186"/>
                  <a:gd name="T79" fmla="*/ 18 h 161"/>
                  <a:gd name="T80" fmla="*/ 99 w 186"/>
                  <a:gd name="T81" fmla="*/ 14 h 161"/>
                  <a:gd name="T82" fmla="*/ 87 w 186"/>
                  <a:gd name="T83" fmla="*/ 18 h 161"/>
                  <a:gd name="T84" fmla="*/ 75 w 186"/>
                  <a:gd name="T85" fmla="*/ 7 h 161"/>
                  <a:gd name="T86" fmla="*/ 70 w 186"/>
                  <a:gd name="T87" fmla="*/ 3 h 161"/>
                  <a:gd name="T88" fmla="*/ 62 w 186"/>
                  <a:gd name="T89" fmla="*/ 3 h 161"/>
                  <a:gd name="T90" fmla="*/ 58 w 186"/>
                  <a:gd name="T91" fmla="*/ 14 h 161"/>
                  <a:gd name="T92" fmla="*/ 50 w 186"/>
                  <a:gd name="T93" fmla="*/ 22 h 161"/>
                  <a:gd name="T94" fmla="*/ 37 w 186"/>
                  <a:gd name="T95" fmla="*/ 25 h 161"/>
                  <a:gd name="T96" fmla="*/ 29 w 186"/>
                  <a:gd name="T97" fmla="*/ 25 h 161"/>
                  <a:gd name="T98" fmla="*/ 25 w 186"/>
                  <a:gd name="T99" fmla="*/ 36 h 161"/>
                  <a:gd name="T100" fmla="*/ 13 w 186"/>
                  <a:gd name="T101" fmla="*/ 44 h 161"/>
                  <a:gd name="T102" fmla="*/ 9 w 186"/>
                  <a:gd name="T103" fmla="*/ 55 h 161"/>
                  <a:gd name="T104" fmla="*/ 9 w 186"/>
                  <a:gd name="T105" fmla="*/ 62 h 161"/>
                  <a:gd name="T106" fmla="*/ 17 w 186"/>
                  <a:gd name="T107" fmla="*/ 69 h 161"/>
                  <a:gd name="T108" fmla="*/ 13 w 186"/>
                  <a:gd name="T109" fmla="*/ 80 h 161"/>
                  <a:gd name="T110" fmla="*/ 5 w 186"/>
                  <a:gd name="T111" fmla="*/ 95 h 161"/>
                  <a:gd name="T112" fmla="*/ 0 w 186"/>
                  <a:gd name="T113" fmla="*/ 10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6" h="161">
                    <a:moveTo>
                      <a:pt x="0" y="110"/>
                    </a:moveTo>
                    <a:lnTo>
                      <a:pt x="5" y="110"/>
                    </a:lnTo>
                    <a:lnTo>
                      <a:pt x="5" y="113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7" y="117"/>
                    </a:lnTo>
                    <a:lnTo>
                      <a:pt x="17" y="121"/>
                    </a:lnTo>
                    <a:lnTo>
                      <a:pt x="17" y="124"/>
                    </a:lnTo>
                    <a:lnTo>
                      <a:pt x="21" y="124"/>
                    </a:lnTo>
                    <a:lnTo>
                      <a:pt x="21" y="128"/>
                    </a:lnTo>
                    <a:lnTo>
                      <a:pt x="25" y="128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3" y="132"/>
                    </a:lnTo>
                    <a:lnTo>
                      <a:pt x="33" y="135"/>
                    </a:lnTo>
                    <a:lnTo>
                      <a:pt x="37" y="135"/>
                    </a:lnTo>
                    <a:lnTo>
                      <a:pt x="37" y="139"/>
                    </a:lnTo>
                    <a:lnTo>
                      <a:pt x="42" y="139"/>
                    </a:lnTo>
                    <a:lnTo>
                      <a:pt x="46" y="139"/>
                    </a:lnTo>
                    <a:lnTo>
                      <a:pt x="46" y="135"/>
                    </a:lnTo>
                    <a:lnTo>
                      <a:pt x="50" y="135"/>
                    </a:lnTo>
                    <a:lnTo>
                      <a:pt x="50" y="132"/>
                    </a:lnTo>
                    <a:lnTo>
                      <a:pt x="54" y="132"/>
                    </a:lnTo>
                    <a:lnTo>
                      <a:pt x="54" y="128"/>
                    </a:lnTo>
                    <a:lnTo>
                      <a:pt x="54" y="124"/>
                    </a:lnTo>
                    <a:lnTo>
                      <a:pt x="54" y="121"/>
                    </a:lnTo>
                    <a:lnTo>
                      <a:pt x="54" y="117"/>
                    </a:lnTo>
                    <a:lnTo>
                      <a:pt x="54" y="113"/>
                    </a:lnTo>
                    <a:lnTo>
                      <a:pt x="54" y="110"/>
                    </a:lnTo>
                    <a:lnTo>
                      <a:pt x="54" y="106"/>
                    </a:lnTo>
                    <a:lnTo>
                      <a:pt x="54" y="102"/>
                    </a:lnTo>
                    <a:lnTo>
                      <a:pt x="50" y="102"/>
                    </a:lnTo>
                    <a:lnTo>
                      <a:pt x="50" y="99"/>
                    </a:lnTo>
                    <a:lnTo>
                      <a:pt x="54" y="95"/>
                    </a:lnTo>
                    <a:lnTo>
                      <a:pt x="54" y="91"/>
                    </a:lnTo>
                    <a:lnTo>
                      <a:pt x="58" y="91"/>
                    </a:lnTo>
                    <a:lnTo>
                      <a:pt x="62" y="91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6" y="91"/>
                    </a:lnTo>
                    <a:lnTo>
                      <a:pt x="66" y="95"/>
                    </a:lnTo>
                    <a:lnTo>
                      <a:pt x="70" y="95"/>
                    </a:lnTo>
                    <a:lnTo>
                      <a:pt x="70" y="99"/>
                    </a:lnTo>
                    <a:lnTo>
                      <a:pt x="75" y="99"/>
                    </a:lnTo>
                    <a:lnTo>
                      <a:pt x="75" y="102"/>
                    </a:lnTo>
                    <a:lnTo>
                      <a:pt x="75" y="106"/>
                    </a:lnTo>
                    <a:lnTo>
                      <a:pt x="75" y="110"/>
                    </a:lnTo>
                    <a:lnTo>
                      <a:pt x="75" y="113"/>
                    </a:lnTo>
                    <a:lnTo>
                      <a:pt x="75" y="117"/>
                    </a:lnTo>
                    <a:lnTo>
                      <a:pt x="75" y="121"/>
                    </a:lnTo>
                    <a:lnTo>
                      <a:pt x="75" y="124"/>
                    </a:lnTo>
                    <a:lnTo>
                      <a:pt x="79" y="124"/>
                    </a:lnTo>
                    <a:lnTo>
                      <a:pt x="83" y="124"/>
                    </a:lnTo>
                    <a:lnTo>
                      <a:pt x="87" y="128"/>
                    </a:lnTo>
                    <a:lnTo>
                      <a:pt x="87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9"/>
                    </a:lnTo>
                    <a:lnTo>
                      <a:pt x="95" y="139"/>
                    </a:lnTo>
                    <a:lnTo>
                      <a:pt x="95" y="143"/>
                    </a:lnTo>
                    <a:lnTo>
                      <a:pt x="95" y="146"/>
                    </a:lnTo>
                    <a:lnTo>
                      <a:pt x="99" y="146"/>
                    </a:lnTo>
                    <a:lnTo>
                      <a:pt x="99" y="150"/>
                    </a:lnTo>
                    <a:lnTo>
                      <a:pt x="103" y="150"/>
                    </a:lnTo>
                    <a:lnTo>
                      <a:pt x="103" y="154"/>
                    </a:lnTo>
                    <a:lnTo>
                      <a:pt x="103" y="150"/>
                    </a:lnTo>
                    <a:lnTo>
                      <a:pt x="107" y="150"/>
                    </a:lnTo>
                    <a:lnTo>
                      <a:pt x="107" y="154"/>
                    </a:lnTo>
                    <a:lnTo>
                      <a:pt x="112" y="154"/>
                    </a:lnTo>
                    <a:lnTo>
                      <a:pt x="116" y="154"/>
                    </a:lnTo>
                    <a:lnTo>
                      <a:pt x="120" y="154"/>
                    </a:lnTo>
                    <a:lnTo>
                      <a:pt x="124" y="154"/>
                    </a:lnTo>
                    <a:lnTo>
                      <a:pt x="128" y="154"/>
                    </a:lnTo>
                    <a:lnTo>
                      <a:pt x="128" y="157"/>
                    </a:lnTo>
                    <a:lnTo>
                      <a:pt x="132" y="157"/>
                    </a:lnTo>
                    <a:lnTo>
                      <a:pt x="132" y="161"/>
                    </a:lnTo>
                    <a:lnTo>
                      <a:pt x="136" y="161"/>
                    </a:lnTo>
                    <a:lnTo>
                      <a:pt x="140" y="161"/>
                    </a:lnTo>
                    <a:lnTo>
                      <a:pt x="140" y="157"/>
                    </a:lnTo>
                    <a:lnTo>
                      <a:pt x="140" y="154"/>
                    </a:lnTo>
                    <a:lnTo>
                      <a:pt x="145" y="154"/>
                    </a:lnTo>
                    <a:lnTo>
                      <a:pt x="149" y="157"/>
                    </a:lnTo>
                    <a:lnTo>
                      <a:pt x="153" y="157"/>
                    </a:lnTo>
                    <a:lnTo>
                      <a:pt x="153" y="161"/>
                    </a:lnTo>
                    <a:lnTo>
                      <a:pt x="157" y="161"/>
                    </a:lnTo>
                    <a:lnTo>
                      <a:pt x="157" y="157"/>
                    </a:lnTo>
                    <a:lnTo>
                      <a:pt x="161" y="157"/>
                    </a:lnTo>
                    <a:lnTo>
                      <a:pt x="161" y="154"/>
                    </a:lnTo>
                    <a:lnTo>
                      <a:pt x="165" y="154"/>
                    </a:lnTo>
                    <a:lnTo>
                      <a:pt x="169" y="154"/>
                    </a:lnTo>
                    <a:lnTo>
                      <a:pt x="169" y="150"/>
                    </a:lnTo>
                    <a:lnTo>
                      <a:pt x="173" y="150"/>
                    </a:lnTo>
                    <a:lnTo>
                      <a:pt x="177" y="150"/>
                    </a:lnTo>
                    <a:lnTo>
                      <a:pt x="177" y="146"/>
                    </a:lnTo>
                    <a:lnTo>
                      <a:pt x="182" y="146"/>
                    </a:lnTo>
                    <a:lnTo>
                      <a:pt x="182" y="143"/>
                    </a:lnTo>
                    <a:lnTo>
                      <a:pt x="182" y="139"/>
                    </a:lnTo>
                    <a:lnTo>
                      <a:pt x="186" y="139"/>
                    </a:lnTo>
                    <a:lnTo>
                      <a:pt x="182" y="139"/>
                    </a:lnTo>
                    <a:lnTo>
                      <a:pt x="182" y="135"/>
                    </a:lnTo>
                    <a:lnTo>
                      <a:pt x="182" y="132"/>
                    </a:lnTo>
                    <a:lnTo>
                      <a:pt x="182" y="128"/>
                    </a:lnTo>
                    <a:lnTo>
                      <a:pt x="182" y="124"/>
                    </a:lnTo>
                    <a:lnTo>
                      <a:pt x="182" y="121"/>
                    </a:lnTo>
                    <a:lnTo>
                      <a:pt x="182" y="117"/>
                    </a:lnTo>
                    <a:lnTo>
                      <a:pt x="182" y="113"/>
                    </a:lnTo>
                    <a:lnTo>
                      <a:pt x="182" y="110"/>
                    </a:lnTo>
                    <a:lnTo>
                      <a:pt x="182" y="106"/>
                    </a:lnTo>
                    <a:lnTo>
                      <a:pt x="182" y="102"/>
                    </a:lnTo>
                    <a:lnTo>
                      <a:pt x="182" y="99"/>
                    </a:lnTo>
                    <a:lnTo>
                      <a:pt x="177" y="99"/>
                    </a:lnTo>
                    <a:lnTo>
                      <a:pt x="173" y="99"/>
                    </a:lnTo>
                    <a:lnTo>
                      <a:pt x="169" y="99"/>
                    </a:lnTo>
                    <a:lnTo>
                      <a:pt x="169" y="102"/>
                    </a:lnTo>
                    <a:lnTo>
                      <a:pt x="169" y="106"/>
                    </a:lnTo>
                    <a:lnTo>
                      <a:pt x="165" y="106"/>
                    </a:lnTo>
                    <a:lnTo>
                      <a:pt x="165" y="102"/>
                    </a:lnTo>
                    <a:lnTo>
                      <a:pt x="161" y="102"/>
                    </a:lnTo>
                    <a:lnTo>
                      <a:pt x="161" y="99"/>
                    </a:lnTo>
                    <a:lnTo>
                      <a:pt x="157" y="99"/>
                    </a:lnTo>
                    <a:lnTo>
                      <a:pt x="157" y="95"/>
                    </a:lnTo>
                    <a:lnTo>
                      <a:pt x="153" y="95"/>
                    </a:lnTo>
                    <a:lnTo>
                      <a:pt x="149" y="95"/>
                    </a:lnTo>
                    <a:lnTo>
                      <a:pt x="149" y="99"/>
                    </a:lnTo>
                    <a:lnTo>
                      <a:pt x="145" y="99"/>
                    </a:lnTo>
                    <a:lnTo>
                      <a:pt x="140" y="99"/>
                    </a:lnTo>
                    <a:lnTo>
                      <a:pt x="140" y="95"/>
                    </a:lnTo>
                    <a:lnTo>
                      <a:pt x="140" y="91"/>
                    </a:lnTo>
                    <a:lnTo>
                      <a:pt x="136" y="91"/>
                    </a:lnTo>
                    <a:lnTo>
                      <a:pt x="136" y="88"/>
                    </a:lnTo>
                    <a:lnTo>
                      <a:pt x="136" y="84"/>
                    </a:lnTo>
                    <a:lnTo>
                      <a:pt x="132" y="84"/>
                    </a:lnTo>
                    <a:lnTo>
                      <a:pt x="132" y="80"/>
                    </a:lnTo>
                    <a:lnTo>
                      <a:pt x="132" y="77"/>
                    </a:lnTo>
                    <a:lnTo>
                      <a:pt x="132" y="73"/>
                    </a:lnTo>
                    <a:lnTo>
                      <a:pt x="132" y="69"/>
                    </a:lnTo>
                    <a:lnTo>
                      <a:pt x="128" y="69"/>
                    </a:lnTo>
                    <a:lnTo>
                      <a:pt x="124" y="69"/>
                    </a:lnTo>
                    <a:lnTo>
                      <a:pt x="124" y="66"/>
                    </a:lnTo>
                    <a:lnTo>
                      <a:pt x="120" y="66"/>
                    </a:lnTo>
                    <a:lnTo>
                      <a:pt x="120" y="62"/>
                    </a:lnTo>
                    <a:lnTo>
                      <a:pt x="120" y="58"/>
                    </a:lnTo>
                    <a:lnTo>
                      <a:pt x="120" y="55"/>
                    </a:lnTo>
                    <a:lnTo>
                      <a:pt x="116" y="55"/>
                    </a:lnTo>
                    <a:lnTo>
                      <a:pt x="116" y="51"/>
                    </a:lnTo>
                    <a:lnTo>
                      <a:pt x="120" y="51"/>
                    </a:lnTo>
                    <a:lnTo>
                      <a:pt x="120" y="47"/>
                    </a:lnTo>
                    <a:lnTo>
                      <a:pt x="116" y="47"/>
                    </a:lnTo>
                    <a:lnTo>
                      <a:pt x="116" y="44"/>
                    </a:lnTo>
                    <a:lnTo>
                      <a:pt x="116" y="40"/>
                    </a:lnTo>
                    <a:lnTo>
                      <a:pt x="116" y="36"/>
                    </a:lnTo>
                    <a:lnTo>
                      <a:pt x="116" y="33"/>
                    </a:lnTo>
                    <a:lnTo>
                      <a:pt x="120" y="33"/>
                    </a:lnTo>
                    <a:lnTo>
                      <a:pt x="120" y="29"/>
                    </a:lnTo>
                    <a:lnTo>
                      <a:pt x="120" y="25"/>
                    </a:lnTo>
                    <a:lnTo>
                      <a:pt x="120" y="22"/>
                    </a:lnTo>
                    <a:lnTo>
                      <a:pt x="124" y="22"/>
                    </a:lnTo>
                    <a:lnTo>
                      <a:pt x="124" y="18"/>
                    </a:lnTo>
                    <a:lnTo>
                      <a:pt x="120" y="18"/>
                    </a:lnTo>
                    <a:lnTo>
                      <a:pt x="116" y="18"/>
                    </a:lnTo>
                    <a:lnTo>
                      <a:pt x="112" y="18"/>
                    </a:lnTo>
                    <a:lnTo>
                      <a:pt x="107" y="18"/>
                    </a:lnTo>
                    <a:lnTo>
                      <a:pt x="103" y="18"/>
                    </a:lnTo>
                    <a:lnTo>
                      <a:pt x="99" y="14"/>
                    </a:lnTo>
                    <a:lnTo>
                      <a:pt x="99" y="18"/>
                    </a:lnTo>
                    <a:lnTo>
                      <a:pt x="95" y="18"/>
                    </a:lnTo>
                    <a:lnTo>
                      <a:pt x="91" y="18"/>
                    </a:lnTo>
                    <a:lnTo>
                      <a:pt x="87" y="18"/>
                    </a:lnTo>
                    <a:lnTo>
                      <a:pt x="87" y="14"/>
                    </a:lnTo>
                    <a:lnTo>
                      <a:pt x="83" y="11"/>
                    </a:lnTo>
                    <a:lnTo>
                      <a:pt x="79" y="7"/>
                    </a:lnTo>
                    <a:lnTo>
                      <a:pt x="75" y="7"/>
                    </a:lnTo>
                    <a:lnTo>
                      <a:pt x="70" y="7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70" y="3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2" y="3"/>
                    </a:lnTo>
                    <a:lnTo>
                      <a:pt x="58" y="3"/>
                    </a:lnTo>
                    <a:lnTo>
                      <a:pt x="58" y="7"/>
                    </a:lnTo>
                    <a:lnTo>
                      <a:pt x="58" y="11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4" y="18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7" y="22"/>
                    </a:lnTo>
                    <a:lnTo>
                      <a:pt x="37" y="25"/>
                    </a:lnTo>
                    <a:lnTo>
                      <a:pt x="33" y="25"/>
                    </a:lnTo>
                    <a:lnTo>
                      <a:pt x="33" y="22"/>
                    </a:lnTo>
                    <a:lnTo>
                      <a:pt x="33" y="25"/>
                    </a:lnTo>
                    <a:lnTo>
                      <a:pt x="29" y="25"/>
                    </a:lnTo>
                    <a:lnTo>
                      <a:pt x="29" y="29"/>
                    </a:lnTo>
                    <a:lnTo>
                      <a:pt x="29" y="33"/>
                    </a:lnTo>
                    <a:lnTo>
                      <a:pt x="29" y="36"/>
                    </a:lnTo>
                    <a:lnTo>
                      <a:pt x="25" y="36"/>
                    </a:lnTo>
                    <a:lnTo>
                      <a:pt x="21" y="40"/>
                    </a:lnTo>
                    <a:lnTo>
                      <a:pt x="17" y="40"/>
                    </a:lnTo>
                    <a:lnTo>
                      <a:pt x="17" y="44"/>
                    </a:lnTo>
                    <a:lnTo>
                      <a:pt x="13" y="44"/>
                    </a:lnTo>
                    <a:lnTo>
                      <a:pt x="13" y="47"/>
                    </a:lnTo>
                    <a:lnTo>
                      <a:pt x="13" y="51"/>
                    </a:lnTo>
                    <a:lnTo>
                      <a:pt x="9" y="51"/>
                    </a:lnTo>
                    <a:lnTo>
                      <a:pt x="9" y="55"/>
                    </a:lnTo>
                    <a:lnTo>
                      <a:pt x="5" y="55"/>
                    </a:lnTo>
                    <a:lnTo>
                      <a:pt x="5" y="58"/>
                    </a:lnTo>
                    <a:lnTo>
                      <a:pt x="5" y="62"/>
                    </a:lnTo>
                    <a:lnTo>
                      <a:pt x="9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3" y="69"/>
                    </a:lnTo>
                    <a:lnTo>
                      <a:pt x="17" y="69"/>
                    </a:lnTo>
                    <a:lnTo>
                      <a:pt x="13" y="69"/>
                    </a:lnTo>
                    <a:lnTo>
                      <a:pt x="13" y="73"/>
                    </a:lnTo>
                    <a:lnTo>
                      <a:pt x="13" y="77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5" y="102"/>
                    </a:lnTo>
                    <a:lnTo>
                      <a:pt x="5" y="106"/>
                    </a:lnTo>
                    <a:lnTo>
                      <a:pt x="0" y="106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6600"/>
                  </a:gs>
                  <a:gs pos="100000">
                    <a:srgbClr val="FFFFFF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9261" y="814"/>
                <a:ext cx="1080" cy="1080"/>
                <a:chOff x="8721" y="904"/>
                <a:chExt cx="1080" cy="1080"/>
              </a:xfrm>
            </p:grpSpPr>
            <p:sp>
              <p:nvSpPr>
                <p:cNvPr id="8" name="Oval 63"/>
                <p:cNvSpPr>
                  <a:spLocks noChangeArrowheads="1"/>
                </p:cNvSpPr>
                <p:nvPr/>
              </p:nvSpPr>
              <p:spPr bwMode="auto">
                <a:xfrm>
                  <a:off x="8721" y="904"/>
                  <a:ext cx="1080" cy="1080"/>
                </a:xfrm>
                <a:prstGeom prst="ellipse">
                  <a:avLst/>
                </a:prstGeom>
                <a:solidFill>
                  <a:srgbClr val="66FFFF"/>
                </a:solidFill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s-AR" altLang="es-AR" sz="2400">
                    <a:solidFill>
                      <a:srgbClr val="66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836" y="1109"/>
                  <a:ext cx="788" cy="692"/>
                </a:xfrm>
                <a:prstGeom prst="line">
                  <a:avLst/>
                </a:prstGeom>
                <a:noFill/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0" name="WordArt 6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929" y="1163"/>
                  <a:ext cx="664" cy="562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FadeUp">
                    <a:avLst>
                      <a:gd name="adj" fmla="val 9991"/>
                    </a:avLst>
                  </a:prstTxWarp>
                </a:bodyPr>
                <a:lstStyle/>
                <a:p>
                  <a:pPr algn="ctr"/>
                  <a:r>
                    <a:rPr lang="es-AR" sz="3600" kern="10">
                      <a:ln w="63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TBC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8100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9827" y="274638"/>
            <a:ext cx="5962493" cy="1143000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Objetivo </a:t>
            </a:r>
            <a: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Principal</a:t>
            </a:r>
            <a:endParaRPr lang="es-AR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>
            <a:normAutofit lnSpcReduction="10000"/>
          </a:bodyPr>
          <a:lstStyle/>
          <a:p>
            <a:r>
              <a:rPr lang="es-AR" b="1" dirty="0" smtClean="0">
                <a:solidFill>
                  <a:schemeClr val="accent6">
                    <a:lumMod val="50000"/>
                  </a:schemeClr>
                </a:solidFill>
              </a:rPr>
              <a:t>La TB resistente al tratamiento </a:t>
            </a:r>
            <a:r>
              <a:rPr lang="es-AR" dirty="0" smtClean="0"/>
              <a:t>es una patología de </a:t>
            </a:r>
            <a:r>
              <a:rPr lang="es-AR" dirty="0" smtClean="0">
                <a:solidFill>
                  <a:schemeClr val="accent6">
                    <a:lumMod val="50000"/>
                  </a:schemeClr>
                </a:solidFill>
              </a:rPr>
              <a:t>importancia individual </a:t>
            </a:r>
            <a:r>
              <a:rPr lang="es-AR" dirty="0" smtClean="0"/>
              <a:t>pero </a:t>
            </a:r>
            <a:r>
              <a:rPr lang="es-AR" dirty="0" smtClean="0">
                <a:solidFill>
                  <a:schemeClr val="accent6">
                    <a:lumMod val="50000"/>
                  </a:schemeClr>
                </a:solidFill>
              </a:rPr>
              <a:t>sobre todo epidemiológica</a:t>
            </a:r>
            <a:r>
              <a:rPr lang="es-AR" dirty="0" smtClean="0"/>
              <a:t>, por lo que se debe conocer la situación de la misma a nivel país y en este caso regional.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5013176"/>
            <a:ext cx="8229600" cy="1112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S</a:t>
            </a:r>
            <a:r>
              <a:rPr lang="es-AR" dirty="0" smtClean="0"/>
              <a:t>olicitar a quien corresponda los insumos y necesidades mínimas para su control</a:t>
            </a:r>
          </a:p>
          <a:p>
            <a:endParaRPr lang="es-AR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835696" y="3861048"/>
            <a:ext cx="5258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Objetivo Secundario</a:t>
            </a:r>
            <a:endParaRPr lang="es-AR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614279" y="6175077"/>
            <a:ext cx="5002213" cy="422275"/>
            <a:chOff x="567" y="3748"/>
            <a:chExt cx="3151" cy="266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11" y="3878"/>
              <a:ext cx="280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1000" b="1" i="1" dirty="0" smtClean="0">
                  <a:solidFill>
                    <a:srgbClr val="FF6600"/>
                  </a:solidFill>
                  <a:latin typeface="Times New Roman" pitchFamily="18" charset="0"/>
                </a:rPr>
                <a:t>PROGRAMA </a:t>
              </a:r>
              <a:r>
                <a:rPr lang="es-ES" altLang="es-AR" sz="1000" b="1" i="1" dirty="0">
                  <a:solidFill>
                    <a:srgbClr val="FF6600"/>
                  </a:solidFill>
                  <a:latin typeface="Times New Roman" pitchFamily="18" charset="0"/>
                </a:rPr>
                <a:t>PROVINCIAL DE CONTROL DE LA TUBERCULOSIS – JUJUY -</a:t>
              </a:r>
              <a:endParaRPr lang="es-ES" altLang="es-AR" sz="3600" dirty="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567" y="3748"/>
              <a:ext cx="272" cy="266"/>
              <a:chOff x="8901" y="544"/>
              <a:chExt cx="1800" cy="1620"/>
            </a:xfrm>
          </p:grpSpPr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8901" y="544"/>
                <a:ext cx="1800" cy="1620"/>
              </a:xfrm>
              <a:custGeom>
                <a:avLst/>
                <a:gdLst>
                  <a:gd name="T0" fmla="*/ 9 w 186"/>
                  <a:gd name="T1" fmla="*/ 113 h 161"/>
                  <a:gd name="T2" fmla="*/ 17 w 186"/>
                  <a:gd name="T3" fmla="*/ 124 h 161"/>
                  <a:gd name="T4" fmla="*/ 25 w 186"/>
                  <a:gd name="T5" fmla="*/ 132 h 161"/>
                  <a:gd name="T6" fmla="*/ 37 w 186"/>
                  <a:gd name="T7" fmla="*/ 135 h 161"/>
                  <a:gd name="T8" fmla="*/ 46 w 186"/>
                  <a:gd name="T9" fmla="*/ 135 h 161"/>
                  <a:gd name="T10" fmla="*/ 54 w 186"/>
                  <a:gd name="T11" fmla="*/ 128 h 161"/>
                  <a:gd name="T12" fmla="*/ 54 w 186"/>
                  <a:gd name="T13" fmla="*/ 113 h 161"/>
                  <a:gd name="T14" fmla="*/ 50 w 186"/>
                  <a:gd name="T15" fmla="*/ 102 h 161"/>
                  <a:gd name="T16" fmla="*/ 58 w 186"/>
                  <a:gd name="T17" fmla="*/ 91 h 161"/>
                  <a:gd name="T18" fmla="*/ 66 w 186"/>
                  <a:gd name="T19" fmla="*/ 91 h 161"/>
                  <a:gd name="T20" fmla="*/ 75 w 186"/>
                  <a:gd name="T21" fmla="*/ 99 h 161"/>
                  <a:gd name="T22" fmla="*/ 75 w 186"/>
                  <a:gd name="T23" fmla="*/ 113 h 161"/>
                  <a:gd name="T24" fmla="*/ 79 w 186"/>
                  <a:gd name="T25" fmla="*/ 124 h 161"/>
                  <a:gd name="T26" fmla="*/ 91 w 186"/>
                  <a:gd name="T27" fmla="*/ 132 h 161"/>
                  <a:gd name="T28" fmla="*/ 95 w 186"/>
                  <a:gd name="T29" fmla="*/ 143 h 161"/>
                  <a:gd name="T30" fmla="*/ 103 w 186"/>
                  <a:gd name="T31" fmla="*/ 150 h 161"/>
                  <a:gd name="T32" fmla="*/ 107 w 186"/>
                  <a:gd name="T33" fmla="*/ 154 h 161"/>
                  <a:gd name="T34" fmla="*/ 124 w 186"/>
                  <a:gd name="T35" fmla="*/ 154 h 161"/>
                  <a:gd name="T36" fmla="*/ 132 w 186"/>
                  <a:gd name="T37" fmla="*/ 161 h 161"/>
                  <a:gd name="T38" fmla="*/ 140 w 186"/>
                  <a:gd name="T39" fmla="*/ 154 h 161"/>
                  <a:gd name="T40" fmla="*/ 153 w 186"/>
                  <a:gd name="T41" fmla="*/ 161 h 161"/>
                  <a:gd name="T42" fmla="*/ 161 w 186"/>
                  <a:gd name="T43" fmla="*/ 154 h 161"/>
                  <a:gd name="T44" fmla="*/ 173 w 186"/>
                  <a:gd name="T45" fmla="*/ 150 h 161"/>
                  <a:gd name="T46" fmla="*/ 182 w 186"/>
                  <a:gd name="T47" fmla="*/ 143 h 161"/>
                  <a:gd name="T48" fmla="*/ 182 w 186"/>
                  <a:gd name="T49" fmla="*/ 135 h 161"/>
                  <a:gd name="T50" fmla="*/ 182 w 186"/>
                  <a:gd name="T51" fmla="*/ 121 h 161"/>
                  <a:gd name="T52" fmla="*/ 182 w 186"/>
                  <a:gd name="T53" fmla="*/ 106 h 161"/>
                  <a:gd name="T54" fmla="*/ 173 w 186"/>
                  <a:gd name="T55" fmla="*/ 99 h 161"/>
                  <a:gd name="T56" fmla="*/ 165 w 186"/>
                  <a:gd name="T57" fmla="*/ 106 h 161"/>
                  <a:gd name="T58" fmla="*/ 157 w 186"/>
                  <a:gd name="T59" fmla="*/ 99 h 161"/>
                  <a:gd name="T60" fmla="*/ 149 w 186"/>
                  <a:gd name="T61" fmla="*/ 99 h 161"/>
                  <a:gd name="T62" fmla="*/ 140 w 186"/>
                  <a:gd name="T63" fmla="*/ 91 h 161"/>
                  <a:gd name="T64" fmla="*/ 132 w 186"/>
                  <a:gd name="T65" fmla="*/ 84 h 161"/>
                  <a:gd name="T66" fmla="*/ 132 w 186"/>
                  <a:gd name="T67" fmla="*/ 69 h 161"/>
                  <a:gd name="T68" fmla="*/ 120 w 186"/>
                  <a:gd name="T69" fmla="*/ 66 h 161"/>
                  <a:gd name="T70" fmla="*/ 116 w 186"/>
                  <a:gd name="T71" fmla="*/ 55 h 161"/>
                  <a:gd name="T72" fmla="*/ 116 w 186"/>
                  <a:gd name="T73" fmla="*/ 47 h 161"/>
                  <a:gd name="T74" fmla="*/ 116 w 186"/>
                  <a:gd name="T75" fmla="*/ 33 h 161"/>
                  <a:gd name="T76" fmla="*/ 120 w 186"/>
                  <a:gd name="T77" fmla="*/ 22 h 161"/>
                  <a:gd name="T78" fmla="*/ 116 w 186"/>
                  <a:gd name="T79" fmla="*/ 18 h 161"/>
                  <a:gd name="T80" fmla="*/ 99 w 186"/>
                  <a:gd name="T81" fmla="*/ 14 h 161"/>
                  <a:gd name="T82" fmla="*/ 87 w 186"/>
                  <a:gd name="T83" fmla="*/ 18 h 161"/>
                  <a:gd name="T84" fmla="*/ 75 w 186"/>
                  <a:gd name="T85" fmla="*/ 7 h 161"/>
                  <a:gd name="T86" fmla="*/ 70 w 186"/>
                  <a:gd name="T87" fmla="*/ 3 h 161"/>
                  <a:gd name="T88" fmla="*/ 62 w 186"/>
                  <a:gd name="T89" fmla="*/ 3 h 161"/>
                  <a:gd name="T90" fmla="*/ 58 w 186"/>
                  <a:gd name="T91" fmla="*/ 14 h 161"/>
                  <a:gd name="T92" fmla="*/ 50 w 186"/>
                  <a:gd name="T93" fmla="*/ 22 h 161"/>
                  <a:gd name="T94" fmla="*/ 37 w 186"/>
                  <a:gd name="T95" fmla="*/ 25 h 161"/>
                  <a:gd name="T96" fmla="*/ 29 w 186"/>
                  <a:gd name="T97" fmla="*/ 25 h 161"/>
                  <a:gd name="T98" fmla="*/ 25 w 186"/>
                  <a:gd name="T99" fmla="*/ 36 h 161"/>
                  <a:gd name="T100" fmla="*/ 13 w 186"/>
                  <a:gd name="T101" fmla="*/ 44 h 161"/>
                  <a:gd name="T102" fmla="*/ 9 w 186"/>
                  <a:gd name="T103" fmla="*/ 55 h 161"/>
                  <a:gd name="T104" fmla="*/ 9 w 186"/>
                  <a:gd name="T105" fmla="*/ 62 h 161"/>
                  <a:gd name="T106" fmla="*/ 17 w 186"/>
                  <a:gd name="T107" fmla="*/ 69 h 161"/>
                  <a:gd name="T108" fmla="*/ 13 w 186"/>
                  <a:gd name="T109" fmla="*/ 80 h 161"/>
                  <a:gd name="T110" fmla="*/ 5 w 186"/>
                  <a:gd name="T111" fmla="*/ 95 h 161"/>
                  <a:gd name="T112" fmla="*/ 0 w 186"/>
                  <a:gd name="T113" fmla="*/ 10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6" h="161">
                    <a:moveTo>
                      <a:pt x="0" y="110"/>
                    </a:moveTo>
                    <a:lnTo>
                      <a:pt x="5" y="110"/>
                    </a:lnTo>
                    <a:lnTo>
                      <a:pt x="5" y="113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7" y="117"/>
                    </a:lnTo>
                    <a:lnTo>
                      <a:pt x="17" y="121"/>
                    </a:lnTo>
                    <a:lnTo>
                      <a:pt x="17" y="124"/>
                    </a:lnTo>
                    <a:lnTo>
                      <a:pt x="21" y="124"/>
                    </a:lnTo>
                    <a:lnTo>
                      <a:pt x="21" y="128"/>
                    </a:lnTo>
                    <a:lnTo>
                      <a:pt x="25" y="128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3" y="132"/>
                    </a:lnTo>
                    <a:lnTo>
                      <a:pt x="33" y="135"/>
                    </a:lnTo>
                    <a:lnTo>
                      <a:pt x="37" y="135"/>
                    </a:lnTo>
                    <a:lnTo>
                      <a:pt x="37" y="139"/>
                    </a:lnTo>
                    <a:lnTo>
                      <a:pt x="42" y="139"/>
                    </a:lnTo>
                    <a:lnTo>
                      <a:pt x="46" y="139"/>
                    </a:lnTo>
                    <a:lnTo>
                      <a:pt x="46" y="135"/>
                    </a:lnTo>
                    <a:lnTo>
                      <a:pt x="50" y="135"/>
                    </a:lnTo>
                    <a:lnTo>
                      <a:pt x="50" y="132"/>
                    </a:lnTo>
                    <a:lnTo>
                      <a:pt x="54" y="132"/>
                    </a:lnTo>
                    <a:lnTo>
                      <a:pt x="54" y="128"/>
                    </a:lnTo>
                    <a:lnTo>
                      <a:pt x="54" y="124"/>
                    </a:lnTo>
                    <a:lnTo>
                      <a:pt x="54" y="121"/>
                    </a:lnTo>
                    <a:lnTo>
                      <a:pt x="54" y="117"/>
                    </a:lnTo>
                    <a:lnTo>
                      <a:pt x="54" y="113"/>
                    </a:lnTo>
                    <a:lnTo>
                      <a:pt x="54" y="110"/>
                    </a:lnTo>
                    <a:lnTo>
                      <a:pt x="54" y="106"/>
                    </a:lnTo>
                    <a:lnTo>
                      <a:pt x="54" y="102"/>
                    </a:lnTo>
                    <a:lnTo>
                      <a:pt x="50" y="102"/>
                    </a:lnTo>
                    <a:lnTo>
                      <a:pt x="50" y="99"/>
                    </a:lnTo>
                    <a:lnTo>
                      <a:pt x="54" y="95"/>
                    </a:lnTo>
                    <a:lnTo>
                      <a:pt x="54" y="91"/>
                    </a:lnTo>
                    <a:lnTo>
                      <a:pt x="58" y="91"/>
                    </a:lnTo>
                    <a:lnTo>
                      <a:pt x="62" y="91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6" y="91"/>
                    </a:lnTo>
                    <a:lnTo>
                      <a:pt x="66" y="95"/>
                    </a:lnTo>
                    <a:lnTo>
                      <a:pt x="70" y="95"/>
                    </a:lnTo>
                    <a:lnTo>
                      <a:pt x="70" y="99"/>
                    </a:lnTo>
                    <a:lnTo>
                      <a:pt x="75" y="99"/>
                    </a:lnTo>
                    <a:lnTo>
                      <a:pt x="75" y="102"/>
                    </a:lnTo>
                    <a:lnTo>
                      <a:pt x="75" y="106"/>
                    </a:lnTo>
                    <a:lnTo>
                      <a:pt x="75" y="110"/>
                    </a:lnTo>
                    <a:lnTo>
                      <a:pt x="75" y="113"/>
                    </a:lnTo>
                    <a:lnTo>
                      <a:pt x="75" y="117"/>
                    </a:lnTo>
                    <a:lnTo>
                      <a:pt x="75" y="121"/>
                    </a:lnTo>
                    <a:lnTo>
                      <a:pt x="75" y="124"/>
                    </a:lnTo>
                    <a:lnTo>
                      <a:pt x="79" y="124"/>
                    </a:lnTo>
                    <a:lnTo>
                      <a:pt x="83" y="124"/>
                    </a:lnTo>
                    <a:lnTo>
                      <a:pt x="87" y="128"/>
                    </a:lnTo>
                    <a:lnTo>
                      <a:pt x="87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9"/>
                    </a:lnTo>
                    <a:lnTo>
                      <a:pt x="95" y="139"/>
                    </a:lnTo>
                    <a:lnTo>
                      <a:pt x="95" y="143"/>
                    </a:lnTo>
                    <a:lnTo>
                      <a:pt x="95" y="146"/>
                    </a:lnTo>
                    <a:lnTo>
                      <a:pt x="99" y="146"/>
                    </a:lnTo>
                    <a:lnTo>
                      <a:pt x="99" y="150"/>
                    </a:lnTo>
                    <a:lnTo>
                      <a:pt x="103" y="150"/>
                    </a:lnTo>
                    <a:lnTo>
                      <a:pt x="103" y="154"/>
                    </a:lnTo>
                    <a:lnTo>
                      <a:pt x="103" y="150"/>
                    </a:lnTo>
                    <a:lnTo>
                      <a:pt x="107" y="150"/>
                    </a:lnTo>
                    <a:lnTo>
                      <a:pt x="107" y="154"/>
                    </a:lnTo>
                    <a:lnTo>
                      <a:pt x="112" y="154"/>
                    </a:lnTo>
                    <a:lnTo>
                      <a:pt x="116" y="154"/>
                    </a:lnTo>
                    <a:lnTo>
                      <a:pt x="120" y="154"/>
                    </a:lnTo>
                    <a:lnTo>
                      <a:pt x="124" y="154"/>
                    </a:lnTo>
                    <a:lnTo>
                      <a:pt x="128" y="154"/>
                    </a:lnTo>
                    <a:lnTo>
                      <a:pt x="128" y="157"/>
                    </a:lnTo>
                    <a:lnTo>
                      <a:pt x="132" y="157"/>
                    </a:lnTo>
                    <a:lnTo>
                      <a:pt x="132" y="161"/>
                    </a:lnTo>
                    <a:lnTo>
                      <a:pt x="136" y="161"/>
                    </a:lnTo>
                    <a:lnTo>
                      <a:pt x="140" y="161"/>
                    </a:lnTo>
                    <a:lnTo>
                      <a:pt x="140" y="157"/>
                    </a:lnTo>
                    <a:lnTo>
                      <a:pt x="140" y="154"/>
                    </a:lnTo>
                    <a:lnTo>
                      <a:pt x="145" y="154"/>
                    </a:lnTo>
                    <a:lnTo>
                      <a:pt x="149" y="157"/>
                    </a:lnTo>
                    <a:lnTo>
                      <a:pt x="153" y="157"/>
                    </a:lnTo>
                    <a:lnTo>
                      <a:pt x="153" y="161"/>
                    </a:lnTo>
                    <a:lnTo>
                      <a:pt x="157" y="161"/>
                    </a:lnTo>
                    <a:lnTo>
                      <a:pt x="157" y="157"/>
                    </a:lnTo>
                    <a:lnTo>
                      <a:pt x="161" y="157"/>
                    </a:lnTo>
                    <a:lnTo>
                      <a:pt x="161" y="154"/>
                    </a:lnTo>
                    <a:lnTo>
                      <a:pt x="165" y="154"/>
                    </a:lnTo>
                    <a:lnTo>
                      <a:pt x="169" y="154"/>
                    </a:lnTo>
                    <a:lnTo>
                      <a:pt x="169" y="150"/>
                    </a:lnTo>
                    <a:lnTo>
                      <a:pt x="173" y="150"/>
                    </a:lnTo>
                    <a:lnTo>
                      <a:pt x="177" y="150"/>
                    </a:lnTo>
                    <a:lnTo>
                      <a:pt x="177" y="146"/>
                    </a:lnTo>
                    <a:lnTo>
                      <a:pt x="182" y="146"/>
                    </a:lnTo>
                    <a:lnTo>
                      <a:pt x="182" y="143"/>
                    </a:lnTo>
                    <a:lnTo>
                      <a:pt x="182" y="139"/>
                    </a:lnTo>
                    <a:lnTo>
                      <a:pt x="186" y="139"/>
                    </a:lnTo>
                    <a:lnTo>
                      <a:pt x="182" y="139"/>
                    </a:lnTo>
                    <a:lnTo>
                      <a:pt x="182" y="135"/>
                    </a:lnTo>
                    <a:lnTo>
                      <a:pt x="182" y="132"/>
                    </a:lnTo>
                    <a:lnTo>
                      <a:pt x="182" y="128"/>
                    </a:lnTo>
                    <a:lnTo>
                      <a:pt x="182" y="124"/>
                    </a:lnTo>
                    <a:lnTo>
                      <a:pt x="182" y="121"/>
                    </a:lnTo>
                    <a:lnTo>
                      <a:pt x="182" y="117"/>
                    </a:lnTo>
                    <a:lnTo>
                      <a:pt x="182" y="113"/>
                    </a:lnTo>
                    <a:lnTo>
                      <a:pt x="182" y="110"/>
                    </a:lnTo>
                    <a:lnTo>
                      <a:pt x="182" y="106"/>
                    </a:lnTo>
                    <a:lnTo>
                      <a:pt x="182" y="102"/>
                    </a:lnTo>
                    <a:lnTo>
                      <a:pt x="182" y="99"/>
                    </a:lnTo>
                    <a:lnTo>
                      <a:pt x="177" y="99"/>
                    </a:lnTo>
                    <a:lnTo>
                      <a:pt x="173" y="99"/>
                    </a:lnTo>
                    <a:lnTo>
                      <a:pt x="169" y="99"/>
                    </a:lnTo>
                    <a:lnTo>
                      <a:pt x="169" y="102"/>
                    </a:lnTo>
                    <a:lnTo>
                      <a:pt x="169" y="106"/>
                    </a:lnTo>
                    <a:lnTo>
                      <a:pt x="165" y="106"/>
                    </a:lnTo>
                    <a:lnTo>
                      <a:pt x="165" y="102"/>
                    </a:lnTo>
                    <a:lnTo>
                      <a:pt x="161" y="102"/>
                    </a:lnTo>
                    <a:lnTo>
                      <a:pt x="161" y="99"/>
                    </a:lnTo>
                    <a:lnTo>
                      <a:pt x="157" y="99"/>
                    </a:lnTo>
                    <a:lnTo>
                      <a:pt x="157" y="95"/>
                    </a:lnTo>
                    <a:lnTo>
                      <a:pt x="153" y="95"/>
                    </a:lnTo>
                    <a:lnTo>
                      <a:pt x="149" y="95"/>
                    </a:lnTo>
                    <a:lnTo>
                      <a:pt x="149" y="99"/>
                    </a:lnTo>
                    <a:lnTo>
                      <a:pt x="145" y="99"/>
                    </a:lnTo>
                    <a:lnTo>
                      <a:pt x="140" y="99"/>
                    </a:lnTo>
                    <a:lnTo>
                      <a:pt x="140" y="95"/>
                    </a:lnTo>
                    <a:lnTo>
                      <a:pt x="140" y="91"/>
                    </a:lnTo>
                    <a:lnTo>
                      <a:pt x="136" y="91"/>
                    </a:lnTo>
                    <a:lnTo>
                      <a:pt x="136" y="88"/>
                    </a:lnTo>
                    <a:lnTo>
                      <a:pt x="136" y="84"/>
                    </a:lnTo>
                    <a:lnTo>
                      <a:pt x="132" y="84"/>
                    </a:lnTo>
                    <a:lnTo>
                      <a:pt x="132" y="80"/>
                    </a:lnTo>
                    <a:lnTo>
                      <a:pt x="132" y="77"/>
                    </a:lnTo>
                    <a:lnTo>
                      <a:pt x="132" y="73"/>
                    </a:lnTo>
                    <a:lnTo>
                      <a:pt x="132" y="69"/>
                    </a:lnTo>
                    <a:lnTo>
                      <a:pt x="128" y="69"/>
                    </a:lnTo>
                    <a:lnTo>
                      <a:pt x="124" y="69"/>
                    </a:lnTo>
                    <a:lnTo>
                      <a:pt x="124" y="66"/>
                    </a:lnTo>
                    <a:lnTo>
                      <a:pt x="120" y="66"/>
                    </a:lnTo>
                    <a:lnTo>
                      <a:pt x="120" y="62"/>
                    </a:lnTo>
                    <a:lnTo>
                      <a:pt x="120" y="58"/>
                    </a:lnTo>
                    <a:lnTo>
                      <a:pt x="120" y="55"/>
                    </a:lnTo>
                    <a:lnTo>
                      <a:pt x="116" y="55"/>
                    </a:lnTo>
                    <a:lnTo>
                      <a:pt x="116" y="51"/>
                    </a:lnTo>
                    <a:lnTo>
                      <a:pt x="120" y="51"/>
                    </a:lnTo>
                    <a:lnTo>
                      <a:pt x="120" y="47"/>
                    </a:lnTo>
                    <a:lnTo>
                      <a:pt x="116" y="47"/>
                    </a:lnTo>
                    <a:lnTo>
                      <a:pt x="116" y="44"/>
                    </a:lnTo>
                    <a:lnTo>
                      <a:pt x="116" y="40"/>
                    </a:lnTo>
                    <a:lnTo>
                      <a:pt x="116" y="36"/>
                    </a:lnTo>
                    <a:lnTo>
                      <a:pt x="116" y="33"/>
                    </a:lnTo>
                    <a:lnTo>
                      <a:pt x="120" y="33"/>
                    </a:lnTo>
                    <a:lnTo>
                      <a:pt x="120" y="29"/>
                    </a:lnTo>
                    <a:lnTo>
                      <a:pt x="120" y="25"/>
                    </a:lnTo>
                    <a:lnTo>
                      <a:pt x="120" y="22"/>
                    </a:lnTo>
                    <a:lnTo>
                      <a:pt x="124" y="22"/>
                    </a:lnTo>
                    <a:lnTo>
                      <a:pt x="124" y="18"/>
                    </a:lnTo>
                    <a:lnTo>
                      <a:pt x="120" y="18"/>
                    </a:lnTo>
                    <a:lnTo>
                      <a:pt x="116" y="18"/>
                    </a:lnTo>
                    <a:lnTo>
                      <a:pt x="112" y="18"/>
                    </a:lnTo>
                    <a:lnTo>
                      <a:pt x="107" y="18"/>
                    </a:lnTo>
                    <a:lnTo>
                      <a:pt x="103" y="18"/>
                    </a:lnTo>
                    <a:lnTo>
                      <a:pt x="99" y="14"/>
                    </a:lnTo>
                    <a:lnTo>
                      <a:pt x="99" y="18"/>
                    </a:lnTo>
                    <a:lnTo>
                      <a:pt x="95" y="18"/>
                    </a:lnTo>
                    <a:lnTo>
                      <a:pt x="91" y="18"/>
                    </a:lnTo>
                    <a:lnTo>
                      <a:pt x="87" y="18"/>
                    </a:lnTo>
                    <a:lnTo>
                      <a:pt x="87" y="14"/>
                    </a:lnTo>
                    <a:lnTo>
                      <a:pt x="83" y="11"/>
                    </a:lnTo>
                    <a:lnTo>
                      <a:pt x="79" y="7"/>
                    </a:lnTo>
                    <a:lnTo>
                      <a:pt x="75" y="7"/>
                    </a:lnTo>
                    <a:lnTo>
                      <a:pt x="70" y="7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70" y="3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2" y="3"/>
                    </a:lnTo>
                    <a:lnTo>
                      <a:pt x="58" y="3"/>
                    </a:lnTo>
                    <a:lnTo>
                      <a:pt x="58" y="7"/>
                    </a:lnTo>
                    <a:lnTo>
                      <a:pt x="58" y="11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4" y="18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7" y="22"/>
                    </a:lnTo>
                    <a:lnTo>
                      <a:pt x="37" y="25"/>
                    </a:lnTo>
                    <a:lnTo>
                      <a:pt x="33" y="25"/>
                    </a:lnTo>
                    <a:lnTo>
                      <a:pt x="33" y="22"/>
                    </a:lnTo>
                    <a:lnTo>
                      <a:pt x="33" y="25"/>
                    </a:lnTo>
                    <a:lnTo>
                      <a:pt x="29" y="25"/>
                    </a:lnTo>
                    <a:lnTo>
                      <a:pt x="29" y="29"/>
                    </a:lnTo>
                    <a:lnTo>
                      <a:pt x="29" y="33"/>
                    </a:lnTo>
                    <a:lnTo>
                      <a:pt x="29" y="36"/>
                    </a:lnTo>
                    <a:lnTo>
                      <a:pt x="25" y="36"/>
                    </a:lnTo>
                    <a:lnTo>
                      <a:pt x="21" y="40"/>
                    </a:lnTo>
                    <a:lnTo>
                      <a:pt x="17" y="40"/>
                    </a:lnTo>
                    <a:lnTo>
                      <a:pt x="17" y="44"/>
                    </a:lnTo>
                    <a:lnTo>
                      <a:pt x="13" y="44"/>
                    </a:lnTo>
                    <a:lnTo>
                      <a:pt x="13" y="47"/>
                    </a:lnTo>
                    <a:lnTo>
                      <a:pt x="13" y="51"/>
                    </a:lnTo>
                    <a:lnTo>
                      <a:pt x="9" y="51"/>
                    </a:lnTo>
                    <a:lnTo>
                      <a:pt x="9" y="55"/>
                    </a:lnTo>
                    <a:lnTo>
                      <a:pt x="5" y="55"/>
                    </a:lnTo>
                    <a:lnTo>
                      <a:pt x="5" y="58"/>
                    </a:lnTo>
                    <a:lnTo>
                      <a:pt x="5" y="62"/>
                    </a:lnTo>
                    <a:lnTo>
                      <a:pt x="9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3" y="69"/>
                    </a:lnTo>
                    <a:lnTo>
                      <a:pt x="17" y="69"/>
                    </a:lnTo>
                    <a:lnTo>
                      <a:pt x="13" y="69"/>
                    </a:lnTo>
                    <a:lnTo>
                      <a:pt x="13" y="73"/>
                    </a:lnTo>
                    <a:lnTo>
                      <a:pt x="13" y="77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5" y="102"/>
                    </a:lnTo>
                    <a:lnTo>
                      <a:pt x="5" y="106"/>
                    </a:lnTo>
                    <a:lnTo>
                      <a:pt x="0" y="106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6600"/>
                  </a:gs>
                  <a:gs pos="100000">
                    <a:srgbClr val="FFFFFF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9261" y="814"/>
                <a:ext cx="1080" cy="1080"/>
                <a:chOff x="8721" y="904"/>
                <a:chExt cx="1080" cy="1080"/>
              </a:xfrm>
            </p:grpSpPr>
            <p:sp>
              <p:nvSpPr>
                <p:cNvPr id="11" name="Oval 9"/>
                <p:cNvSpPr>
                  <a:spLocks noChangeArrowheads="1"/>
                </p:cNvSpPr>
                <p:nvPr/>
              </p:nvSpPr>
              <p:spPr bwMode="auto">
                <a:xfrm>
                  <a:off x="8721" y="904"/>
                  <a:ext cx="1080" cy="1080"/>
                </a:xfrm>
                <a:prstGeom prst="ellipse">
                  <a:avLst/>
                </a:prstGeom>
                <a:solidFill>
                  <a:srgbClr val="66FFFF"/>
                </a:solidFill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s-AR" altLang="es-AR" sz="2400">
                    <a:solidFill>
                      <a:srgbClr val="66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8836" y="1109"/>
                  <a:ext cx="788" cy="692"/>
                </a:xfrm>
                <a:prstGeom prst="line">
                  <a:avLst/>
                </a:prstGeom>
                <a:noFill/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3" name="WordArt 1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929" y="1163"/>
                  <a:ext cx="664" cy="562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FadeUp">
                    <a:avLst>
                      <a:gd name="adj" fmla="val 9991"/>
                    </a:avLst>
                  </a:prstTxWarp>
                </a:bodyPr>
                <a:lstStyle/>
                <a:p>
                  <a:pPr algn="ctr"/>
                  <a:r>
                    <a:rPr lang="es-AR" sz="3600" kern="10" dirty="0">
                      <a:ln w="63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TBC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17751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41905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AR" sz="31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Modalidad de tratamiento </a:t>
            </a:r>
            <a:br>
              <a:rPr lang="es-AR" sz="31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s-AR" sz="31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TB pulmonar ED (+)</a:t>
            </a:r>
            <a:r>
              <a:rPr lang="es-AR" sz="28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s-AR" sz="28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s-AR" sz="22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NOA</a:t>
            </a:r>
            <a:endParaRPr lang="es-AR" sz="2200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1531519"/>
              </p:ext>
            </p:extLst>
          </p:nvPr>
        </p:nvGraphicFramePr>
        <p:xfrm>
          <a:off x="1115616" y="1925022"/>
          <a:ext cx="7272808" cy="2728114"/>
        </p:xfrm>
        <a:graphic>
          <a:graphicData uri="http://schemas.openxmlformats.org/drawingml/2006/table">
            <a:tbl>
              <a:tblPr/>
              <a:tblGrid>
                <a:gridCol w="1818202"/>
                <a:gridCol w="1818202"/>
                <a:gridCol w="1818202"/>
                <a:gridCol w="1818202"/>
              </a:tblGrid>
              <a:tr h="28530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Jurisdicción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Casos ED (+)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TDO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277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CATAMARCA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30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JUJUY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30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 </a:t>
                      </a:r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92,31 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30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SALTA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823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SGO</a:t>
                      </a:r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DEL ESTERO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30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TUCUMAN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30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NOA</a:t>
                      </a:r>
                      <a:endParaRPr lang="es-AR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707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668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94,48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5"/>
                    </a:solidFill>
                  </a:tcPr>
                </a:tc>
              </a:tr>
              <a:tr h="28530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4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ARGENTINA</a:t>
                      </a:r>
                      <a:endParaRPr lang="es-AR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5182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2698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52,06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5"/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609600" y="5301208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AR" sz="1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REF: </a:t>
            </a:r>
            <a:r>
              <a:rPr lang="es-A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TDO </a:t>
            </a:r>
            <a:r>
              <a:rPr lang="es-AR" sz="1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AL INICIO DEL TRATAMIENTO, </a:t>
            </a:r>
          </a:p>
          <a:p>
            <a:pPr>
              <a:lnSpc>
                <a:spcPct val="120000"/>
              </a:lnSpc>
            </a:pPr>
            <a:r>
              <a:rPr lang="es-AR" sz="1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SIN NUEVA EVALUACION DE LA MODALIDAD AL FINALIZAR EL MISMO</a:t>
            </a:r>
          </a:p>
          <a:p>
            <a:pPr>
              <a:lnSpc>
                <a:spcPct val="120000"/>
              </a:lnSpc>
            </a:pPr>
            <a:r>
              <a:rPr lang="es-AR" sz="1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(TUCUMAN Y SANTIAGO DEL ESTERO)</a:t>
            </a:r>
            <a:endParaRPr lang="es-AR" sz="12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287338" y="6237312"/>
            <a:ext cx="5473700" cy="422275"/>
            <a:chOff x="567" y="3748"/>
            <a:chExt cx="3448" cy="266"/>
          </a:xfrm>
        </p:grpSpPr>
        <p:sp>
          <p:nvSpPr>
            <p:cNvPr id="7" name="Rectangle 59"/>
            <p:cNvSpPr>
              <a:spLocks noChangeArrowheads="1"/>
            </p:cNvSpPr>
            <p:nvPr/>
          </p:nvSpPr>
          <p:spPr bwMode="auto">
            <a:xfrm>
              <a:off x="911" y="3878"/>
              <a:ext cx="3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1000" b="1" i="1" dirty="0">
                  <a:solidFill>
                    <a:srgbClr val="FF6600"/>
                  </a:solidFill>
                  <a:latin typeface="Times New Roman" pitchFamily="18" charset="0"/>
                </a:rPr>
                <a:t>FUENTE: PROGRAMA PROVINCIAL DE CONTROL DE LA TUBERCULOSIS – JUJUY -</a:t>
              </a:r>
              <a:endParaRPr lang="es-ES" altLang="es-AR" sz="3600" dirty="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567" y="3748"/>
              <a:ext cx="272" cy="266"/>
              <a:chOff x="8901" y="544"/>
              <a:chExt cx="1800" cy="1620"/>
            </a:xfrm>
          </p:grpSpPr>
          <p:sp>
            <p:nvSpPr>
              <p:cNvPr id="9" name="Freeform 61"/>
              <p:cNvSpPr>
                <a:spLocks/>
              </p:cNvSpPr>
              <p:nvPr/>
            </p:nvSpPr>
            <p:spPr bwMode="auto">
              <a:xfrm>
                <a:off x="8901" y="544"/>
                <a:ext cx="1800" cy="1620"/>
              </a:xfrm>
              <a:custGeom>
                <a:avLst/>
                <a:gdLst>
                  <a:gd name="T0" fmla="*/ 9 w 186"/>
                  <a:gd name="T1" fmla="*/ 113 h 161"/>
                  <a:gd name="T2" fmla="*/ 17 w 186"/>
                  <a:gd name="T3" fmla="*/ 124 h 161"/>
                  <a:gd name="T4" fmla="*/ 25 w 186"/>
                  <a:gd name="T5" fmla="*/ 132 h 161"/>
                  <a:gd name="T6" fmla="*/ 37 w 186"/>
                  <a:gd name="T7" fmla="*/ 135 h 161"/>
                  <a:gd name="T8" fmla="*/ 46 w 186"/>
                  <a:gd name="T9" fmla="*/ 135 h 161"/>
                  <a:gd name="T10" fmla="*/ 54 w 186"/>
                  <a:gd name="T11" fmla="*/ 128 h 161"/>
                  <a:gd name="T12" fmla="*/ 54 w 186"/>
                  <a:gd name="T13" fmla="*/ 113 h 161"/>
                  <a:gd name="T14" fmla="*/ 50 w 186"/>
                  <a:gd name="T15" fmla="*/ 102 h 161"/>
                  <a:gd name="T16" fmla="*/ 58 w 186"/>
                  <a:gd name="T17" fmla="*/ 91 h 161"/>
                  <a:gd name="T18" fmla="*/ 66 w 186"/>
                  <a:gd name="T19" fmla="*/ 91 h 161"/>
                  <a:gd name="T20" fmla="*/ 75 w 186"/>
                  <a:gd name="T21" fmla="*/ 99 h 161"/>
                  <a:gd name="T22" fmla="*/ 75 w 186"/>
                  <a:gd name="T23" fmla="*/ 113 h 161"/>
                  <a:gd name="T24" fmla="*/ 79 w 186"/>
                  <a:gd name="T25" fmla="*/ 124 h 161"/>
                  <a:gd name="T26" fmla="*/ 91 w 186"/>
                  <a:gd name="T27" fmla="*/ 132 h 161"/>
                  <a:gd name="T28" fmla="*/ 95 w 186"/>
                  <a:gd name="T29" fmla="*/ 143 h 161"/>
                  <a:gd name="T30" fmla="*/ 103 w 186"/>
                  <a:gd name="T31" fmla="*/ 150 h 161"/>
                  <a:gd name="T32" fmla="*/ 107 w 186"/>
                  <a:gd name="T33" fmla="*/ 154 h 161"/>
                  <a:gd name="T34" fmla="*/ 124 w 186"/>
                  <a:gd name="T35" fmla="*/ 154 h 161"/>
                  <a:gd name="T36" fmla="*/ 132 w 186"/>
                  <a:gd name="T37" fmla="*/ 161 h 161"/>
                  <a:gd name="T38" fmla="*/ 140 w 186"/>
                  <a:gd name="T39" fmla="*/ 154 h 161"/>
                  <a:gd name="T40" fmla="*/ 153 w 186"/>
                  <a:gd name="T41" fmla="*/ 161 h 161"/>
                  <a:gd name="T42" fmla="*/ 161 w 186"/>
                  <a:gd name="T43" fmla="*/ 154 h 161"/>
                  <a:gd name="T44" fmla="*/ 173 w 186"/>
                  <a:gd name="T45" fmla="*/ 150 h 161"/>
                  <a:gd name="T46" fmla="*/ 182 w 186"/>
                  <a:gd name="T47" fmla="*/ 143 h 161"/>
                  <a:gd name="T48" fmla="*/ 182 w 186"/>
                  <a:gd name="T49" fmla="*/ 135 h 161"/>
                  <a:gd name="T50" fmla="*/ 182 w 186"/>
                  <a:gd name="T51" fmla="*/ 121 h 161"/>
                  <a:gd name="T52" fmla="*/ 182 w 186"/>
                  <a:gd name="T53" fmla="*/ 106 h 161"/>
                  <a:gd name="T54" fmla="*/ 173 w 186"/>
                  <a:gd name="T55" fmla="*/ 99 h 161"/>
                  <a:gd name="T56" fmla="*/ 165 w 186"/>
                  <a:gd name="T57" fmla="*/ 106 h 161"/>
                  <a:gd name="T58" fmla="*/ 157 w 186"/>
                  <a:gd name="T59" fmla="*/ 99 h 161"/>
                  <a:gd name="T60" fmla="*/ 149 w 186"/>
                  <a:gd name="T61" fmla="*/ 99 h 161"/>
                  <a:gd name="T62" fmla="*/ 140 w 186"/>
                  <a:gd name="T63" fmla="*/ 91 h 161"/>
                  <a:gd name="T64" fmla="*/ 132 w 186"/>
                  <a:gd name="T65" fmla="*/ 84 h 161"/>
                  <a:gd name="T66" fmla="*/ 132 w 186"/>
                  <a:gd name="T67" fmla="*/ 69 h 161"/>
                  <a:gd name="T68" fmla="*/ 120 w 186"/>
                  <a:gd name="T69" fmla="*/ 66 h 161"/>
                  <a:gd name="T70" fmla="*/ 116 w 186"/>
                  <a:gd name="T71" fmla="*/ 55 h 161"/>
                  <a:gd name="T72" fmla="*/ 116 w 186"/>
                  <a:gd name="T73" fmla="*/ 47 h 161"/>
                  <a:gd name="T74" fmla="*/ 116 w 186"/>
                  <a:gd name="T75" fmla="*/ 33 h 161"/>
                  <a:gd name="T76" fmla="*/ 120 w 186"/>
                  <a:gd name="T77" fmla="*/ 22 h 161"/>
                  <a:gd name="T78" fmla="*/ 116 w 186"/>
                  <a:gd name="T79" fmla="*/ 18 h 161"/>
                  <a:gd name="T80" fmla="*/ 99 w 186"/>
                  <a:gd name="T81" fmla="*/ 14 h 161"/>
                  <a:gd name="T82" fmla="*/ 87 w 186"/>
                  <a:gd name="T83" fmla="*/ 18 h 161"/>
                  <a:gd name="T84" fmla="*/ 75 w 186"/>
                  <a:gd name="T85" fmla="*/ 7 h 161"/>
                  <a:gd name="T86" fmla="*/ 70 w 186"/>
                  <a:gd name="T87" fmla="*/ 3 h 161"/>
                  <a:gd name="T88" fmla="*/ 62 w 186"/>
                  <a:gd name="T89" fmla="*/ 3 h 161"/>
                  <a:gd name="T90" fmla="*/ 58 w 186"/>
                  <a:gd name="T91" fmla="*/ 14 h 161"/>
                  <a:gd name="T92" fmla="*/ 50 w 186"/>
                  <a:gd name="T93" fmla="*/ 22 h 161"/>
                  <a:gd name="T94" fmla="*/ 37 w 186"/>
                  <a:gd name="T95" fmla="*/ 25 h 161"/>
                  <a:gd name="T96" fmla="*/ 29 w 186"/>
                  <a:gd name="T97" fmla="*/ 25 h 161"/>
                  <a:gd name="T98" fmla="*/ 25 w 186"/>
                  <a:gd name="T99" fmla="*/ 36 h 161"/>
                  <a:gd name="T100" fmla="*/ 13 w 186"/>
                  <a:gd name="T101" fmla="*/ 44 h 161"/>
                  <a:gd name="T102" fmla="*/ 9 w 186"/>
                  <a:gd name="T103" fmla="*/ 55 h 161"/>
                  <a:gd name="T104" fmla="*/ 9 w 186"/>
                  <a:gd name="T105" fmla="*/ 62 h 161"/>
                  <a:gd name="T106" fmla="*/ 17 w 186"/>
                  <a:gd name="T107" fmla="*/ 69 h 161"/>
                  <a:gd name="T108" fmla="*/ 13 w 186"/>
                  <a:gd name="T109" fmla="*/ 80 h 161"/>
                  <a:gd name="T110" fmla="*/ 5 w 186"/>
                  <a:gd name="T111" fmla="*/ 95 h 161"/>
                  <a:gd name="T112" fmla="*/ 0 w 186"/>
                  <a:gd name="T113" fmla="*/ 10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6" h="161">
                    <a:moveTo>
                      <a:pt x="0" y="110"/>
                    </a:moveTo>
                    <a:lnTo>
                      <a:pt x="5" y="110"/>
                    </a:lnTo>
                    <a:lnTo>
                      <a:pt x="5" y="113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7" y="117"/>
                    </a:lnTo>
                    <a:lnTo>
                      <a:pt x="17" y="121"/>
                    </a:lnTo>
                    <a:lnTo>
                      <a:pt x="17" y="124"/>
                    </a:lnTo>
                    <a:lnTo>
                      <a:pt x="21" y="124"/>
                    </a:lnTo>
                    <a:lnTo>
                      <a:pt x="21" y="128"/>
                    </a:lnTo>
                    <a:lnTo>
                      <a:pt x="25" y="128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3" y="132"/>
                    </a:lnTo>
                    <a:lnTo>
                      <a:pt x="33" y="135"/>
                    </a:lnTo>
                    <a:lnTo>
                      <a:pt x="37" y="135"/>
                    </a:lnTo>
                    <a:lnTo>
                      <a:pt x="37" y="139"/>
                    </a:lnTo>
                    <a:lnTo>
                      <a:pt x="42" y="139"/>
                    </a:lnTo>
                    <a:lnTo>
                      <a:pt x="46" y="139"/>
                    </a:lnTo>
                    <a:lnTo>
                      <a:pt x="46" y="135"/>
                    </a:lnTo>
                    <a:lnTo>
                      <a:pt x="50" y="135"/>
                    </a:lnTo>
                    <a:lnTo>
                      <a:pt x="50" y="132"/>
                    </a:lnTo>
                    <a:lnTo>
                      <a:pt x="54" y="132"/>
                    </a:lnTo>
                    <a:lnTo>
                      <a:pt x="54" y="128"/>
                    </a:lnTo>
                    <a:lnTo>
                      <a:pt x="54" y="124"/>
                    </a:lnTo>
                    <a:lnTo>
                      <a:pt x="54" y="121"/>
                    </a:lnTo>
                    <a:lnTo>
                      <a:pt x="54" y="117"/>
                    </a:lnTo>
                    <a:lnTo>
                      <a:pt x="54" y="113"/>
                    </a:lnTo>
                    <a:lnTo>
                      <a:pt x="54" y="110"/>
                    </a:lnTo>
                    <a:lnTo>
                      <a:pt x="54" y="106"/>
                    </a:lnTo>
                    <a:lnTo>
                      <a:pt x="54" y="102"/>
                    </a:lnTo>
                    <a:lnTo>
                      <a:pt x="50" y="102"/>
                    </a:lnTo>
                    <a:lnTo>
                      <a:pt x="50" y="99"/>
                    </a:lnTo>
                    <a:lnTo>
                      <a:pt x="54" y="95"/>
                    </a:lnTo>
                    <a:lnTo>
                      <a:pt x="54" y="91"/>
                    </a:lnTo>
                    <a:lnTo>
                      <a:pt x="58" y="91"/>
                    </a:lnTo>
                    <a:lnTo>
                      <a:pt x="62" y="91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6" y="91"/>
                    </a:lnTo>
                    <a:lnTo>
                      <a:pt x="66" y="95"/>
                    </a:lnTo>
                    <a:lnTo>
                      <a:pt x="70" y="95"/>
                    </a:lnTo>
                    <a:lnTo>
                      <a:pt x="70" y="99"/>
                    </a:lnTo>
                    <a:lnTo>
                      <a:pt x="75" y="99"/>
                    </a:lnTo>
                    <a:lnTo>
                      <a:pt x="75" y="102"/>
                    </a:lnTo>
                    <a:lnTo>
                      <a:pt x="75" y="106"/>
                    </a:lnTo>
                    <a:lnTo>
                      <a:pt x="75" y="110"/>
                    </a:lnTo>
                    <a:lnTo>
                      <a:pt x="75" y="113"/>
                    </a:lnTo>
                    <a:lnTo>
                      <a:pt x="75" y="117"/>
                    </a:lnTo>
                    <a:lnTo>
                      <a:pt x="75" y="121"/>
                    </a:lnTo>
                    <a:lnTo>
                      <a:pt x="75" y="124"/>
                    </a:lnTo>
                    <a:lnTo>
                      <a:pt x="79" y="124"/>
                    </a:lnTo>
                    <a:lnTo>
                      <a:pt x="83" y="124"/>
                    </a:lnTo>
                    <a:lnTo>
                      <a:pt x="87" y="128"/>
                    </a:lnTo>
                    <a:lnTo>
                      <a:pt x="87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9"/>
                    </a:lnTo>
                    <a:lnTo>
                      <a:pt x="95" y="139"/>
                    </a:lnTo>
                    <a:lnTo>
                      <a:pt x="95" y="143"/>
                    </a:lnTo>
                    <a:lnTo>
                      <a:pt x="95" y="146"/>
                    </a:lnTo>
                    <a:lnTo>
                      <a:pt x="99" y="146"/>
                    </a:lnTo>
                    <a:lnTo>
                      <a:pt x="99" y="150"/>
                    </a:lnTo>
                    <a:lnTo>
                      <a:pt x="103" y="150"/>
                    </a:lnTo>
                    <a:lnTo>
                      <a:pt x="103" y="154"/>
                    </a:lnTo>
                    <a:lnTo>
                      <a:pt x="103" y="150"/>
                    </a:lnTo>
                    <a:lnTo>
                      <a:pt x="107" y="150"/>
                    </a:lnTo>
                    <a:lnTo>
                      <a:pt x="107" y="154"/>
                    </a:lnTo>
                    <a:lnTo>
                      <a:pt x="112" y="154"/>
                    </a:lnTo>
                    <a:lnTo>
                      <a:pt x="116" y="154"/>
                    </a:lnTo>
                    <a:lnTo>
                      <a:pt x="120" y="154"/>
                    </a:lnTo>
                    <a:lnTo>
                      <a:pt x="124" y="154"/>
                    </a:lnTo>
                    <a:lnTo>
                      <a:pt x="128" y="154"/>
                    </a:lnTo>
                    <a:lnTo>
                      <a:pt x="128" y="157"/>
                    </a:lnTo>
                    <a:lnTo>
                      <a:pt x="132" y="157"/>
                    </a:lnTo>
                    <a:lnTo>
                      <a:pt x="132" y="161"/>
                    </a:lnTo>
                    <a:lnTo>
                      <a:pt x="136" y="161"/>
                    </a:lnTo>
                    <a:lnTo>
                      <a:pt x="140" y="161"/>
                    </a:lnTo>
                    <a:lnTo>
                      <a:pt x="140" y="157"/>
                    </a:lnTo>
                    <a:lnTo>
                      <a:pt x="140" y="154"/>
                    </a:lnTo>
                    <a:lnTo>
                      <a:pt x="145" y="154"/>
                    </a:lnTo>
                    <a:lnTo>
                      <a:pt x="149" y="157"/>
                    </a:lnTo>
                    <a:lnTo>
                      <a:pt x="153" y="157"/>
                    </a:lnTo>
                    <a:lnTo>
                      <a:pt x="153" y="161"/>
                    </a:lnTo>
                    <a:lnTo>
                      <a:pt x="157" y="161"/>
                    </a:lnTo>
                    <a:lnTo>
                      <a:pt x="157" y="157"/>
                    </a:lnTo>
                    <a:lnTo>
                      <a:pt x="161" y="157"/>
                    </a:lnTo>
                    <a:lnTo>
                      <a:pt x="161" y="154"/>
                    </a:lnTo>
                    <a:lnTo>
                      <a:pt x="165" y="154"/>
                    </a:lnTo>
                    <a:lnTo>
                      <a:pt x="169" y="154"/>
                    </a:lnTo>
                    <a:lnTo>
                      <a:pt x="169" y="150"/>
                    </a:lnTo>
                    <a:lnTo>
                      <a:pt x="173" y="150"/>
                    </a:lnTo>
                    <a:lnTo>
                      <a:pt x="177" y="150"/>
                    </a:lnTo>
                    <a:lnTo>
                      <a:pt x="177" y="146"/>
                    </a:lnTo>
                    <a:lnTo>
                      <a:pt x="182" y="146"/>
                    </a:lnTo>
                    <a:lnTo>
                      <a:pt x="182" y="143"/>
                    </a:lnTo>
                    <a:lnTo>
                      <a:pt x="182" y="139"/>
                    </a:lnTo>
                    <a:lnTo>
                      <a:pt x="186" y="139"/>
                    </a:lnTo>
                    <a:lnTo>
                      <a:pt x="182" y="139"/>
                    </a:lnTo>
                    <a:lnTo>
                      <a:pt x="182" y="135"/>
                    </a:lnTo>
                    <a:lnTo>
                      <a:pt x="182" y="132"/>
                    </a:lnTo>
                    <a:lnTo>
                      <a:pt x="182" y="128"/>
                    </a:lnTo>
                    <a:lnTo>
                      <a:pt x="182" y="124"/>
                    </a:lnTo>
                    <a:lnTo>
                      <a:pt x="182" y="121"/>
                    </a:lnTo>
                    <a:lnTo>
                      <a:pt x="182" y="117"/>
                    </a:lnTo>
                    <a:lnTo>
                      <a:pt x="182" y="113"/>
                    </a:lnTo>
                    <a:lnTo>
                      <a:pt x="182" y="110"/>
                    </a:lnTo>
                    <a:lnTo>
                      <a:pt x="182" y="106"/>
                    </a:lnTo>
                    <a:lnTo>
                      <a:pt x="182" y="102"/>
                    </a:lnTo>
                    <a:lnTo>
                      <a:pt x="182" y="99"/>
                    </a:lnTo>
                    <a:lnTo>
                      <a:pt x="177" y="99"/>
                    </a:lnTo>
                    <a:lnTo>
                      <a:pt x="173" y="99"/>
                    </a:lnTo>
                    <a:lnTo>
                      <a:pt x="169" y="99"/>
                    </a:lnTo>
                    <a:lnTo>
                      <a:pt x="169" y="102"/>
                    </a:lnTo>
                    <a:lnTo>
                      <a:pt x="169" y="106"/>
                    </a:lnTo>
                    <a:lnTo>
                      <a:pt x="165" y="106"/>
                    </a:lnTo>
                    <a:lnTo>
                      <a:pt x="165" y="102"/>
                    </a:lnTo>
                    <a:lnTo>
                      <a:pt x="161" y="102"/>
                    </a:lnTo>
                    <a:lnTo>
                      <a:pt x="161" y="99"/>
                    </a:lnTo>
                    <a:lnTo>
                      <a:pt x="157" y="99"/>
                    </a:lnTo>
                    <a:lnTo>
                      <a:pt x="157" y="95"/>
                    </a:lnTo>
                    <a:lnTo>
                      <a:pt x="153" y="95"/>
                    </a:lnTo>
                    <a:lnTo>
                      <a:pt x="149" y="95"/>
                    </a:lnTo>
                    <a:lnTo>
                      <a:pt x="149" y="99"/>
                    </a:lnTo>
                    <a:lnTo>
                      <a:pt x="145" y="99"/>
                    </a:lnTo>
                    <a:lnTo>
                      <a:pt x="140" y="99"/>
                    </a:lnTo>
                    <a:lnTo>
                      <a:pt x="140" y="95"/>
                    </a:lnTo>
                    <a:lnTo>
                      <a:pt x="140" y="91"/>
                    </a:lnTo>
                    <a:lnTo>
                      <a:pt x="136" y="91"/>
                    </a:lnTo>
                    <a:lnTo>
                      <a:pt x="136" y="88"/>
                    </a:lnTo>
                    <a:lnTo>
                      <a:pt x="136" y="84"/>
                    </a:lnTo>
                    <a:lnTo>
                      <a:pt x="132" y="84"/>
                    </a:lnTo>
                    <a:lnTo>
                      <a:pt x="132" y="80"/>
                    </a:lnTo>
                    <a:lnTo>
                      <a:pt x="132" y="77"/>
                    </a:lnTo>
                    <a:lnTo>
                      <a:pt x="132" y="73"/>
                    </a:lnTo>
                    <a:lnTo>
                      <a:pt x="132" y="69"/>
                    </a:lnTo>
                    <a:lnTo>
                      <a:pt x="128" y="69"/>
                    </a:lnTo>
                    <a:lnTo>
                      <a:pt x="124" y="69"/>
                    </a:lnTo>
                    <a:lnTo>
                      <a:pt x="124" y="66"/>
                    </a:lnTo>
                    <a:lnTo>
                      <a:pt x="120" y="66"/>
                    </a:lnTo>
                    <a:lnTo>
                      <a:pt x="120" y="62"/>
                    </a:lnTo>
                    <a:lnTo>
                      <a:pt x="120" y="58"/>
                    </a:lnTo>
                    <a:lnTo>
                      <a:pt x="120" y="55"/>
                    </a:lnTo>
                    <a:lnTo>
                      <a:pt x="116" y="55"/>
                    </a:lnTo>
                    <a:lnTo>
                      <a:pt x="116" y="51"/>
                    </a:lnTo>
                    <a:lnTo>
                      <a:pt x="120" y="51"/>
                    </a:lnTo>
                    <a:lnTo>
                      <a:pt x="120" y="47"/>
                    </a:lnTo>
                    <a:lnTo>
                      <a:pt x="116" y="47"/>
                    </a:lnTo>
                    <a:lnTo>
                      <a:pt x="116" y="44"/>
                    </a:lnTo>
                    <a:lnTo>
                      <a:pt x="116" y="40"/>
                    </a:lnTo>
                    <a:lnTo>
                      <a:pt x="116" y="36"/>
                    </a:lnTo>
                    <a:lnTo>
                      <a:pt x="116" y="33"/>
                    </a:lnTo>
                    <a:lnTo>
                      <a:pt x="120" y="33"/>
                    </a:lnTo>
                    <a:lnTo>
                      <a:pt x="120" y="29"/>
                    </a:lnTo>
                    <a:lnTo>
                      <a:pt x="120" y="25"/>
                    </a:lnTo>
                    <a:lnTo>
                      <a:pt x="120" y="22"/>
                    </a:lnTo>
                    <a:lnTo>
                      <a:pt x="124" y="22"/>
                    </a:lnTo>
                    <a:lnTo>
                      <a:pt x="124" y="18"/>
                    </a:lnTo>
                    <a:lnTo>
                      <a:pt x="120" y="18"/>
                    </a:lnTo>
                    <a:lnTo>
                      <a:pt x="116" y="18"/>
                    </a:lnTo>
                    <a:lnTo>
                      <a:pt x="112" y="18"/>
                    </a:lnTo>
                    <a:lnTo>
                      <a:pt x="107" y="18"/>
                    </a:lnTo>
                    <a:lnTo>
                      <a:pt x="103" y="18"/>
                    </a:lnTo>
                    <a:lnTo>
                      <a:pt x="99" y="14"/>
                    </a:lnTo>
                    <a:lnTo>
                      <a:pt x="99" y="18"/>
                    </a:lnTo>
                    <a:lnTo>
                      <a:pt x="95" y="18"/>
                    </a:lnTo>
                    <a:lnTo>
                      <a:pt x="91" y="18"/>
                    </a:lnTo>
                    <a:lnTo>
                      <a:pt x="87" y="18"/>
                    </a:lnTo>
                    <a:lnTo>
                      <a:pt x="87" y="14"/>
                    </a:lnTo>
                    <a:lnTo>
                      <a:pt x="83" y="11"/>
                    </a:lnTo>
                    <a:lnTo>
                      <a:pt x="79" y="7"/>
                    </a:lnTo>
                    <a:lnTo>
                      <a:pt x="75" y="7"/>
                    </a:lnTo>
                    <a:lnTo>
                      <a:pt x="70" y="7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70" y="3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2" y="3"/>
                    </a:lnTo>
                    <a:lnTo>
                      <a:pt x="58" y="3"/>
                    </a:lnTo>
                    <a:lnTo>
                      <a:pt x="58" y="7"/>
                    </a:lnTo>
                    <a:lnTo>
                      <a:pt x="58" y="11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4" y="18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7" y="22"/>
                    </a:lnTo>
                    <a:lnTo>
                      <a:pt x="37" y="25"/>
                    </a:lnTo>
                    <a:lnTo>
                      <a:pt x="33" y="25"/>
                    </a:lnTo>
                    <a:lnTo>
                      <a:pt x="33" y="22"/>
                    </a:lnTo>
                    <a:lnTo>
                      <a:pt x="33" y="25"/>
                    </a:lnTo>
                    <a:lnTo>
                      <a:pt x="29" y="25"/>
                    </a:lnTo>
                    <a:lnTo>
                      <a:pt x="29" y="29"/>
                    </a:lnTo>
                    <a:lnTo>
                      <a:pt x="29" y="33"/>
                    </a:lnTo>
                    <a:lnTo>
                      <a:pt x="29" y="36"/>
                    </a:lnTo>
                    <a:lnTo>
                      <a:pt x="25" y="36"/>
                    </a:lnTo>
                    <a:lnTo>
                      <a:pt x="21" y="40"/>
                    </a:lnTo>
                    <a:lnTo>
                      <a:pt x="17" y="40"/>
                    </a:lnTo>
                    <a:lnTo>
                      <a:pt x="17" y="44"/>
                    </a:lnTo>
                    <a:lnTo>
                      <a:pt x="13" y="44"/>
                    </a:lnTo>
                    <a:lnTo>
                      <a:pt x="13" y="47"/>
                    </a:lnTo>
                    <a:lnTo>
                      <a:pt x="13" y="51"/>
                    </a:lnTo>
                    <a:lnTo>
                      <a:pt x="9" y="51"/>
                    </a:lnTo>
                    <a:lnTo>
                      <a:pt x="9" y="55"/>
                    </a:lnTo>
                    <a:lnTo>
                      <a:pt x="5" y="55"/>
                    </a:lnTo>
                    <a:lnTo>
                      <a:pt x="5" y="58"/>
                    </a:lnTo>
                    <a:lnTo>
                      <a:pt x="5" y="62"/>
                    </a:lnTo>
                    <a:lnTo>
                      <a:pt x="9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3" y="69"/>
                    </a:lnTo>
                    <a:lnTo>
                      <a:pt x="17" y="69"/>
                    </a:lnTo>
                    <a:lnTo>
                      <a:pt x="13" y="69"/>
                    </a:lnTo>
                    <a:lnTo>
                      <a:pt x="13" y="73"/>
                    </a:lnTo>
                    <a:lnTo>
                      <a:pt x="13" y="77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5" y="102"/>
                    </a:lnTo>
                    <a:lnTo>
                      <a:pt x="5" y="106"/>
                    </a:lnTo>
                    <a:lnTo>
                      <a:pt x="0" y="106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6600"/>
                  </a:gs>
                  <a:gs pos="100000">
                    <a:srgbClr val="FFFFFF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grpSp>
            <p:nvGrpSpPr>
              <p:cNvPr id="10" name="Group 62"/>
              <p:cNvGrpSpPr>
                <a:grpSpLocks/>
              </p:cNvGrpSpPr>
              <p:nvPr/>
            </p:nvGrpSpPr>
            <p:grpSpPr bwMode="auto">
              <a:xfrm>
                <a:off x="9261" y="814"/>
                <a:ext cx="1080" cy="1080"/>
                <a:chOff x="8721" y="904"/>
                <a:chExt cx="1080" cy="1080"/>
              </a:xfrm>
            </p:grpSpPr>
            <p:sp>
              <p:nvSpPr>
                <p:cNvPr id="11" name="Oval 63"/>
                <p:cNvSpPr>
                  <a:spLocks noChangeArrowheads="1"/>
                </p:cNvSpPr>
                <p:nvPr/>
              </p:nvSpPr>
              <p:spPr bwMode="auto">
                <a:xfrm>
                  <a:off x="8721" y="904"/>
                  <a:ext cx="1080" cy="1080"/>
                </a:xfrm>
                <a:prstGeom prst="ellipse">
                  <a:avLst/>
                </a:prstGeom>
                <a:solidFill>
                  <a:srgbClr val="66FFFF"/>
                </a:solidFill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s-AR" altLang="es-AR" sz="2400">
                    <a:solidFill>
                      <a:srgbClr val="66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836" y="1109"/>
                  <a:ext cx="788" cy="692"/>
                </a:xfrm>
                <a:prstGeom prst="line">
                  <a:avLst/>
                </a:prstGeom>
                <a:noFill/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3" name="WordArt 6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929" y="1163"/>
                  <a:ext cx="664" cy="562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FadeUp">
                    <a:avLst>
                      <a:gd name="adj" fmla="val 9991"/>
                    </a:avLst>
                  </a:prstTxWarp>
                </a:bodyPr>
                <a:lstStyle/>
                <a:p>
                  <a:pPr algn="ctr"/>
                  <a:r>
                    <a:rPr lang="es-AR" sz="3600" kern="10">
                      <a:ln w="63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TBC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30476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4113" y="5905500"/>
            <a:ext cx="273526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15" t="20561" r="37903" b="58456"/>
          <a:stretch>
            <a:fillRect/>
          </a:stretch>
        </p:blipFill>
        <p:spPr bwMode="auto">
          <a:xfrm>
            <a:off x="822325" y="5916613"/>
            <a:ext cx="1625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60338" y="5213350"/>
            <a:ext cx="1993900" cy="69215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1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INSTITUTO NACIONAL DE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MX" sz="1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ENFERMEDADES RESPIRATORIAS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MX" sz="1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“EMILIO CONI”</a:t>
            </a:r>
            <a:endParaRPr lang="es-ES" sz="11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4582" name="7 Imagen" descr="LOGOCONIletrasnegras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73750"/>
            <a:ext cx="7302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395536" y="262508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Tuberculosis e </a:t>
            </a:r>
            <a:r>
              <a:rPr lang="es-AR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Infeccion</a:t>
            </a:r>
            <a:r>
              <a:rPr lang="es-A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HIV</a:t>
            </a:r>
            <a:endParaRPr lang="es-A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9452" y="404664"/>
            <a:ext cx="1280220" cy="1224136"/>
            <a:chOff x="-22" y="1389"/>
            <a:chExt cx="1088" cy="1043"/>
          </a:xfrm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-22" y="1389"/>
              <a:ext cx="1088" cy="1043"/>
            </a:xfrm>
            <a:custGeom>
              <a:avLst/>
              <a:gdLst>
                <a:gd name="T0" fmla="*/ 9 w 186"/>
                <a:gd name="T1" fmla="*/ 113 h 161"/>
                <a:gd name="T2" fmla="*/ 17 w 186"/>
                <a:gd name="T3" fmla="*/ 124 h 161"/>
                <a:gd name="T4" fmla="*/ 25 w 186"/>
                <a:gd name="T5" fmla="*/ 132 h 161"/>
                <a:gd name="T6" fmla="*/ 37 w 186"/>
                <a:gd name="T7" fmla="*/ 135 h 161"/>
                <a:gd name="T8" fmla="*/ 46 w 186"/>
                <a:gd name="T9" fmla="*/ 135 h 161"/>
                <a:gd name="T10" fmla="*/ 54 w 186"/>
                <a:gd name="T11" fmla="*/ 128 h 161"/>
                <a:gd name="T12" fmla="*/ 54 w 186"/>
                <a:gd name="T13" fmla="*/ 113 h 161"/>
                <a:gd name="T14" fmla="*/ 50 w 186"/>
                <a:gd name="T15" fmla="*/ 102 h 161"/>
                <a:gd name="T16" fmla="*/ 58 w 186"/>
                <a:gd name="T17" fmla="*/ 91 h 161"/>
                <a:gd name="T18" fmla="*/ 66 w 186"/>
                <a:gd name="T19" fmla="*/ 91 h 161"/>
                <a:gd name="T20" fmla="*/ 75 w 186"/>
                <a:gd name="T21" fmla="*/ 99 h 161"/>
                <a:gd name="T22" fmla="*/ 75 w 186"/>
                <a:gd name="T23" fmla="*/ 113 h 161"/>
                <a:gd name="T24" fmla="*/ 79 w 186"/>
                <a:gd name="T25" fmla="*/ 124 h 161"/>
                <a:gd name="T26" fmla="*/ 91 w 186"/>
                <a:gd name="T27" fmla="*/ 132 h 161"/>
                <a:gd name="T28" fmla="*/ 95 w 186"/>
                <a:gd name="T29" fmla="*/ 143 h 161"/>
                <a:gd name="T30" fmla="*/ 103 w 186"/>
                <a:gd name="T31" fmla="*/ 150 h 161"/>
                <a:gd name="T32" fmla="*/ 107 w 186"/>
                <a:gd name="T33" fmla="*/ 154 h 161"/>
                <a:gd name="T34" fmla="*/ 124 w 186"/>
                <a:gd name="T35" fmla="*/ 154 h 161"/>
                <a:gd name="T36" fmla="*/ 132 w 186"/>
                <a:gd name="T37" fmla="*/ 161 h 161"/>
                <a:gd name="T38" fmla="*/ 140 w 186"/>
                <a:gd name="T39" fmla="*/ 154 h 161"/>
                <a:gd name="T40" fmla="*/ 153 w 186"/>
                <a:gd name="T41" fmla="*/ 161 h 161"/>
                <a:gd name="T42" fmla="*/ 161 w 186"/>
                <a:gd name="T43" fmla="*/ 154 h 161"/>
                <a:gd name="T44" fmla="*/ 173 w 186"/>
                <a:gd name="T45" fmla="*/ 150 h 161"/>
                <a:gd name="T46" fmla="*/ 182 w 186"/>
                <a:gd name="T47" fmla="*/ 143 h 161"/>
                <a:gd name="T48" fmla="*/ 182 w 186"/>
                <a:gd name="T49" fmla="*/ 135 h 161"/>
                <a:gd name="T50" fmla="*/ 182 w 186"/>
                <a:gd name="T51" fmla="*/ 121 h 161"/>
                <a:gd name="T52" fmla="*/ 182 w 186"/>
                <a:gd name="T53" fmla="*/ 106 h 161"/>
                <a:gd name="T54" fmla="*/ 173 w 186"/>
                <a:gd name="T55" fmla="*/ 99 h 161"/>
                <a:gd name="T56" fmla="*/ 165 w 186"/>
                <a:gd name="T57" fmla="*/ 106 h 161"/>
                <a:gd name="T58" fmla="*/ 157 w 186"/>
                <a:gd name="T59" fmla="*/ 99 h 161"/>
                <a:gd name="T60" fmla="*/ 149 w 186"/>
                <a:gd name="T61" fmla="*/ 99 h 161"/>
                <a:gd name="T62" fmla="*/ 140 w 186"/>
                <a:gd name="T63" fmla="*/ 91 h 161"/>
                <a:gd name="T64" fmla="*/ 132 w 186"/>
                <a:gd name="T65" fmla="*/ 84 h 161"/>
                <a:gd name="T66" fmla="*/ 132 w 186"/>
                <a:gd name="T67" fmla="*/ 69 h 161"/>
                <a:gd name="T68" fmla="*/ 120 w 186"/>
                <a:gd name="T69" fmla="*/ 66 h 161"/>
                <a:gd name="T70" fmla="*/ 116 w 186"/>
                <a:gd name="T71" fmla="*/ 55 h 161"/>
                <a:gd name="T72" fmla="*/ 116 w 186"/>
                <a:gd name="T73" fmla="*/ 47 h 161"/>
                <a:gd name="T74" fmla="*/ 116 w 186"/>
                <a:gd name="T75" fmla="*/ 33 h 161"/>
                <a:gd name="T76" fmla="*/ 120 w 186"/>
                <a:gd name="T77" fmla="*/ 22 h 161"/>
                <a:gd name="T78" fmla="*/ 116 w 186"/>
                <a:gd name="T79" fmla="*/ 18 h 161"/>
                <a:gd name="T80" fmla="*/ 99 w 186"/>
                <a:gd name="T81" fmla="*/ 14 h 161"/>
                <a:gd name="T82" fmla="*/ 87 w 186"/>
                <a:gd name="T83" fmla="*/ 18 h 161"/>
                <a:gd name="T84" fmla="*/ 75 w 186"/>
                <a:gd name="T85" fmla="*/ 7 h 161"/>
                <a:gd name="T86" fmla="*/ 70 w 186"/>
                <a:gd name="T87" fmla="*/ 3 h 161"/>
                <a:gd name="T88" fmla="*/ 62 w 186"/>
                <a:gd name="T89" fmla="*/ 3 h 161"/>
                <a:gd name="T90" fmla="*/ 58 w 186"/>
                <a:gd name="T91" fmla="*/ 14 h 161"/>
                <a:gd name="T92" fmla="*/ 50 w 186"/>
                <a:gd name="T93" fmla="*/ 22 h 161"/>
                <a:gd name="T94" fmla="*/ 37 w 186"/>
                <a:gd name="T95" fmla="*/ 25 h 161"/>
                <a:gd name="T96" fmla="*/ 29 w 186"/>
                <a:gd name="T97" fmla="*/ 25 h 161"/>
                <a:gd name="T98" fmla="*/ 25 w 186"/>
                <a:gd name="T99" fmla="*/ 36 h 161"/>
                <a:gd name="T100" fmla="*/ 13 w 186"/>
                <a:gd name="T101" fmla="*/ 44 h 161"/>
                <a:gd name="T102" fmla="*/ 9 w 186"/>
                <a:gd name="T103" fmla="*/ 55 h 161"/>
                <a:gd name="T104" fmla="*/ 9 w 186"/>
                <a:gd name="T105" fmla="*/ 62 h 161"/>
                <a:gd name="T106" fmla="*/ 17 w 186"/>
                <a:gd name="T107" fmla="*/ 69 h 161"/>
                <a:gd name="T108" fmla="*/ 13 w 186"/>
                <a:gd name="T109" fmla="*/ 80 h 161"/>
                <a:gd name="T110" fmla="*/ 5 w 186"/>
                <a:gd name="T111" fmla="*/ 95 h 161"/>
                <a:gd name="T112" fmla="*/ 0 w 186"/>
                <a:gd name="T113" fmla="*/ 10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6" h="161">
                  <a:moveTo>
                    <a:pt x="0" y="110"/>
                  </a:moveTo>
                  <a:lnTo>
                    <a:pt x="5" y="110"/>
                  </a:lnTo>
                  <a:lnTo>
                    <a:pt x="5" y="113"/>
                  </a:lnTo>
                  <a:lnTo>
                    <a:pt x="9" y="113"/>
                  </a:lnTo>
                  <a:lnTo>
                    <a:pt x="13" y="117"/>
                  </a:lnTo>
                  <a:lnTo>
                    <a:pt x="17" y="117"/>
                  </a:lnTo>
                  <a:lnTo>
                    <a:pt x="17" y="121"/>
                  </a:lnTo>
                  <a:lnTo>
                    <a:pt x="17" y="124"/>
                  </a:lnTo>
                  <a:lnTo>
                    <a:pt x="21" y="124"/>
                  </a:lnTo>
                  <a:lnTo>
                    <a:pt x="21" y="128"/>
                  </a:lnTo>
                  <a:lnTo>
                    <a:pt x="25" y="128"/>
                  </a:lnTo>
                  <a:lnTo>
                    <a:pt x="25" y="132"/>
                  </a:lnTo>
                  <a:lnTo>
                    <a:pt x="29" y="132"/>
                  </a:lnTo>
                  <a:lnTo>
                    <a:pt x="33" y="132"/>
                  </a:lnTo>
                  <a:lnTo>
                    <a:pt x="33" y="135"/>
                  </a:lnTo>
                  <a:lnTo>
                    <a:pt x="37" y="135"/>
                  </a:lnTo>
                  <a:lnTo>
                    <a:pt x="37" y="139"/>
                  </a:lnTo>
                  <a:lnTo>
                    <a:pt x="42" y="139"/>
                  </a:lnTo>
                  <a:lnTo>
                    <a:pt x="46" y="139"/>
                  </a:lnTo>
                  <a:lnTo>
                    <a:pt x="46" y="135"/>
                  </a:lnTo>
                  <a:lnTo>
                    <a:pt x="50" y="135"/>
                  </a:lnTo>
                  <a:lnTo>
                    <a:pt x="50" y="132"/>
                  </a:lnTo>
                  <a:lnTo>
                    <a:pt x="54" y="132"/>
                  </a:lnTo>
                  <a:lnTo>
                    <a:pt x="54" y="128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7"/>
                  </a:lnTo>
                  <a:lnTo>
                    <a:pt x="54" y="113"/>
                  </a:lnTo>
                  <a:lnTo>
                    <a:pt x="54" y="110"/>
                  </a:lnTo>
                  <a:lnTo>
                    <a:pt x="54" y="106"/>
                  </a:lnTo>
                  <a:lnTo>
                    <a:pt x="54" y="102"/>
                  </a:lnTo>
                  <a:lnTo>
                    <a:pt x="50" y="102"/>
                  </a:lnTo>
                  <a:lnTo>
                    <a:pt x="50" y="99"/>
                  </a:lnTo>
                  <a:lnTo>
                    <a:pt x="54" y="95"/>
                  </a:lnTo>
                  <a:lnTo>
                    <a:pt x="54" y="91"/>
                  </a:lnTo>
                  <a:lnTo>
                    <a:pt x="58" y="91"/>
                  </a:lnTo>
                  <a:lnTo>
                    <a:pt x="62" y="91"/>
                  </a:lnTo>
                  <a:lnTo>
                    <a:pt x="62" y="95"/>
                  </a:lnTo>
                  <a:lnTo>
                    <a:pt x="62" y="91"/>
                  </a:lnTo>
                  <a:lnTo>
                    <a:pt x="66" y="91"/>
                  </a:lnTo>
                  <a:lnTo>
                    <a:pt x="66" y="95"/>
                  </a:lnTo>
                  <a:lnTo>
                    <a:pt x="70" y="95"/>
                  </a:lnTo>
                  <a:lnTo>
                    <a:pt x="70" y="99"/>
                  </a:lnTo>
                  <a:lnTo>
                    <a:pt x="75" y="99"/>
                  </a:lnTo>
                  <a:lnTo>
                    <a:pt x="75" y="102"/>
                  </a:lnTo>
                  <a:lnTo>
                    <a:pt x="75" y="106"/>
                  </a:lnTo>
                  <a:lnTo>
                    <a:pt x="75" y="110"/>
                  </a:lnTo>
                  <a:lnTo>
                    <a:pt x="75" y="113"/>
                  </a:lnTo>
                  <a:lnTo>
                    <a:pt x="75" y="117"/>
                  </a:lnTo>
                  <a:lnTo>
                    <a:pt x="75" y="121"/>
                  </a:lnTo>
                  <a:lnTo>
                    <a:pt x="75" y="124"/>
                  </a:lnTo>
                  <a:lnTo>
                    <a:pt x="79" y="124"/>
                  </a:lnTo>
                  <a:lnTo>
                    <a:pt x="83" y="124"/>
                  </a:lnTo>
                  <a:lnTo>
                    <a:pt x="87" y="128"/>
                  </a:lnTo>
                  <a:lnTo>
                    <a:pt x="87" y="132"/>
                  </a:lnTo>
                  <a:lnTo>
                    <a:pt x="91" y="132"/>
                  </a:lnTo>
                  <a:lnTo>
                    <a:pt x="91" y="135"/>
                  </a:lnTo>
                  <a:lnTo>
                    <a:pt x="91" y="139"/>
                  </a:lnTo>
                  <a:lnTo>
                    <a:pt x="95" y="139"/>
                  </a:lnTo>
                  <a:lnTo>
                    <a:pt x="95" y="143"/>
                  </a:lnTo>
                  <a:lnTo>
                    <a:pt x="95" y="146"/>
                  </a:lnTo>
                  <a:lnTo>
                    <a:pt x="99" y="146"/>
                  </a:lnTo>
                  <a:lnTo>
                    <a:pt x="99" y="150"/>
                  </a:lnTo>
                  <a:lnTo>
                    <a:pt x="103" y="150"/>
                  </a:lnTo>
                  <a:lnTo>
                    <a:pt x="103" y="154"/>
                  </a:lnTo>
                  <a:lnTo>
                    <a:pt x="103" y="150"/>
                  </a:lnTo>
                  <a:lnTo>
                    <a:pt x="107" y="150"/>
                  </a:lnTo>
                  <a:lnTo>
                    <a:pt x="107" y="154"/>
                  </a:lnTo>
                  <a:lnTo>
                    <a:pt x="112" y="154"/>
                  </a:lnTo>
                  <a:lnTo>
                    <a:pt x="116" y="154"/>
                  </a:lnTo>
                  <a:lnTo>
                    <a:pt x="120" y="154"/>
                  </a:lnTo>
                  <a:lnTo>
                    <a:pt x="124" y="154"/>
                  </a:lnTo>
                  <a:lnTo>
                    <a:pt x="128" y="154"/>
                  </a:lnTo>
                  <a:lnTo>
                    <a:pt x="128" y="157"/>
                  </a:lnTo>
                  <a:lnTo>
                    <a:pt x="132" y="157"/>
                  </a:lnTo>
                  <a:lnTo>
                    <a:pt x="132" y="161"/>
                  </a:lnTo>
                  <a:lnTo>
                    <a:pt x="136" y="161"/>
                  </a:lnTo>
                  <a:lnTo>
                    <a:pt x="140" y="161"/>
                  </a:lnTo>
                  <a:lnTo>
                    <a:pt x="140" y="157"/>
                  </a:lnTo>
                  <a:lnTo>
                    <a:pt x="140" y="154"/>
                  </a:lnTo>
                  <a:lnTo>
                    <a:pt x="145" y="154"/>
                  </a:lnTo>
                  <a:lnTo>
                    <a:pt x="149" y="157"/>
                  </a:lnTo>
                  <a:lnTo>
                    <a:pt x="153" y="157"/>
                  </a:lnTo>
                  <a:lnTo>
                    <a:pt x="153" y="161"/>
                  </a:lnTo>
                  <a:lnTo>
                    <a:pt x="157" y="161"/>
                  </a:lnTo>
                  <a:lnTo>
                    <a:pt x="157" y="157"/>
                  </a:lnTo>
                  <a:lnTo>
                    <a:pt x="161" y="157"/>
                  </a:lnTo>
                  <a:lnTo>
                    <a:pt x="161" y="154"/>
                  </a:lnTo>
                  <a:lnTo>
                    <a:pt x="165" y="154"/>
                  </a:lnTo>
                  <a:lnTo>
                    <a:pt x="169" y="154"/>
                  </a:lnTo>
                  <a:lnTo>
                    <a:pt x="169" y="150"/>
                  </a:lnTo>
                  <a:lnTo>
                    <a:pt x="173" y="150"/>
                  </a:lnTo>
                  <a:lnTo>
                    <a:pt x="177" y="150"/>
                  </a:lnTo>
                  <a:lnTo>
                    <a:pt x="177" y="146"/>
                  </a:lnTo>
                  <a:lnTo>
                    <a:pt x="182" y="146"/>
                  </a:lnTo>
                  <a:lnTo>
                    <a:pt x="182" y="143"/>
                  </a:lnTo>
                  <a:lnTo>
                    <a:pt x="182" y="139"/>
                  </a:lnTo>
                  <a:lnTo>
                    <a:pt x="186" y="139"/>
                  </a:lnTo>
                  <a:lnTo>
                    <a:pt x="182" y="139"/>
                  </a:lnTo>
                  <a:lnTo>
                    <a:pt x="182" y="135"/>
                  </a:lnTo>
                  <a:lnTo>
                    <a:pt x="182" y="132"/>
                  </a:lnTo>
                  <a:lnTo>
                    <a:pt x="182" y="128"/>
                  </a:lnTo>
                  <a:lnTo>
                    <a:pt x="182" y="124"/>
                  </a:lnTo>
                  <a:lnTo>
                    <a:pt x="182" y="121"/>
                  </a:lnTo>
                  <a:lnTo>
                    <a:pt x="182" y="117"/>
                  </a:lnTo>
                  <a:lnTo>
                    <a:pt x="182" y="113"/>
                  </a:lnTo>
                  <a:lnTo>
                    <a:pt x="182" y="110"/>
                  </a:lnTo>
                  <a:lnTo>
                    <a:pt x="182" y="106"/>
                  </a:lnTo>
                  <a:lnTo>
                    <a:pt x="182" y="102"/>
                  </a:lnTo>
                  <a:lnTo>
                    <a:pt x="182" y="99"/>
                  </a:lnTo>
                  <a:lnTo>
                    <a:pt x="177" y="99"/>
                  </a:lnTo>
                  <a:lnTo>
                    <a:pt x="173" y="99"/>
                  </a:lnTo>
                  <a:lnTo>
                    <a:pt x="169" y="99"/>
                  </a:lnTo>
                  <a:lnTo>
                    <a:pt x="169" y="102"/>
                  </a:lnTo>
                  <a:lnTo>
                    <a:pt x="169" y="106"/>
                  </a:lnTo>
                  <a:lnTo>
                    <a:pt x="165" y="106"/>
                  </a:lnTo>
                  <a:lnTo>
                    <a:pt x="165" y="102"/>
                  </a:lnTo>
                  <a:lnTo>
                    <a:pt x="161" y="102"/>
                  </a:lnTo>
                  <a:lnTo>
                    <a:pt x="161" y="99"/>
                  </a:lnTo>
                  <a:lnTo>
                    <a:pt x="157" y="99"/>
                  </a:lnTo>
                  <a:lnTo>
                    <a:pt x="157" y="95"/>
                  </a:lnTo>
                  <a:lnTo>
                    <a:pt x="153" y="95"/>
                  </a:lnTo>
                  <a:lnTo>
                    <a:pt x="149" y="95"/>
                  </a:lnTo>
                  <a:lnTo>
                    <a:pt x="149" y="99"/>
                  </a:lnTo>
                  <a:lnTo>
                    <a:pt x="145" y="99"/>
                  </a:lnTo>
                  <a:lnTo>
                    <a:pt x="140" y="99"/>
                  </a:lnTo>
                  <a:lnTo>
                    <a:pt x="140" y="95"/>
                  </a:lnTo>
                  <a:lnTo>
                    <a:pt x="140" y="91"/>
                  </a:lnTo>
                  <a:lnTo>
                    <a:pt x="136" y="91"/>
                  </a:lnTo>
                  <a:lnTo>
                    <a:pt x="136" y="88"/>
                  </a:lnTo>
                  <a:lnTo>
                    <a:pt x="136" y="84"/>
                  </a:lnTo>
                  <a:lnTo>
                    <a:pt x="132" y="84"/>
                  </a:lnTo>
                  <a:lnTo>
                    <a:pt x="132" y="80"/>
                  </a:lnTo>
                  <a:lnTo>
                    <a:pt x="132" y="77"/>
                  </a:lnTo>
                  <a:lnTo>
                    <a:pt x="132" y="73"/>
                  </a:lnTo>
                  <a:lnTo>
                    <a:pt x="132" y="69"/>
                  </a:lnTo>
                  <a:lnTo>
                    <a:pt x="128" y="69"/>
                  </a:lnTo>
                  <a:lnTo>
                    <a:pt x="124" y="69"/>
                  </a:lnTo>
                  <a:lnTo>
                    <a:pt x="124" y="66"/>
                  </a:lnTo>
                  <a:lnTo>
                    <a:pt x="120" y="66"/>
                  </a:lnTo>
                  <a:lnTo>
                    <a:pt x="120" y="62"/>
                  </a:lnTo>
                  <a:lnTo>
                    <a:pt x="120" y="58"/>
                  </a:lnTo>
                  <a:lnTo>
                    <a:pt x="120" y="55"/>
                  </a:lnTo>
                  <a:lnTo>
                    <a:pt x="116" y="55"/>
                  </a:lnTo>
                  <a:lnTo>
                    <a:pt x="116" y="51"/>
                  </a:lnTo>
                  <a:lnTo>
                    <a:pt x="120" y="51"/>
                  </a:lnTo>
                  <a:lnTo>
                    <a:pt x="120" y="47"/>
                  </a:lnTo>
                  <a:lnTo>
                    <a:pt x="116" y="47"/>
                  </a:lnTo>
                  <a:lnTo>
                    <a:pt x="116" y="44"/>
                  </a:lnTo>
                  <a:lnTo>
                    <a:pt x="116" y="40"/>
                  </a:lnTo>
                  <a:lnTo>
                    <a:pt x="116" y="36"/>
                  </a:lnTo>
                  <a:lnTo>
                    <a:pt x="116" y="33"/>
                  </a:lnTo>
                  <a:lnTo>
                    <a:pt x="120" y="33"/>
                  </a:lnTo>
                  <a:lnTo>
                    <a:pt x="120" y="29"/>
                  </a:lnTo>
                  <a:lnTo>
                    <a:pt x="120" y="25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24" y="18"/>
                  </a:lnTo>
                  <a:lnTo>
                    <a:pt x="120" y="18"/>
                  </a:lnTo>
                  <a:lnTo>
                    <a:pt x="116" y="18"/>
                  </a:lnTo>
                  <a:lnTo>
                    <a:pt x="112" y="18"/>
                  </a:lnTo>
                  <a:lnTo>
                    <a:pt x="107" y="18"/>
                  </a:lnTo>
                  <a:lnTo>
                    <a:pt x="103" y="18"/>
                  </a:lnTo>
                  <a:lnTo>
                    <a:pt x="99" y="14"/>
                  </a:lnTo>
                  <a:lnTo>
                    <a:pt x="99" y="18"/>
                  </a:lnTo>
                  <a:lnTo>
                    <a:pt x="95" y="18"/>
                  </a:lnTo>
                  <a:lnTo>
                    <a:pt x="91" y="18"/>
                  </a:lnTo>
                  <a:lnTo>
                    <a:pt x="87" y="18"/>
                  </a:lnTo>
                  <a:lnTo>
                    <a:pt x="87" y="14"/>
                  </a:lnTo>
                  <a:lnTo>
                    <a:pt x="83" y="11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70" y="7"/>
                  </a:lnTo>
                  <a:lnTo>
                    <a:pt x="70" y="3"/>
                  </a:lnTo>
                  <a:lnTo>
                    <a:pt x="75" y="3"/>
                  </a:lnTo>
                  <a:lnTo>
                    <a:pt x="70" y="3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62" y="3"/>
                  </a:lnTo>
                  <a:lnTo>
                    <a:pt x="58" y="3"/>
                  </a:lnTo>
                  <a:lnTo>
                    <a:pt x="58" y="7"/>
                  </a:lnTo>
                  <a:lnTo>
                    <a:pt x="58" y="11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4" y="18"/>
                  </a:lnTo>
                  <a:lnTo>
                    <a:pt x="50" y="18"/>
                  </a:lnTo>
                  <a:lnTo>
                    <a:pt x="50" y="22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7" y="22"/>
                  </a:lnTo>
                  <a:lnTo>
                    <a:pt x="37" y="25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33" y="25"/>
                  </a:lnTo>
                  <a:lnTo>
                    <a:pt x="29" y="25"/>
                  </a:lnTo>
                  <a:lnTo>
                    <a:pt x="29" y="29"/>
                  </a:lnTo>
                  <a:lnTo>
                    <a:pt x="29" y="33"/>
                  </a:lnTo>
                  <a:lnTo>
                    <a:pt x="29" y="36"/>
                  </a:lnTo>
                  <a:lnTo>
                    <a:pt x="25" y="36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7" y="44"/>
                  </a:lnTo>
                  <a:lnTo>
                    <a:pt x="13" y="44"/>
                  </a:lnTo>
                  <a:lnTo>
                    <a:pt x="13" y="47"/>
                  </a:lnTo>
                  <a:lnTo>
                    <a:pt x="13" y="51"/>
                  </a:lnTo>
                  <a:lnTo>
                    <a:pt x="9" y="51"/>
                  </a:lnTo>
                  <a:lnTo>
                    <a:pt x="9" y="55"/>
                  </a:lnTo>
                  <a:lnTo>
                    <a:pt x="5" y="55"/>
                  </a:lnTo>
                  <a:lnTo>
                    <a:pt x="5" y="58"/>
                  </a:lnTo>
                  <a:lnTo>
                    <a:pt x="5" y="62"/>
                  </a:lnTo>
                  <a:lnTo>
                    <a:pt x="9" y="62"/>
                  </a:lnTo>
                  <a:lnTo>
                    <a:pt x="9" y="66"/>
                  </a:lnTo>
                  <a:lnTo>
                    <a:pt x="13" y="66"/>
                  </a:lnTo>
                  <a:lnTo>
                    <a:pt x="13" y="69"/>
                  </a:lnTo>
                  <a:lnTo>
                    <a:pt x="17" y="69"/>
                  </a:lnTo>
                  <a:lnTo>
                    <a:pt x="13" y="69"/>
                  </a:lnTo>
                  <a:lnTo>
                    <a:pt x="13" y="73"/>
                  </a:lnTo>
                  <a:lnTo>
                    <a:pt x="13" y="77"/>
                  </a:lnTo>
                  <a:lnTo>
                    <a:pt x="13" y="80"/>
                  </a:lnTo>
                  <a:lnTo>
                    <a:pt x="9" y="84"/>
                  </a:lnTo>
                  <a:lnTo>
                    <a:pt x="9" y="88"/>
                  </a:lnTo>
                  <a:lnTo>
                    <a:pt x="9" y="91"/>
                  </a:lnTo>
                  <a:lnTo>
                    <a:pt x="5" y="95"/>
                  </a:lnTo>
                  <a:lnTo>
                    <a:pt x="5" y="99"/>
                  </a:lnTo>
                  <a:lnTo>
                    <a:pt x="5" y="102"/>
                  </a:lnTo>
                  <a:lnTo>
                    <a:pt x="5" y="106"/>
                  </a:lnTo>
                  <a:lnTo>
                    <a:pt x="0" y="106"/>
                  </a:lnTo>
                  <a:lnTo>
                    <a:pt x="0" y="11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FFFFFF"/>
                </a:gs>
              </a:gsLst>
              <a:lin ang="0" scaled="1"/>
            </a:gra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122" y="1592"/>
              <a:ext cx="656" cy="672"/>
            </a:xfrm>
            <a:prstGeom prst="ellipse">
              <a:avLst/>
            </a:prstGeom>
            <a:solidFill>
              <a:srgbClr val="66FFFF"/>
            </a:solidFill>
            <a:ln w="762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AR" altLang="es-AR" sz="2400" dirty="0">
                <a:solidFill>
                  <a:srgbClr val="66FF66"/>
                </a:solidFill>
                <a:latin typeface="Times New Roman" pitchFamily="18" charset="0"/>
              </a:endParaRPr>
            </a:p>
          </p:txBody>
        </p:sp>
        <p:sp>
          <p:nvSpPr>
            <p:cNvPr id="15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5" y="1753"/>
              <a:ext cx="404" cy="35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s-AR" sz="3600" kern="10" dirty="0">
                  <a:ln w="1270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35921" dir="2700000" sy="50000" rotWithShape="0">
                      <a:srgbClr val="FF6600"/>
                    </a:outerShdw>
                  </a:effectLst>
                  <a:latin typeface="Arial Black"/>
                </a:rPr>
                <a:t>TBC</a:t>
              </a: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V="1">
              <a:off x="211" y="1718"/>
              <a:ext cx="480" cy="431"/>
            </a:xfrm>
            <a:prstGeom prst="line">
              <a:avLst/>
            </a:prstGeom>
            <a:noFill/>
            <a:ln w="762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5783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415" y="44624"/>
            <a:ext cx="8688263" cy="63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287338" y="6319838"/>
            <a:ext cx="5473700" cy="422275"/>
            <a:chOff x="567" y="3748"/>
            <a:chExt cx="3448" cy="266"/>
          </a:xfrm>
        </p:grpSpPr>
        <p:sp>
          <p:nvSpPr>
            <p:cNvPr id="4" name="Rectangle 59"/>
            <p:cNvSpPr>
              <a:spLocks noChangeArrowheads="1"/>
            </p:cNvSpPr>
            <p:nvPr/>
          </p:nvSpPr>
          <p:spPr bwMode="auto">
            <a:xfrm>
              <a:off x="911" y="3878"/>
              <a:ext cx="3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1000" b="1" i="1" dirty="0">
                  <a:solidFill>
                    <a:srgbClr val="FF6600"/>
                  </a:solidFill>
                  <a:latin typeface="Times New Roman" pitchFamily="18" charset="0"/>
                </a:rPr>
                <a:t>FUENTE: PROGRAMA PROVINCIAL DE CONTROL DE LA TUBERCULOSIS – JUJUY -</a:t>
              </a:r>
              <a:endParaRPr lang="es-ES" altLang="es-AR" sz="3600" dirty="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567" y="3748"/>
              <a:ext cx="272" cy="266"/>
              <a:chOff x="8901" y="544"/>
              <a:chExt cx="1800" cy="1620"/>
            </a:xfrm>
          </p:grpSpPr>
          <p:sp>
            <p:nvSpPr>
              <p:cNvPr id="6" name="Freeform 61"/>
              <p:cNvSpPr>
                <a:spLocks/>
              </p:cNvSpPr>
              <p:nvPr/>
            </p:nvSpPr>
            <p:spPr bwMode="auto">
              <a:xfrm>
                <a:off x="8901" y="544"/>
                <a:ext cx="1800" cy="1620"/>
              </a:xfrm>
              <a:custGeom>
                <a:avLst/>
                <a:gdLst>
                  <a:gd name="T0" fmla="*/ 9 w 186"/>
                  <a:gd name="T1" fmla="*/ 113 h 161"/>
                  <a:gd name="T2" fmla="*/ 17 w 186"/>
                  <a:gd name="T3" fmla="*/ 124 h 161"/>
                  <a:gd name="T4" fmla="*/ 25 w 186"/>
                  <a:gd name="T5" fmla="*/ 132 h 161"/>
                  <a:gd name="T6" fmla="*/ 37 w 186"/>
                  <a:gd name="T7" fmla="*/ 135 h 161"/>
                  <a:gd name="T8" fmla="*/ 46 w 186"/>
                  <a:gd name="T9" fmla="*/ 135 h 161"/>
                  <a:gd name="T10" fmla="*/ 54 w 186"/>
                  <a:gd name="T11" fmla="*/ 128 h 161"/>
                  <a:gd name="T12" fmla="*/ 54 w 186"/>
                  <a:gd name="T13" fmla="*/ 113 h 161"/>
                  <a:gd name="T14" fmla="*/ 50 w 186"/>
                  <a:gd name="T15" fmla="*/ 102 h 161"/>
                  <a:gd name="T16" fmla="*/ 58 w 186"/>
                  <a:gd name="T17" fmla="*/ 91 h 161"/>
                  <a:gd name="T18" fmla="*/ 66 w 186"/>
                  <a:gd name="T19" fmla="*/ 91 h 161"/>
                  <a:gd name="T20" fmla="*/ 75 w 186"/>
                  <a:gd name="T21" fmla="*/ 99 h 161"/>
                  <a:gd name="T22" fmla="*/ 75 w 186"/>
                  <a:gd name="T23" fmla="*/ 113 h 161"/>
                  <a:gd name="T24" fmla="*/ 79 w 186"/>
                  <a:gd name="T25" fmla="*/ 124 h 161"/>
                  <a:gd name="T26" fmla="*/ 91 w 186"/>
                  <a:gd name="T27" fmla="*/ 132 h 161"/>
                  <a:gd name="T28" fmla="*/ 95 w 186"/>
                  <a:gd name="T29" fmla="*/ 143 h 161"/>
                  <a:gd name="T30" fmla="*/ 103 w 186"/>
                  <a:gd name="T31" fmla="*/ 150 h 161"/>
                  <a:gd name="T32" fmla="*/ 107 w 186"/>
                  <a:gd name="T33" fmla="*/ 154 h 161"/>
                  <a:gd name="T34" fmla="*/ 124 w 186"/>
                  <a:gd name="T35" fmla="*/ 154 h 161"/>
                  <a:gd name="T36" fmla="*/ 132 w 186"/>
                  <a:gd name="T37" fmla="*/ 161 h 161"/>
                  <a:gd name="T38" fmla="*/ 140 w 186"/>
                  <a:gd name="T39" fmla="*/ 154 h 161"/>
                  <a:gd name="T40" fmla="*/ 153 w 186"/>
                  <a:gd name="T41" fmla="*/ 161 h 161"/>
                  <a:gd name="T42" fmla="*/ 161 w 186"/>
                  <a:gd name="T43" fmla="*/ 154 h 161"/>
                  <a:gd name="T44" fmla="*/ 173 w 186"/>
                  <a:gd name="T45" fmla="*/ 150 h 161"/>
                  <a:gd name="T46" fmla="*/ 182 w 186"/>
                  <a:gd name="T47" fmla="*/ 143 h 161"/>
                  <a:gd name="T48" fmla="*/ 182 w 186"/>
                  <a:gd name="T49" fmla="*/ 135 h 161"/>
                  <a:gd name="T50" fmla="*/ 182 w 186"/>
                  <a:gd name="T51" fmla="*/ 121 h 161"/>
                  <a:gd name="T52" fmla="*/ 182 w 186"/>
                  <a:gd name="T53" fmla="*/ 106 h 161"/>
                  <a:gd name="T54" fmla="*/ 173 w 186"/>
                  <a:gd name="T55" fmla="*/ 99 h 161"/>
                  <a:gd name="T56" fmla="*/ 165 w 186"/>
                  <a:gd name="T57" fmla="*/ 106 h 161"/>
                  <a:gd name="T58" fmla="*/ 157 w 186"/>
                  <a:gd name="T59" fmla="*/ 99 h 161"/>
                  <a:gd name="T60" fmla="*/ 149 w 186"/>
                  <a:gd name="T61" fmla="*/ 99 h 161"/>
                  <a:gd name="T62" fmla="*/ 140 w 186"/>
                  <a:gd name="T63" fmla="*/ 91 h 161"/>
                  <a:gd name="T64" fmla="*/ 132 w 186"/>
                  <a:gd name="T65" fmla="*/ 84 h 161"/>
                  <a:gd name="T66" fmla="*/ 132 w 186"/>
                  <a:gd name="T67" fmla="*/ 69 h 161"/>
                  <a:gd name="T68" fmla="*/ 120 w 186"/>
                  <a:gd name="T69" fmla="*/ 66 h 161"/>
                  <a:gd name="T70" fmla="*/ 116 w 186"/>
                  <a:gd name="T71" fmla="*/ 55 h 161"/>
                  <a:gd name="T72" fmla="*/ 116 w 186"/>
                  <a:gd name="T73" fmla="*/ 47 h 161"/>
                  <a:gd name="T74" fmla="*/ 116 w 186"/>
                  <a:gd name="T75" fmla="*/ 33 h 161"/>
                  <a:gd name="T76" fmla="*/ 120 w 186"/>
                  <a:gd name="T77" fmla="*/ 22 h 161"/>
                  <a:gd name="T78" fmla="*/ 116 w 186"/>
                  <a:gd name="T79" fmla="*/ 18 h 161"/>
                  <a:gd name="T80" fmla="*/ 99 w 186"/>
                  <a:gd name="T81" fmla="*/ 14 h 161"/>
                  <a:gd name="T82" fmla="*/ 87 w 186"/>
                  <a:gd name="T83" fmla="*/ 18 h 161"/>
                  <a:gd name="T84" fmla="*/ 75 w 186"/>
                  <a:gd name="T85" fmla="*/ 7 h 161"/>
                  <a:gd name="T86" fmla="*/ 70 w 186"/>
                  <a:gd name="T87" fmla="*/ 3 h 161"/>
                  <a:gd name="T88" fmla="*/ 62 w 186"/>
                  <a:gd name="T89" fmla="*/ 3 h 161"/>
                  <a:gd name="T90" fmla="*/ 58 w 186"/>
                  <a:gd name="T91" fmla="*/ 14 h 161"/>
                  <a:gd name="T92" fmla="*/ 50 w 186"/>
                  <a:gd name="T93" fmla="*/ 22 h 161"/>
                  <a:gd name="T94" fmla="*/ 37 w 186"/>
                  <a:gd name="T95" fmla="*/ 25 h 161"/>
                  <a:gd name="T96" fmla="*/ 29 w 186"/>
                  <a:gd name="T97" fmla="*/ 25 h 161"/>
                  <a:gd name="T98" fmla="*/ 25 w 186"/>
                  <a:gd name="T99" fmla="*/ 36 h 161"/>
                  <a:gd name="T100" fmla="*/ 13 w 186"/>
                  <a:gd name="T101" fmla="*/ 44 h 161"/>
                  <a:gd name="T102" fmla="*/ 9 w 186"/>
                  <a:gd name="T103" fmla="*/ 55 h 161"/>
                  <a:gd name="T104" fmla="*/ 9 w 186"/>
                  <a:gd name="T105" fmla="*/ 62 h 161"/>
                  <a:gd name="T106" fmla="*/ 17 w 186"/>
                  <a:gd name="T107" fmla="*/ 69 h 161"/>
                  <a:gd name="T108" fmla="*/ 13 w 186"/>
                  <a:gd name="T109" fmla="*/ 80 h 161"/>
                  <a:gd name="T110" fmla="*/ 5 w 186"/>
                  <a:gd name="T111" fmla="*/ 95 h 161"/>
                  <a:gd name="T112" fmla="*/ 0 w 186"/>
                  <a:gd name="T113" fmla="*/ 10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6" h="161">
                    <a:moveTo>
                      <a:pt x="0" y="110"/>
                    </a:moveTo>
                    <a:lnTo>
                      <a:pt x="5" y="110"/>
                    </a:lnTo>
                    <a:lnTo>
                      <a:pt x="5" y="113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7" y="117"/>
                    </a:lnTo>
                    <a:lnTo>
                      <a:pt x="17" y="121"/>
                    </a:lnTo>
                    <a:lnTo>
                      <a:pt x="17" y="124"/>
                    </a:lnTo>
                    <a:lnTo>
                      <a:pt x="21" y="124"/>
                    </a:lnTo>
                    <a:lnTo>
                      <a:pt x="21" y="128"/>
                    </a:lnTo>
                    <a:lnTo>
                      <a:pt x="25" y="128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3" y="132"/>
                    </a:lnTo>
                    <a:lnTo>
                      <a:pt x="33" y="135"/>
                    </a:lnTo>
                    <a:lnTo>
                      <a:pt x="37" y="135"/>
                    </a:lnTo>
                    <a:lnTo>
                      <a:pt x="37" y="139"/>
                    </a:lnTo>
                    <a:lnTo>
                      <a:pt x="42" y="139"/>
                    </a:lnTo>
                    <a:lnTo>
                      <a:pt x="46" y="139"/>
                    </a:lnTo>
                    <a:lnTo>
                      <a:pt x="46" y="135"/>
                    </a:lnTo>
                    <a:lnTo>
                      <a:pt x="50" y="135"/>
                    </a:lnTo>
                    <a:lnTo>
                      <a:pt x="50" y="132"/>
                    </a:lnTo>
                    <a:lnTo>
                      <a:pt x="54" y="132"/>
                    </a:lnTo>
                    <a:lnTo>
                      <a:pt x="54" y="128"/>
                    </a:lnTo>
                    <a:lnTo>
                      <a:pt x="54" y="124"/>
                    </a:lnTo>
                    <a:lnTo>
                      <a:pt x="54" y="121"/>
                    </a:lnTo>
                    <a:lnTo>
                      <a:pt x="54" y="117"/>
                    </a:lnTo>
                    <a:lnTo>
                      <a:pt x="54" y="113"/>
                    </a:lnTo>
                    <a:lnTo>
                      <a:pt x="54" y="110"/>
                    </a:lnTo>
                    <a:lnTo>
                      <a:pt x="54" y="106"/>
                    </a:lnTo>
                    <a:lnTo>
                      <a:pt x="54" y="102"/>
                    </a:lnTo>
                    <a:lnTo>
                      <a:pt x="50" y="102"/>
                    </a:lnTo>
                    <a:lnTo>
                      <a:pt x="50" y="99"/>
                    </a:lnTo>
                    <a:lnTo>
                      <a:pt x="54" y="95"/>
                    </a:lnTo>
                    <a:lnTo>
                      <a:pt x="54" y="91"/>
                    </a:lnTo>
                    <a:lnTo>
                      <a:pt x="58" y="91"/>
                    </a:lnTo>
                    <a:lnTo>
                      <a:pt x="62" y="91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6" y="91"/>
                    </a:lnTo>
                    <a:lnTo>
                      <a:pt x="66" y="95"/>
                    </a:lnTo>
                    <a:lnTo>
                      <a:pt x="70" y="95"/>
                    </a:lnTo>
                    <a:lnTo>
                      <a:pt x="70" y="99"/>
                    </a:lnTo>
                    <a:lnTo>
                      <a:pt x="75" y="99"/>
                    </a:lnTo>
                    <a:lnTo>
                      <a:pt x="75" y="102"/>
                    </a:lnTo>
                    <a:lnTo>
                      <a:pt x="75" y="106"/>
                    </a:lnTo>
                    <a:lnTo>
                      <a:pt x="75" y="110"/>
                    </a:lnTo>
                    <a:lnTo>
                      <a:pt x="75" y="113"/>
                    </a:lnTo>
                    <a:lnTo>
                      <a:pt x="75" y="117"/>
                    </a:lnTo>
                    <a:lnTo>
                      <a:pt x="75" y="121"/>
                    </a:lnTo>
                    <a:lnTo>
                      <a:pt x="75" y="124"/>
                    </a:lnTo>
                    <a:lnTo>
                      <a:pt x="79" y="124"/>
                    </a:lnTo>
                    <a:lnTo>
                      <a:pt x="83" y="124"/>
                    </a:lnTo>
                    <a:lnTo>
                      <a:pt x="87" y="128"/>
                    </a:lnTo>
                    <a:lnTo>
                      <a:pt x="87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9"/>
                    </a:lnTo>
                    <a:lnTo>
                      <a:pt x="95" y="139"/>
                    </a:lnTo>
                    <a:lnTo>
                      <a:pt x="95" y="143"/>
                    </a:lnTo>
                    <a:lnTo>
                      <a:pt x="95" y="146"/>
                    </a:lnTo>
                    <a:lnTo>
                      <a:pt x="99" y="146"/>
                    </a:lnTo>
                    <a:lnTo>
                      <a:pt x="99" y="150"/>
                    </a:lnTo>
                    <a:lnTo>
                      <a:pt x="103" y="150"/>
                    </a:lnTo>
                    <a:lnTo>
                      <a:pt x="103" y="154"/>
                    </a:lnTo>
                    <a:lnTo>
                      <a:pt x="103" y="150"/>
                    </a:lnTo>
                    <a:lnTo>
                      <a:pt x="107" y="150"/>
                    </a:lnTo>
                    <a:lnTo>
                      <a:pt x="107" y="154"/>
                    </a:lnTo>
                    <a:lnTo>
                      <a:pt x="112" y="154"/>
                    </a:lnTo>
                    <a:lnTo>
                      <a:pt x="116" y="154"/>
                    </a:lnTo>
                    <a:lnTo>
                      <a:pt x="120" y="154"/>
                    </a:lnTo>
                    <a:lnTo>
                      <a:pt x="124" y="154"/>
                    </a:lnTo>
                    <a:lnTo>
                      <a:pt x="128" y="154"/>
                    </a:lnTo>
                    <a:lnTo>
                      <a:pt x="128" y="157"/>
                    </a:lnTo>
                    <a:lnTo>
                      <a:pt x="132" y="157"/>
                    </a:lnTo>
                    <a:lnTo>
                      <a:pt x="132" y="161"/>
                    </a:lnTo>
                    <a:lnTo>
                      <a:pt x="136" y="161"/>
                    </a:lnTo>
                    <a:lnTo>
                      <a:pt x="140" y="161"/>
                    </a:lnTo>
                    <a:lnTo>
                      <a:pt x="140" y="157"/>
                    </a:lnTo>
                    <a:lnTo>
                      <a:pt x="140" y="154"/>
                    </a:lnTo>
                    <a:lnTo>
                      <a:pt x="145" y="154"/>
                    </a:lnTo>
                    <a:lnTo>
                      <a:pt x="149" y="157"/>
                    </a:lnTo>
                    <a:lnTo>
                      <a:pt x="153" y="157"/>
                    </a:lnTo>
                    <a:lnTo>
                      <a:pt x="153" y="161"/>
                    </a:lnTo>
                    <a:lnTo>
                      <a:pt x="157" y="161"/>
                    </a:lnTo>
                    <a:lnTo>
                      <a:pt x="157" y="157"/>
                    </a:lnTo>
                    <a:lnTo>
                      <a:pt x="161" y="157"/>
                    </a:lnTo>
                    <a:lnTo>
                      <a:pt x="161" y="154"/>
                    </a:lnTo>
                    <a:lnTo>
                      <a:pt x="165" y="154"/>
                    </a:lnTo>
                    <a:lnTo>
                      <a:pt x="169" y="154"/>
                    </a:lnTo>
                    <a:lnTo>
                      <a:pt x="169" y="150"/>
                    </a:lnTo>
                    <a:lnTo>
                      <a:pt x="173" y="150"/>
                    </a:lnTo>
                    <a:lnTo>
                      <a:pt x="177" y="150"/>
                    </a:lnTo>
                    <a:lnTo>
                      <a:pt x="177" y="146"/>
                    </a:lnTo>
                    <a:lnTo>
                      <a:pt x="182" y="146"/>
                    </a:lnTo>
                    <a:lnTo>
                      <a:pt x="182" y="143"/>
                    </a:lnTo>
                    <a:lnTo>
                      <a:pt x="182" y="139"/>
                    </a:lnTo>
                    <a:lnTo>
                      <a:pt x="186" y="139"/>
                    </a:lnTo>
                    <a:lnTo>
                      <a:pt x="182" y="139"/>
                    </a:lnTo>
                    <a:lnTo>
                      <a:pt x="182" y="135"/>
                    </a:lnTo>
                    <a:lnTo>
                      <a:pt x="182" y="132"/>
                    </a:lnTo>
                    <a:lnTo>
                      <a:pt x="182" y="128"/>
                    </a:lnTo>
                    <a:lnTo>
                      <a:pt x="182" y="124"/>
                    </a:lnTo>
                    <a:lnTo>
                      <a:pt x="182" y="121"/>
                    </a:lnTo>
                    <a:lnTo>
                      <a:pt x="182" y="117"/>
                    </a:lnTo>
                    <a:lnTo>
                      <a:pt x="182" y="113"/>
                    </a:lnTo>
                    <a:lnTo>
                      <a:pt x="182" y="110"/>
                    </a:lnTo>
                    <a:lnTo>
                      <a:pt x="182" y="106"/>
                    </a:lnTo>
                    <a:lnTo>
                      <a:pt x="182" y="102"/>
                    </a:lnTo>
                    <a:lnTo>
                      <a:pt x="182" y="99"/>
                    </a:lnTo>
                    <a:lnTo>
                      <a:pt x="177" y="99"/>
                    </a:lnTo>
                    <a:lnTo>
                      <a:pt x="173" y="99"/>
                    </a:lnTo>
                    <a:lnTo>
                      <a:pt x="169" y="99"/>
                    </a:lnTo>
                    <a:lnTo>
                      <a:pt x="169" y="102"/>
                    </a:lnTo>
                    <a:lnTo>
                      <a:pt x="169" y="106"/>
                    </a:lnTo>
                    <a:lnTo>
                      <a:pt x="165" y="106"/>
                    </a:lnTo>
                    <a:lnTo>
                      <a:pt x="165" y="102"/>
                    </a:lnTo>
                    <a:lnTo>
                      <a:pt x="161" y="102"/>
                    </a:lnTo>
                    <a:lnTo>
                      <a:pt x="161" y="99"/>
                    </a:lnTo>
                    <a:lnTo>
                      <a:pt x="157" y="99"/>
                    </a:lnTo>
                    <a:lnTo>
                      <a:pt x="157" y="95"/>
                    </a:lnTo>
                    <a:lnTo>
                      <a:pt x="153" y="95"/>
                    </a:lnTo>
                    <a:lnTo>
                      <a:pt x="149" y="95"/>
                    </a:lnTo>
                    <a:lnTo>
                      <a:pt x="149" y="99"/>
                    </a:lnTo>
                    <a:lnTo>
                      <a:pt x="145" y="99"/>
                    </a:lnTo>
                    <a:lnTo>
                      <a:pt x="140" y="99"/>
                    </a:lnTo>
                    <a:lnTo>
                      <a:pt x="140" y="95"/>
                    </a:lnTo>
                    <a:lnTo>
                      <a:pt x="140" y="91"/>
                    </a:lnTo>
                    <a:lnTo>
                      <a:pt x="136" y="91"/>
                    </a:lnTo>
                    <a:lnTo>
                      <a:pt x="136" y="88"/>
                    </a:lnTo>
                    <a:lnTo>
                      <a:pt x="136" y="84"/>
                    </a:lnTo>
                    <a:lnTo>
                      <a:pt x="132" y="84"/>
                    </a:lnTo>
                    <a:lnTo>
                      <a:pt x="132" y="80"/>
                    </a:lnTo>
                    <a:lnTo>
                      <a:pt x="132" y="77"/>
                    </a:lnTo>
                    <a:lnTo>
                      <a:pt x="132" y="73"/>
                    </a:lnTo>
                    <a:lnTo>
                      <a:pt x="132" y="69"/>
                    </a:lnTo>
                    <a:lnTo>
                      <a:pt x="128" y="69"/>
                    </a:lnTo>
                    <a:lnTo>
                      <a:pt x="124" y="69"/>
                    </a:lnTo>
                    <a:lnTo>
                      <a:pt x="124" y="66"/>
                    </a:lnTo>
                    <a:lnTo>
                      <a:pt x="120" y="66"/>
                    </a:lnTo>
                    <a:lnTo>
                      <a:pt x="120" y="62"/>
                    </a:lnTo>
                    <a:lnTo>
                      <a:pt x="120" y="58"/>
                    </a:lnTo>
                    <a:lnTo>
                      <a:pt x="120" y="55"/>
                    </a:lnTo>
                    <a:lnTo>
                      <a:pt x="116" y="55"/>
                    </a:lnTo>
                    <a:lnTo>
                      <a:pt x="116" y="51"/>
                    </a:lnTo>
                    <a:lnTo>
                      <a:pt x="120" y="51"/>
                    </a:lnTo>
                    <a:lnTo>
                      <a:pt x="120" y="47"/>
                    </a:lnTo>
                    <a:lnTo>
                      <a:pt x="116" y="47"/>
                    </a:lnTo>
                    <a:lnTo>
                      <a:pt x="116" y="44"/>
                    </a:lnTo>
                    <a:lnTo>
                      <a:pt x="116" y="40"/>
                    </a:lnTo>
                    <a:lnTo>
                      <a:pt x="116" y="36"/>
                    </a:lnTo>
                    <a:lnTo>
                      <a:pt x="116" y="33"/>
                    </a:lnTo>
                    <a:lnTo>
                      <a:pt x="120" y="33"/>
                    </a:lnTo>
                    <a:lnTo>
                      <a:pt x="120" y="29"/>
                    </a:lnTo>
                    <a:lnTo>
                      <a:pt x="120" y="25"/>
                    </a:lnTo>
                    <a:lnTo>
                      <a:pt x="120" y="22"/>
                    </a:lnTo>
                    <a:lnTo>
                      <a:pt x="124" y="22"/>
                    </a:lnTo>
                    <a:lnTo>
                      <a:pt x="124" y="18"/>
                    </a:lnTo>
                    <a:lnTo>
                      <a:pt x="120" y="18"/>
                    </a:lnTo>
                    <a:lnTo>
                      <a:pt x="116" y="18"/>
                    </a:lnTo>
                    <a:lnTo>
                      <a:pt x="112" y="18"/>
                    </a:lnTo>
                    <a:lnTo>
                      <a:pt x="107" y="18"/>
                    </a:lnTo>
                    <a:lnTo>
                      <a:pt x="103" y="18"/>
                    </a:lnTo>
                    <a:lnTo>
                      <a:pt x="99" y="14"/>
                    </a:lnTo>
                    <a:lnTo>
                      <a:pt x="99" y="18"/>
                    </a:lnTo>
                    <a:lnTo>
                      <a:pt x="95" y="18"/>
                    </a:lnTo>
                    <a:lnTo>
                      <a:pt x="91" y="18"/>
                    </a:lnTo>
                    <a:lnTo>
                      <a:pt x="87" y="18"/>
                    </a:lnTo>
                    <a:lnTo>
                      <a:pt x="87" y="14"/>
                    </a:lnTo>
                    <a:lnTo>
                      <a:pt x="83" y="11"/>
                    </a:lnTo>
                    <a:lnTo>
                      <a:pt x="79" y="7"/>
                    </a:lnTo>
                    <a:lnTo>
                      <a:pt x="75" y="7"/>
                    </a:lnTo>
                    <a:lnTo>
                      <a:pt x="70" y="7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70" y="3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2" y="3"/>
                    </a:lnTo>
                    <a:lnTo>
                      <a:pt x="58" y="3"/>
                    </a:lnTo>
                    <a:lnTo>
                      <a:pt x="58" y="7"/>
                    </a:lnTo>
                    <a:lnTo>
                      <a:pt x="58" y="11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4" y="18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7" y="22"/>
                    </a:lnTo>
                    <a:lnTo>
                      <a:pt x="37" y="25"/>
                    </a:lnTo>
                    <a:lnTo>
                      <a:pt x="33" y="25"/>
                    </a:lnTo>
                    <a:lnTo>
                      <a:pt x="33" y="22"/>
                    </a:lnTo>
                    <a:lnTo>
                      <a:pt x="33" y="25"/>
                    </a:lnTo>
                    <a:lnTo>
                      <a:pt x="29" y="25"/>
                    </a:lnTo>
                    <a:lnTo>
                      <a:pt x="29" y="29"/>
                    </a:lnTo>
                    <a:lnTo>
                      <a:pt x="29" y="33"/>
                    </a:lnTo>
                    <a:lnTo>
                      <a:pt x="29" y="36"/>
                    </a:lnTo>
                    <a:lnTo>
                      <a:pt x="25" y="36"/>
                    </a:lnTo>
                    <a:lnTo>
                      <a:pt x="21" y="40"/>
                    </a:lnTo>
                    <a:lnTo>
                      <a:pt x="17" y="40"/>
                    </a:lnTo>
                    <a:lnTo>
                      <a:pt x="17" y="44"/>
                    </a:lnTo>
                    <a:lnTo>
                      <a:pt x="13" y="44"/>
                    </a:lnTo>
                    <a:lnTo>
                      <a:pt x="13" y="47"/>
                    </a:lnTo>
                    <a:lnTo>
                      <a:pt x="13" y="51"/>
                    </a:lnTo>
                    <a:lnTo>
                      <a:pt x="9" y="51"/>
                    </a:lnTo>
                    <a:lnTo>
                      <a:pt x="9" y="55"/>
                    </a:lnTo>
                    <a:lnTo>
                      <a:pt x="5" y="55"/>
                    </a:lnTo>
                    <a:lnTo>
                      <a:pt x="5" y="58"/>
                    </a:lnTo>
                    <a:lnTo>
                      <a:pt x="5" y="62"/>
                    </a:lnTo>
                    <a:lnTo>
                      <a:pt x="9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3" y="69"/>
                    </a:lnTo>
                    <a:lnTo>
                      <a:pt x="17" y="69"/>
                    </a:lnTo>
                    <a:lnTo>
                      <a:pt x="13" y="69"/>
                    </a:lnTo>
                    <a:lnTo>
                      <a:pt x="13" y="73"/>
                    </a:lnTo>
                    <a:lnTo>
                      <a:pt x="13" y="77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5" y="102"/>
                    </a:lnTo>
                    <a:lnTo>
                      <a:pt x="5" y="106"/>
                    </a:lnTo>
                    <a:lnTo>
                      <a:pt x="0" y="106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6600"/>
                  </a:gs>
                  <a:gs pos="100000">
                    <a:srgbClr val="FFFFFF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9261" y="814"/>
                <a:ext cx="1080" cy="1080"/>
                <a:chOff x="8721" y="904"/>
                <a:chExt cx="1080" cy="1080"/>
              </a:xfrm>
            </p:grpSpPr>
            <p:sp>
              <p:nvSpPr>
                <p:cNvPr id="8" name="Oval 63"/>
                <p:cNvSpPr>
                  <a:spLocks noChangeArrowheads="1"/>
                </p:cNvSpPr>
                <p:nvPr/>
              </p:nvSpPr>
              <p:spPr bwMode="auto">
                <a:xfrm>
                  <a:off x="8721" y="904"/>
                  <a:ext cx="1080" cy="1080"/>
                </a:xfrm>
                <a:prstGeom prst="ellipse">
                  <a:avLst/>
                </a:prstGeom>
                <a:solidFill>
                  <a:srgbClr val="66FFFF"/>
                </a:solidFill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s-AR" altLang="es-AR" sz="2400">
                    <a:solidFill>
                      <a:srgbClr val="66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836" y="1109"/>
                  <a:ext cx="788" cy="692"/>
                </a:xfrm>
                <a:prstGeom prst="line">
                  <a:avLst/>
                </a:prstGeom>
                <a:noFill/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0" name="WordArt 6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929" y="1163"/>
                  <a:ext cx="664" cy="562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FadeUp">
                    <a:avLst>
                      <a:gd name="adj" fmla="val 9991"/>
                    </a:avLst>
                  </a:prstTxWarp>
                </a:bodyPr>
                <a:lstStyle/>
                <a:p>
                  <a:pPr algn="ctr"/>
                  <a:r>
                    <a:rPr lang="es-AR" sz="3600" kern="10">
                      <a:ln w="63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TBC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33695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es-AR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TB-VIH </a:t>
            </a:r>
            <a:r>
              <a:rPr lang="es-AR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EN EL NOA</a:t>
            </a:r>
            <a:endParaRPr lang="es-AR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6 Gráfic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249308490"/>
              </p:ext>
            </p:extLst>
          </p:nvPr>
        </p:nvGraphicFramePr>
        <p:xfrm>
          <a:off x="179512" y="1052736"/>
          <a:ext cx="820891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1 Gráfic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83521301"/>
              </p:ext>
            </p:extLst>
          </p:nvPr>
        </p:nvGraphicFramePr>
        <p:xfrm>
          <a:off x="683568" y="3501008"/>
          <a:ext cx="77768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287338" y="6319838"/>
            <a:ext cx="5473700" cy="422275"/>
            <a:chOff x="567" y="3748"/>
            <a:chExt cx="3448" cy="266"/>
          </a:xfrm>
        </p:grpSpPr>
        <p:sp>
          <p:nvSpPr>
            <p:cNvPr id="8" name="Rectangle 59"/>
            <p:cNvSpPr>
              <a:spLocks noChangeArrowheads="1"/>
            </p:cNvSpPr>
            <p:nvPr/>
          </p:nvSpPr>
          <p:spPr bwMode="auto">
            <a:xfrm>
              <a:off x="911" y="3878"/>
              <a:ext cx="3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1000" b="1" i="1" dirty="0">
                  <a:solidFill>
                    <a:srgbClr val="FF6600"/>
                  </a:solidFill>
                  <a:latin typeface="Times New Roman" pitchFamily="18" charset="0"/>
                </a:rPr>
                <a:t>FUENTE: PROGRAMA PROVINCIAL DE CONTROL DE LA TUBERCULOSIS – JUJUY -</a:t>
              </a:r>
              <a:endParaRPr lang="es-ES" altLang="es-AR" sz="3600" dirty="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grpSp>
          <p:nvGrpSpPr>
            <p:cNvPr id="9" name="Group 60"/>
            <p:cNvGrpSpPr>
              <a:grpSpLocks/>
            </p:cNvGrpSpPr>
            <p:nvPr/>
          </p:nvGrpSpPr>
          <p:grpSpPr bwMode="auto">
            <a:xfrm>
              <a:off x="567" y="3748"/>
              <a:ext cx="272" cy="266"/>
              <a:chOff x="8901" y="544"/>
              <a:chExt cx="1800" cy="1620"/>
            </a:xfrm>
          </p:grpSpPr>
          <p:sp>
            <p:nvSpPr>
              <p:cNvPr id="10" name="Freeform 61"/>
              <p:cNvSpPr>
                <a:spLocks/>
              </p:cNvSpPr>
              <p:nvPr/>
            </p:nvSpPr>
            <p:spPr bwMode="auto">
              <a:xfrm>
                <a:off x="8901" y="544"/>
                <a:ext cx="1800" cy="1620"/>
              </a:xfrm>
              <a:custGeom>
                <a:avLst/>
                <a:gdLst>
                  <a:gd name="T0" fmla="*/ 9 w 186"/>
                  <a:gd name="T1" fmla="*/ 113 h 161"/>
                  <a:gd name="T2" fmla="*/ 17 w 186"/>
                  <a:gd name="T3" fmla="*/ 124 h 161"/>
                  <a:gd name="T4" fmla="*/ 25 w 186"/>
                  <a:gd name="T5" fmla="*/ 132 h 161"/>
                  <a:gd name="T6" fmla="*/ 37 w 186"/>
                  <a:gd name="T7" fmla="*/ 135 h 161"/>
                  <a:gd name="T8" fmla="*/ 46 w 186"/>
                  <a:gd name="T9" fmla="*/ 135 h 161"/>
                  <a:gd name="T10" fmla="*/ 54 w 186"/>
                  <a:gd name="T11" fmla="*/ 128 h 161"/>
                  <a:gd name="T12" fmla="*/ 54 w 186"/>
                  <a:gd name="T13" fmla="*/ 113 h 161"/>
                  <a:gd name="T14" fmla="*/ 50 w 186"/>
                  <a:gd name="T15" fmla="*/ 102 h 161"/>
                  <a:gd name="T16" fmla="*/ 58 w 186"/>
                  <a:gd name="T17" fmla="*/ 91 h 161"/>
                  <a:gd name="T18" fmla="*/ 66 w 186"/>
                  <a:gd name="T19" fmla="*/ 91 h 161"/>
                  <a:gd name="T20" fmla="*/ 75 w 186"/>
                  <a:gd name="T21" fmla="*/ 99 h 161"/>
                  <a:gd name="T22" fmla="*/ 75 w 186"/>
                  <a:gd name="T23" fmla="*/ 113 h 161"/>
                  <a:gd name="T24" fmla="*/ 79 w 186"/>
                  <a:gd name="T25" fmla="*/ 124 h 161"/>
                  <a:gd name="T26" fmla="*/ 91 w 186"/>
                  <a:gd name="T27" fmla="*/ 132 h 161"/>
                  <a:gd name="T28" fmla="*/ 95 w 186"/>
                  <a:gd name="T29" fmla="*/ 143 h 161"/>
                  <a:gd name="T30" fmla="*/ 103 w 186"/>
                  <a:gd name="T31" fmla="*/ 150 h 161"/>
                  <a:gd name="T32" fmla="*/ 107 w 186"/>
                  <a:gd name="T33" fmla="*/ 154 h 161"/>
                  <a:gd name="T34" fmla="*/ 124 w 186"/>
                  <a:gd name="T35" fmla="*/ 154 h 161"/>
                  <a:gd name="T36" fmla="*/ 132 w 186"/>
                  <a:gd name="T37" fmla="*/ 161 h 161"/>
                  <a:gd name="T38" fmla="*/ 140 w 186"/>
                  <a:gd name="T39" fmla="*/ 154 h 161"/>
                  <a:gd name="T40" fmla="*/ 153 w 186"/>
                  <a:gd name="T41" fmla="*/ 161 h 161"/>
                  <a:gd name="T42" fmla="*/ 161 w 186"/>
                  <a:gd name="T43" fmla="*/ 154 h 161"/>
                  <a:gd name="T44" fmla="*/ 173 w 186"/>
                  <a:gd name="T45" fmla="*/ 150 h 161"/>
                  <a:gd name="T46" fmla="*/ 182 w 186"/>
                  <a:gd name="T47" fmla="*/ 143 h 161"/>
                  <a:gd name="T48" fmla="*/ 182 w 186"/>
                  <a:gd name="T49" fmla="*/ 135 h 161"/>
                  <a:gd name="T50" fmla="*/ 182 w 186"/>
                  <a:gd name="T51" fmla="*/ 121 h 161"/>
                  <a:gd name="T52" fmla="*/ 182 w 186"/>
                  <a:gd name="T53" fmla="*/ 106 h 161"/>
                  <a:gd name="T54" fmla="*/ 173 w 186"/>
                  <a:gd name="T55" fmla="*/ 99 h 161"/>
                  <a:gd name="T56" fmla="*/ 165 w 186"/>
                  <a:gd name="T57" fmla="*/ 106 h 161"/>
                  <a:gd name="T58" fmla="*/ 157 w 186"/>
                  <a:gd name="T59" fmla="*/ 99 h 161"/>
                  <a:gd name="T60" fmla="*/ 149 w 186"/>
                  <a:gd name="T61" fmla="*/ 99 h 161"/>
                  <a:gd name="T62" fmla="*/ 140 w 186"/>
                  <a:gd name="T63" fmla="*/ 91 h 161"/>
                  <a:gd name="T64" fmla="*/ 132 w 186"/>
                  <a:gd name="T65" fmla="*/ 84 h 161"/>
                  <a:gd name="T66" fmla="*/ 132 w 186"/>
                  <a:gd name="T67" fmla="*/ 69 h 161"/>
                  <a:gd name="T68" fmla="*/ 120 w 186"/>
                  <a:gd name="T69" fmla="*/ 66 h 161"/>
                  <a:gd name="T70" fmla="*/ 116 w 186"/>
                  <a:gd name="T71" fmla="*/ 55 h 161"/>
                  <a:gd name="T72" fmla="*/ 116 w 186"/>
                  <a:gd name="T73" fmla="*/ 47 h 161"/>
                  <a:gd name="T74" fmla="*/ 116 w 186"/>
                  <a:gd name="T75" fmla="*/ 33 h 161"/>
                  <a:gd name="T76" fmla="*/ 120 w 186"/>
                  <a:gd name="T77" fmla="*/ 22 h 161"/>
                  <a:gd name="T78" fmla="*/ 116 w 186"/>
                  <a:gd name="T79" fmla="*/ 18 h 161"/>
                  <a:gd name="T80" fmla="*/ 99 w 186"/>
                  <a:gd name="T81" fmla="*/ 14 h 161"/>
                  <a:gd name="T82" fmla="*/ 87 w 186"/>
                  <a:gd name="T83" fmla="*/ 18 h 161"/>
                  <a:gd name="T84" fmla="*/ 75 w 186"/>
                  <a:gd name="T85" fmla="*/ 7 h 161"/>
                  <a:gd name="T86" fmla="*/ 70 w 186"/>
                  <a:gd name="T87" fmla="*/ 3 h 161"/>
                  <a:gd name="T88" fmla="*/ 62 w 186"/>
                  <a:gd name="T89" fmla="*/ 3 h 161"/>
                  <a:gd name="T90" fmla="*/ 58 w 186"/>
                  <a:gd name="T91" fmla="*/ 14 h 161"/>
                  <a:gd name="T92" fmla="*/ 50 w 186"/>
                  <a:gd name="T93" fmla="*/ 22 h 161"/>
                  <a:gd name="T94" fmla="*/ 37 w 186"/>
                  <a:gd name="T95" fmla="*/ 25 h 161"/>
                  <a:gd name="T96" fmla="*/ 29 w 186"/>
                  <a:gd name="T97" fmla="*/ 25 h 161"/>
                  <a:gd name="T98" fmla="*/ 25 w 186"/>
                  <a:gd name="T99" fmla="*/ 36 h 161"/>
                  <a:gd name="T100" fmla="*/ 13 w 186"/>
                  <a:gd name="T101" fmla="*/ 44 h 161"/>
                  <a:gd name="T102" fmla="*/ 9 w 186"/>
                  <a:gd name="T103" fmla="*/ 55 h 161"/>
                  <a:gd name="T104" fmla="*/ 9 w 186"/>
                  <a:gd name="T105" fmla="*/ 62 h 161"/>
                  <a:gd name="T106" fmla="*/ 17 w 186"/>
                  <a:gd name="T107" fmla="*/ 69 h 161"/>
                  <a:gd name="T108" fmla="*/ 13 w 186"/>
                  <a:gd name="T109" fmla="*/ 80 h 161"/>
                  <a:gd name="T110" fmla="*/ 5 w 186"/>
                  <a:gd name="T111" fmla="*/ 95 h 161"/>
                  <a:gd name="T112" fmla="*/ 0 w 186"/>
                  <a:gd name="T113" fmla="*/ 10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6" h="161">
                    <a:moveTo>
                      <a:pt x="0" y="110"/>
                    </a:moveTo>
                    <a:lnTo>
                      <a:pt x="5" y="110"/>
                    </a:lnTo>
                    <a:lnTo>
                      <a:pt x="5" y="113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7" y="117"/>
                    </a:lnTo>
                    <a:lnTo>
                      <a:pt x="17" y="121"/>
                    </a:lnTo>
                    <a:lnTo>
                      <a:pt x="17" y="124"/>
                    </a:lnTo>
                    <a:lnTo>
                      <a:pt x="21" y="124"/>
                    </a:lnTo>
                    <a:lnTo>
                      <a:pt x="21" y="128"/>
                    </a:lnTo>
                    <a:lnTo>
                      <a:pt x="25" y="128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3" y="132"/>
                    </a:lnTo>
                    <a:lnTo>
                      <a:pt x="33" y="135"/>
                    </a:lnTo>
                    <a:lnTo>
                      <a:pt x="37" y="135"/>
                    </a:lnTo>
                    <a:lnTo>
                      <a:pt x="37" y="139"/>
                    </a:lnTo>
                    <a:lnTo>
                      <a:pt x="42" y="139"/>
                    </a:lnTo>
                    <a:lnTo>
                      <a:pt x="46" y="139"/>
                    </a:lnTo>
                    <a:lnTo>
                      <a:pt x="46" y="135"/>
                    </a:lnTo>
                    <a:lnTo>
                      <a:pt x="50" y="135"/>
                    </a:lnTo>
                    <a:lnTo>
                      <a:pt x="50" y="132"/>
                    </a:lnTo>
                    <a:lnTo>
                      <a:pt x="54" y="132"/>
                    </a:lnTo>
                    <a:lnTo>
                      <a:pt x="54" y="128"/>
                    </a:lnTo>
                    <a:lnTo>
                      <a:pt x="54" y="124"/>
                    </a:lnTo>
                    <a:lnTo>
                      <a:pt x="54" y="121"/>
                    </a:lnTo>
                    <a:lnTo>
                      <a:pt x="54" y="117"/>
                    </a:lnTo>
                    <a:lnTo>
                      <a:pt x="54" y="113"/>
                    </a:lnTo>
                    <a:lnTo>
                      <a:pt x="54" y="110"/>
                    </a:lnTo>
                    <a:lnTo>
                      <a:pt x="54" y="106"/>
                    </a:lnTo>
                    <a:lnTo>
                      <a:pt x="54" y="102"/>
                    </a:lnTo>
                    <a:lnTo>
                      <a:pt x="50" y="102"/>
                    </a:lnTo>
                    <a:lnTo>
                      <a:pt x="50" y="99"/>
                    </a:lnTo>
                    <a:lnTo>
                      <a:pt x="54" y="95"/>
                    </a:lnTo>
                    <a:lnTo>
                      <a:pt x="54" y="91"/>
                    </a:lnTo>
                    <a:lnTo>
                      <a:pt x="58" y="91"/>
                    </a:lnTo>
                    <a:lnTo>
                      <a:pt x="62" y="91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6" y="91"/>
                    </a:lnTo>
                    <a:lnTo>
                      <a:pt x="66" y="95"/>
                    </a:lnTo>
                    <a:lnTo>
                      <a:pt x="70" y="95"/>
                    </a:lnTo>
                    <a:lnTo>
                      <a:pt x="70" y="99"/>
                    </a:lnTo>
                    <a:lnTo>
                      <a:pt x="75" y="99"/>
                    </a:lnTo>
                    <a:lnTo>
                      <a:pt x="75" y="102"/>
                    </a:lnTo>
                    <a:lnTo>
                      <a:pt x="75" y="106"/>
                    </a:lnTo>
                    <a:lnTo>
                      <a:pt x="75" y="110"/>
                    </a:lnTo>
                    <a:lnTo>
                      <a:pt x="75" y="113"/>
                    </a:lnTo>
                    <a:lnTo>
                      <a:pt x="75" y="117"/>
                    </a:lnTo>
                    <a:lnTo>
                      <a:pt x="75" y="121"/>
                    </a:lnTo>
                    <a:lnTo>
                      <a:pt x="75" y="124"/>
                    </a:lnTo>
                    <a:lnTo>
                      <a:pt x="79" y="124"/>
                    </a:lnTo>
                    <a:lnTo>
                      <a:pt x="83" y="124"/>
                    </a:lnTo>
                    <a:lnTo>
                      <a:pt x="87" y="128"/>
                    </a:lnTo>
                    <a:lnTo>
                      <a:pt x="87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9"/>
                    </a:lnTo>
                    <a:lnTo>
                      <a:pt x="95" y="139"/>
                    </a:lnTo>
                    <a:lnTo>
                      <a:pt x="95" y="143"/>
                    </a:lnTo>
                    <a:lnTo>
                      <a:pt x="95" y="146"/>
                    </a:lnTo>
                    <a:lnTo>
                      <a:pt x="99" y="146"/>
                    </a:lnTo>
                    <a:lnTo>
                      <a:pt x="99" y="150"/>
                    </a:lnTo>
                    <a:lnTo>
                      <a:pt x="103" y="150"/>
                    </a:lnTo>
                    <a:lnTo>
                      <a:pt x="103" y="154"/>
                    </a:lnTo>
                    <a:lnTo>
                      <a:pt x="103" y="150"/>
                    </a:lnTo>
                    <a:lnTo>
                      <a:pt x="107" y="150"/>
                    </a:lnTo>
                    <a:lnTo>
                      <a:pt x="107" y="154"/>
                    </a:lnTo>
                    <a:lnTo>
                      <a:pt x="112" y="154"/>
                    </a:lnTo>
                    <a:lnTo>
                      <a:pt x="116" y="154"/>
                    </a:lnTo>
                    <a:lnTo>
                      <a:pt x="120" y="154"/>
                    </a:lnTo>
                    <a:lnTo>
                      <a:pt x="124" y="154"/>
                    </a:lnTo>
                    <a:lnTo>
                      <a:pt x="128" y="154"/>
                    </a:lnTo>
                    <a:lnTo>
                      <a:pt x="128" y="157"/>
                    </a:lnTo>
                    <a:lnTo>
                      <a:pt x="132" y="157"/>
                    </a:lnTo>
                    <a:lnTo>
                      <a:pt x="132" y="161"/>
                    </a:lnTo>
                    <a:lnTo>
                      <a:pt x="136" y="161"/>
                    </a:lnTo>
                    <a:lnTo>
                      <a:pt x="140" y="161"/>
                    </a:lnTo>
                    <a:lnTo>
                      <a:pt x="140" y="157"/>
                    </a:lnTo>
                    <a:lnTo>
                      <a:pt x="140" y="154"/>
                    </a:lnTo>
                    <a:lnTo>
                      <a:pt x="145" y="154"/>
                    </a:lnTo>
                    <a:lnTo>
                      <a:pt x="149" y="157"/>
                    </a:lnTo>
                    <a:lnTo>
                      <a:pt x="153" y="157"/>
                    </a:lnTo>
                    <a:lnTo>
                      <a:pt x="153" y="161"/>
                    </a:lnTo>
                    <a:lnTo>
                      <a:pt x="157" y="161"/>
                    </a:lnTo>
                    <a:lnTo>
                      <a:pt x="157" y="157"/>
                    </a:lnTo>
                    <a:lnTo>
                      <a:pt x="161" y="157"/>
                    </a:lnTo>
                    <a:lnTo>
                      <a:pt x="161" y="154"/>
                    </a:lnTo>
                    <a:lnTo>
                      <a:pt x="165" y="154"/>
                    </a:lnTo>
                    <a:lnTo>
                      <a:pt x="169" y="154"/>
                    </a:lnTo>
                    <a:lnTo>
                      <a:pt x="169" y="150"/>
                    </a:lnTo>
                    <a:lnTo>
                      <a:pt x="173" y="150"/>
                    </a:lnTo>
                    <a:lnTo>
                      <a:pt x="177" y="150"/>
                    </a:lnTo>
                    <a:lnTo>
                      <a:pt x="177" y="146"/>
                    </a:lnTo>
                    <a:lnTo>
                      <a:pt x="182" y="146"/>
                    </a:lnTo>
                    <a:lnTo>
                      <a:pt x="182" y="143"/>
                    </a:lnTo>
                    <a:lnTo>
                      <a:pt x="182" y="139"/>
                    </a:lnTo>
                    <a:lnTo>
                      <a:pt x="186" y="139"/>
                    </a:lnTo>
                    <a:lnTo>
                      <a:pt x="182" y="139"/>
                    </a:lnTo>
                    <a:lnTo>
                      <a:pt x="182" y="135"/>
                    </a:lnTo>
                    <a:lnTo>
                      <a:pt x="182" y="132"/>
                    </a:lnTo>
                    <a:lnTo>
                      <a:pt x="182" y="128"/>
                    </a:lnTo>
                    <a:lnTo>
                      <a:pt x="182" y="124"/>
                    </a:lnTo>
                    <a:lnTo>
                      <a:pt x="182" y="121"/>
                    </a:lnTo>
                    <a:lnTo>
                      <a:pt x="182" y="117"/>
                    </a:lnTo>
                    <a:lnTo>
                      <a:pt x="182" y="113"/>
                    </a:lnTo>
                    <a:lnTo>
                      <a:pt x="182" y="110"/>
                    </a:lnTo>
                    <a:lnTo>
                      <a:pt x="182" y="106"/>
                    </a:lnTo>
                    <a:lnTo>
                      <a:pt x="182" y="102"/>
                    </a:lnTo>
                    <a:lnTo>
                      <a:pt x="182" y="99"/>
                    </a:lnTo>
                    <a:lnTo>
                      <a:pt x="177" y="99"/>
                    </a:lnTo>
                    <a:lnTo>
                      <a:pt x="173" y="99"/>
                    </a:lnTo>
                    <a:lnTo>
                      <a:pt x="169" y="99"/>
                    </a:lnTo>
                    <a:lnTo>
                      <a:pt x="169" y="102"/>
                    </a:lnTo>
                    <a:lnTo>
                      <a:pt x="169" y="106"/>
                    </a:lnTo>
                    <a:lnTo>
                      <a:pt x="165" y="106"/>
                    </a:lnTo>
                    <a:lnTo>
                      <a:pt x="165" y="102"/>
                    </a:lnTo>
                    <a:lnTo>
                      <a:pt x="161" y="102"/>
                    </a:lnTo>
                    <a:lnTo>
                      <a:pt x="161" y="99"/>
                    </a:lnTo>
                    <a:lnTo>
                      <a:pt x="157" y="99"/>
                    </a:lnTo>
                    <a:lnTo>
                      <a:pt x="157" y="95"/>
                    </a:lnTo>
                    <a:lnTo>
                      <a:pt x="153" y="95"/>
                    </a:lnTo>
                    <a:lnTo>
                      <a:pt x="149" y="95"/>
                    </a:lnTo>
                    <a:lnTo>
                      <a:pt x="149" y="99"/>
                    </a:lnTo>
                    <a:lnTo>
                      <a:pt x="145" y="99"/>
                    </a:lnTo>
                    <a:lnTo>
                      <a:pt x="140" y="99"/>
                    </a:lnTo>
                    <a:lnTo>
                      <a:pt x="140" y="95"/>
                    </a:lnTo>
                    <a:lnTo>
                      <a:pt x="140" y="91"/>
                    </a:lnTo>
                    <a:lnTo>
                      <a:pt x="136" y="91"/>
                    </a:lnTo>
                    <a:lnTo>
                      <a:pt x="136" y="88"/>
                    </a:lnTo>
                    <a:lnTo>
                      <a:pt x="136" y="84"/>
                    </a:lnTo>
                    <a:lnTo>
                      <a:pt x="132" y="84"/>
                    </a:lnTo>
                    <a:lnTo>
                      <a:pt x="132" y="80"/>
                    </a:lnTo>
                    <a:lnTo>
                      <a:pt x="132" y="77"/>
                    </a:lnTo>
                    <a:lnTo>
                      <a:pt x="132" y="73"/>
                    </a:lnTo>
                    <a:lnTo>
                      <a:pt x="132" y="69"/>
                    </a:lnTo>
                    <a:lnTo>
                      <a:pt x="128" y="69"/>
                    </a:lnTo>
                    <a:lnTo>
                      <a:pt x="124" y="69"/>
                    </a:lnTo>
                    <a:lnTo>
                      <a:pt x="124" y="66"/>
                    </a:lnTo>
                    <a:lnTo>
                      <a:pt x="120" y="66"/>
                    </a:lnTo>
                    <a:lnTo>
                      <a:pt x="120" y="62"/>
                    </a:lnTo>
                    <a:lnTo>
                      <a:pt x="120" y="58"/>
                    </a:lnTo>
                    <a:lnTo>
                      <a:pt x="120" y="55"/>
                    </a:lnTo>
                    <a:lnTo>
                      <a:pt x="116" y="55"/>
                    </a:lnTo>
                    <a:lnTo>
                      <a:pt x="116" y="51"/>
                    </a:lnTo>
                    <a:lnTo>
                      <a:pt x="120" y="51"/>
                    </a:lnTo>
                    <a:lnTo>
                      <a:pt x="120" y="47"/>
                    </a:lnTo>
                    <a:lnTo>
                      <a:pt x="116" y="47"/>
                    </a:lnTo>
                    <a:lnTo>
                      <a:pt x="116" y="44"/>
                    </a:lnTo>
                    <a:lnTo>
                      <a:pt x="116" y="40"/>
                    </a:lnTo>
                    <a:lnTo>
                      <a:pt x="116" y="36"/>
                    </a:lnTo>
                    <a:lnTo>
                      <a:pt x="116" y="33"/>
                    </a:lnTo>
                    <a:lnTo>
                      <a:pt x="120" y="33"/>
                    </a:lnTo>
                    <a:lnTo>
                      <a:pt x="120" y="29"/>
                    </a:lnTo>
                    <a:lnTo>
                      <a:pt x="120" y="25"/>
                    </a:lnTo>
                    <a:lnTo>
                      <a:pt x="120" y="22"/>
                    </a:lnTo>
                    <a:lnTo>
                      <a:pt x="124" y="22"/>
                    </a:lnTo>
                    <a:lnTo>
                      <a:pt x="124" y="18"/>
                    </a:lnTo>
                    <a:lnTo>
                      <a:pt x="120" y="18"/>
                    </a:lnTo>
                    <a:lnTo>
                      <a:pt x="116" y="18"/>
                    </a:lnTo>
                    <a:lnTo>
                      <a:pt x="112" y="18"/>
                    </a:lnTo>
                    <a:lnTo>
                      <a:pt x="107" y="18"/>
                    </a:lnTo>
                    <a:lnTo>
                      <a:pt x="103" y="18"/>
                    </a:lnTo>
                    <a:lnTo>
                      <a:pt x="99" y="14"/>
                    </a:lnTo>
                    <a:lnTo>
                      <a:pt x="99" y="18"/>
                    </a:lnTo>
                    <a:lnTo>
                      <a:pt x="95" y="18"/>
                    </a:lnTo>
                    <a:lnTo>
                      <a:pt x="91" y="18"/>
                    </a:lnTo>
                    <a:lnTo>
                      <a:pt x="87" y="18"/>
                    </a:lnTo>
                    <a:lnTo>
                      <a:pt x="87" y="14"/>
                    </a:lnTo>
                    <a:lnTo>
                      <a:pt x="83" y="11"/>
                    </a:lnTo>
                    <a:lnTo>
                      <a:pt x="79" y="7"/>
                    </a:lnTo>
                    <a:lnTo>
                      <a:pt x="75" y="7"/>
                    </a:lnTo>
                    <a:lnTo>
                      <a:pt x="70" y="7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70" y="3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2" y="3"/>
                    </a:lnTo>
                    <a:lnTo>
                      <a:pt x="58" y="3"/>
                    </a:lnTo>
                    <a:lnTo>
                      <a:pt x="58" y="7"/>
                    </a:lnTo>
                    <a:lnTo>
                      <a:pt x="58" y="11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4" y="18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7" y="22"/>
                    </a:lnTo>
                    <a:lnTo>
                      <a:pt x="37" y="25"/>
                    </a:lnTo>
                    <a:lnTo>
                      <a:pt x="33" y="25"/>
                    </a:lnTo>
                    <a:lnTo>
                      <a:pt x="33" y="22"/>
                    </a:lnTo>
                    <a:lnTo>
                      <a:pt x="33" y="25"/>
                    </a:lnTo>
                    <a:lnTo>
                      <a:pt x="29" y="25"/>
                    </a:lnTo>
                    <a:lnTo>
                      <a:pt x="29" y="29"/>
                    </a:lnTo>
                    <a:lnTo>
                      <a:pt x="29" y="33"/>
                    </a:lnTo>
                    <a:lnTo>
                      <a:pt x="29" y="36"/>
                    </a:lnTo>
                    <a:lnTo>
                      <a:pt x="25" y="36"/>
                    </a:lnTo>
                    <a:lnTo>
                      <a:pt x="21" y="40"/>
                    </a:lnTo>
                    <a:lnTo>
                      <a:pt x="17" y="40"/>
                    </a:lnTo>
                    <a:lnTo>
                      <a:pt x="17" y="44"/>
                    </a:lnTo>
                    <a:lnTo>
                      <a:pt x="13" y="44"/>
                    </a:lnTo>
                    <a:lnTo>
                      <a:pt x="13" y="47"/>
                    </a:lnTo>
                    <a:lnTo>
                      <a:pt x="13" y="51"/>
                    </a:lnTo>
                    <a:lnTo>
                      <a:pt x="9" y="51"/>
                    </a:lnTo>
                    <a:lnTo>
                      <a:pt x="9" y="55"/>
                    </a:lnTo>
                    <a:lnTo>
                      <a:pt x="5" y="55"/>
                    </a:lnTo>
                    <a:lnTo>
                      <a:pt x="5" y="58"/>
                    </a:lnTo>
                    <a:lnTo>
                      <a:pt x="5" y="62"/>
                    </a:lnTo>
                    <a:lnTo>
                      <a:pt x="9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3" y="69"/>
                    </a:lnTo>
                    <a:lnTo>
                      <a:pt x="17" y="69"/>
                    </a:lnTo>
                    <a:lnTo>
                      <a:pt x="13" y="69"/>
                    </a:lnTo>
                    <a:lnTo>
                      <a:pt x="13" y="73"/>
                    </a:lnTo>
                    <a:lnTo>
                      <a:pt x="13" y="77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5" y="102"/>
                    </a:lnTo>
                    <a:lnTo>
                      <a:pt x="5" y="106"/>
                    </a:lnTo>
                    <a:lnTo>
                      <a:pt x="0" y="106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6600"/>
                  </a:gs>
                  <a:gs pos="100000">
                    <a:srgbClr val="FFFFFF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grpSp>
            <p:nvGrpSpPr>
              <p:cNvPr id="11" name="Group 62"/>
              <p:cNvGrpSpPr>
                <a:grpSpLocks/>
              </p:cNvGrpSpPr>
              <p:nvPr/>
            </p:nvGrpSpPr>
            <p:grpSpPr bwMode="auto">
              <a:xfrm>
                <a:off x="9261" y="814"/>
                <a:ext cx="1080" cy="1080"/>
                <a:chOff x="8721" y="904"/>
                <a:chExt cx="1080" cy="1080"/>
              </a:xfrm>
            </p:grpSpPr>
            <p:sp>
              <p:nvSpPr>
                <p:cNvPr id="12" name="Oval 63"/>
                <p:cNvSpPr>
                  <a:spLocks noChangeArrowheads="1"/>
                </p:cNvSpPr>
                <p:nvPr/>
              </p:nvSpPr>
              <p:spPr bwMode="auto">
                <a:xfrm>
                  <a:off x="8721" y="904"/>
                  <a:ext cx="1080" cy="1080"/>
                </a:xfrm>
                <a:prstGeom prst="ellipse">
                  <a:avLst/>
                </a:prstGeom>
                <a:solidFill>
                  <a:srgbClr val="66FFFF"/>
                </a:solidFill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s-AR" altLang="es-AR" sz="2400">
                    <a:solidFill>
                      <a:srgbClr val="66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836" y="1109"/>
                  <a:ext cx="788" cy="692"/>
                </a:xfrm>
                <a:prstGeom prst="line">
                  <a:avLst/>
                </a:prstGeom>
                <a:noFill/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4" name="WordArt 6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929" y="1163"/>
                  <a:ext cx="664" cy="562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FadeUp">
                    <a:avLst>
                      <a:gd name="adj" fmla="val 9991"/>
                    </a:avLst>
                  </a:prstTxWarp>
                </a:bodyPr>
                <a:lstStyle/>
                <a:p>
                  <a:pPr algn="ctr"/>
                  <a:r>
                    <a:rPr lang="es-AR" sz="3600" kern="10">
                      <a:ln w="63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TBC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17220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723" y="5905482"/>
            <a:ext cx="2735586" cy="87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 descr="Imagen 1"/>
          <p:cNvPicPr>
            <a:picLocks noChangeAspect="1" noChangeArrowheads="1"/>
          </p:cNvPicPr>
          <p:nvPr/>
        </p:nvPicPr>
        <p:blipFill>
          <a:blip r:embed="rId3" cstate="print"/>
          <a:srcRect l="31614" t="20561" r="37903" b="58456"/>
          <a:stretch>
            <a:fillRect/>
          </a:stretch>
        </p:blipFill>
        <p:spPr bwMode="auto">
          <a:xfrm>
            <a:off x="822530" y="5916877"/>
            <a:ext cx="1625866" cy="792089"/>
          </a:xfrm>
          <a:prstGeom prst="rect">
            <a:avLst/>
          </a:prstGeom>
          <a:noFill/>
        </p:spPr>
      </p:pic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59546" y="5213611"/>
            <a:ext cx="1994068" cy="6918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INSTITUTO NACIONAL 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ENFERMEDADES RESPIRATORIAS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“EMILIO CONI”</a:t>
            </a:r>
            <a:endParaRPr kumimoji="0" lang="es-ES" sz="1100" b="1" i="1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7 Imagen" descr="LOGOCONIletrasnegras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170" y="5873688"/>
            <a:ext cx="731077" cy="792000"/>
          </a:xfrm>
          <a:prstGeom prst="rect">
            <a:avLst/>
          </a:prstGeom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9452" y="404664"/>
            <a:ext cx="1098645" cy="1080120"/>
            <a:chOff x="-22" y="1389"/>
            <a:chExt cx="1088" cy="1043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-22" y="1389"/>
              <a:ext cx="1088" cy="1043"/>
            </a:xfrm>
            <a:custGeom>
              <a:avLst/>
              <a:gdLst>
                <a:gd name="T0" fmla="*/ 9 w 186"/>
                <a:gd name="T1" fmla="*/ 113 h 161"/>
                <a:gd name="T2" fmla="*/ 17 w 186"/>
                <a:gd name="T3" fmla="*/ 124 h 161"/>
                <a:gd name="T4" fmla="*/ 25 w 186"/>
                <a:gd name="T5" fmla="*/ 132 h 161"/>
                <a:gd name="T6" fmla="*/ 37 w 186"/>
                <a:gd name="T7" fmla="*/ 135 h 161"/>
                <a:gd name="T8" fmla="*/ 46 w 186"/>
                <a:gd name="T9" fmla="*/ 135 h 161"/>
                <a:gd name="T10" fmla="*/ 54 w 186"/>
                <a:gd name="T11" fmla="*/ 128 h 161"/>
                <a:gd name="T12" fmla="*/ 54 w 186"/>
                <a:gd name="T13" fmla="*/ 113 h 161"/>
                <a:gd name="T14" fmla="*/ 50 w 186"/>
                <a:gd name="T15" fmla="*/ 102 h 161"/>
                <a:gd name="T16" fmla="*/ 58 w 186"/>
                <a:gd name="T17" fmla="*/ 91 h 161"/>
                <a:gd name="T18" fmla="*/ 66 w 186"/>
                <a:gd name="T19" fmla="*/ 91 h 161"/>
                <a:gd name="T20" fmla="*/ 75 w 186"/>
                <a:gd name="T21" fmla="*/ 99 h 161"/>
                <a:gd name="T22" fmla="*/ 75 w 186"/>
                <a:gd name="T23" fmla="*/ 113 h 161"/>
                <a:gd name="T24" fmla="*/ 79 w 186"/>
                <a:gd name="T25" fmla="*/ 124 h 161"/>
                <a:gd name="T26" fmla="*/ 91 w 186"/>
                <a:gd name="T27" fmla="*/ 132 h 161"/>
                <a:gd name="T28" fmla="*/ 95 w 186"/>
                <a:gd name="T29" fmla="*/ 143 h 161"/>
                <a:gd name="T30" fmla="*/ 103 w 186"/>
                <a:gd name="T31" fmla="*/ 150 h 161"/>
                <a:gd name="T32" fmla="*/ 107 w 186"/>
                <a:gd name="T33" fmla="*/ 154 h 161"/>
                <a:gd name="T34" fmla="*/ 124 w 186"/>
                <a:gd name="T35" fmla="*/ 154 h 161"/>
                <a:gd name="T36" fmla="*/ 132 w 186"/>
                <a:gd name="T37" fmla="*/ 161 h 161"/>
                <a:gd name="T38" fmla="*/ 140 w 186"/>
                <a:gd name="T39" fmla="*/ 154 h 161"/>
                <a:gd name="T40" fmla="*/ 153 w 186"/>
                <a:gd name="T41" fmla="*/ 161 h 161"/>
                <a:gd name="T42" fmla="*/ 161 w 186"/>
                <a:gd name="T43" fmla="*/ 154 h 161"/>
                <a:gd name="T44" fmla="*/ 173 w 186"/>
                <a:gd name="T45" fmla="*/ 150 h 161"/>
                <a:gd name="T46" fmla="*/ 182 w 186"/>
                <a:gd name="T47" fmla="*/ 143 h 161"/>
                <a:gd name="T48" fmla="*/ 182 w 186"/>
                <a:gd name="T49" fmla="*/ 135 h 161"/>
                <a:gd name="T50" fmla="*/ 182 w 186"/>
                <a:gd name="T51" fmla="*/ 121 h 161"/>
                <a:gd name="T52" fmla="*/ 182 w 186"/>
                <a:gd name="T53" fmla="*/ 106 h 161"/>
                <a:gd name="T54" fmla="*/ 173 w 186"/>
                <a:gd name="T55" fmla="*/ 99 h 161"/>
                <a:gd name="T56" fmla="*/ 165 w 186"/>
                <a:gd name="T57" fmla="*/ 106 h 161"/>
                <a:gd name="T58" fmla="*/ 157 w 186"/>
                <a:gd name="T59" fmla="*/ 99 h 161"/>
                <a:gd name="T60" fmla="*/ 149 w 186"/>
                <a:gd name="T61" fmla="*/ 99 h 161"/>
                <a:gd name="T62" fmla="*/ 140 w 186"/>
                <a:gd name="T63" fmla="*/ 91 h 161"/>
                <a:gd name="T64" fmla="*/ 132 w 186"/>
                <a:gd name="T65" fmla="*/ 84 h 161"/>
                <a:gd name="T66" fmla="*/ 132 w 186"/>
                <a:gd name="T67" fmla="*/ 69 h 161"/>
                <a:gd name="T68" fmla="*/ 120 w 186"/>
                <a:gd name="T69" fmla="*/ 66 h 161"/>
                <a:gd name="T70" fmla="*/ 116 w 186"/>
                <a:gd name="T71" fmla="*/ 55 h 161"/>
                <a:gd name="T72" fmla="*/ 116 w 186"/>
                <a:gd name="T73" fmla="*/ 47 h 161"/>
                <a:gd name="T74" fmla="*/ 116 w 186"/>
                <a:gd name="T75" fmla="*/ 33 h 161"/>
                <a:gd name="T76" fmla="*/ 120 w 186"/>
                <a:gd name="T77" fmla="*/ 22 h 161"/>
                <a:gd name="T78" fmla="*/ 116 w 186"/>
                <a:gd name="T79" fmla="*/ 18 h 161"/>
                <a:gd name="T80" fmla="*/ 99 w 186"/>
                <a:gd name="T81" fmla="*/ 14 h 161"/>
                <a:gd name="T82" fmla="*/ 87 w 186"/>
                <a:gd name="T83" fmla="*/ 18 h 161"/>
                <a:gd name="T84" fmla="*/ 75 w 186"/>
                <a:gd name="T85" fmla="*/ 7 h 161"/>
                <a:gd name="T86" fmla="*/ 70 w 186"/>
                <a:gd name="T87" fmla="*/ 3 h 161"/>
                <a:gd name="T88" fmla="*/ 62 w 186"/>
                <a:gd name="T89" fmla="*/ 3 h 161"/>
                <a:gd name="T90" fmla="*/ 58 w 186"/>
                <a:gd name="T91" fmla="*/ 14 h 161"/>
                <a:gd name="T92" fmla="*/ 50 w 186"/>
                <a:gd name="T93" fmla="*/ 22 h 161"/>
                <a:gd name="T94" fmla="*/ 37 w 186"/>
                <a:gd name="T95" fmla="*/ 25 h 161"/>
                <a:gd name="T96" fmla="*/ 29 w 186"/>
                <a:gd name="T97" fmla="*/ 25 h 161"/>
                <a:gd name="T98" fmla="*/ 25 w 186"/>
                <a:gd name="T99" fmla="*/ 36 h 161"/>
                <a:gd name="T100" fmla="*/ 13 w 186"/>
                <a:gd name="T101" fmla="*/ 44 h 161"/>
                <a:gd name="T102" fmla="*/ 9 w 186"/>
                <a:gd name="T103" fmla="*/ 55 h 161"/>
                <a:gd name="T104" fmla="*/ 9 w 186"/>
                <a:gd name="T105" fmla="*/ 62 h 161"/>
                <a:gd name="T106" fmla="*/ 17 w 186"/>
                <a:gd name="T107" fmla="*/ 69 h 161"/>
                <a:gd name="T108" fmla="*/ 13 w 186"/>
                <a:gd name="T109" fmla="*/ 80 h 161"/>
                <a:gd name="T110" fmla="*/ 5 w 186"/>
                <a:gd name="T111" fmla="*/ 95 h 161"/>
                <a:gd name="T112" fmla="*/ 0 w 186"/>
                <a:gd name="T113" fmla="*/ 10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6" h="161">
                  <a:moveTo>
                    <a:pt x="0" y="110"/>
                  </a:moveTo>
                  <a:lnTo>
                    <a:pt x="5" y="110"/>
                  </a:lnTo>
                  <a:lnTo>
                    <a:pt x="5" y="113"/>
                  </a:lnTo>
                  <a:lnTo>
                    <a:pt x="9" y="113"/>
                  </a:lnTo>
                  <a:lnTo>
                    <a:pt x="13" y="117"/>
                  </a:lnTo>
                  <a:lnTo>
                    <a:pt x="17" y="117"/>
                  </a:lnTo>
                  <a:lnTo>
                    <a:pt x="17" y="121"/>
                  </a:lnTo>
                  <a:lnTo>
                    <a:pt x="17" y="124"/>
                  </a:lnTo>
                  <a:lnTo>
                    <a:pt x="21" y="124"/>
                  </a:lnTo>
                  <a:lnTo>
                    <a:pt x="21" y="128"/>
                  </a:lnTo>
                  <a:lnTo>
                    <a:pt x="25" y="128"/>
                  </a:lnTo>
                  <a:lnTo>
                    <a:pt x="25" y="132"/>
                  </a:lnTo>
                  <a:lnTo>
                    <a:pt x="29" y="132"/>
                  </a:lnTo>
                  <a:lnTo>
                    <a:pt x="33" y="132"/>
                  </a:lnTo>
                  <a:lnTo>
                    <a:pt x="33" y="135"/>
                  </a:lnTo>
                  <a:lnTo>
                    <a:pt x="37" y="135"/>
                  </a:lnTo>
                  <a:lnTo>
                    <a:pt x="37" y="139"/>
                  </a:lnTo>
                  <a:lnTo>
                    <a:pt x="42" y="139"/>
                  </a:lnTo>
                  <a:lnTo>
                    <a:pt x="46" y="139"/>
                  </a:lnTo>
                  <a:lnTo>
                    <a:pt x="46" y="135"/>
                  </a:lnTo>
                  <a:lnTo>
                    <a:pt x="50" y="135"/>
                  </a:lnTo>
                  <a:lnTo>
                    <a:pt x="50" y="132"/>
                  </a:lnTo>
                  <a:lnTo>
                    <a:pt x="54" y="132"/>
                  </a:lnTo>
                  <a:lnTo>
                    <a:pt x="54" y="128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7"/>
                  </a:lnTo>
                  <a:lnTo>
                    <a:pt x="54" y="113"/>
                  </a:lnTo>
                  <a:lnTo>
                    <a:pt x="54" y="110"/>
                  </a:lnTo>
                  <a:lnTo>
                    <a:pt x="54" y="106"/>
                  </a:lnTo>
                  <a:lnTo>
                    <a:pt x="54" y="102"/>
                  </a:lnTo>
                  <a:lnTo>
                    <a:pt x="50" y="102"/>
                  </a:lnTo>
                  <a:lnTo>
                    <a:pt x="50" y="99"/>
                  </a:lnTo>
                  <a:lnTo>
                    <a:pt x="54" y="95"/>
                  </a:lnTo>
                  <a:lnTo>
                    <a:pt x="54" y="91"/>
                  </a:lnTo>
                  <a:lnTo>
                    <a:pt x="58" y="91"/>
                  </a:lnTo>
                  <a:lnTo>
                    <a:pt x="62" y="91"/>
                  </a:lnTo>
                  <a:lnTo>
                    <a:pt x="62" y="95"/>
                  </a:lnTo>
                  <a:lnTo>
                    <a:pt x="62" y="91"/>
                  </a:lnTo>
                  <a:lnTo>
                    <a:pt x="66" y="91"/>
                  </a:lnTo>
                  <a:lnTo>
                    <a:pt x="66" y="95"/>
                  </a:lnTo>
                  <a:lnTo>
                    <a:pt x="70" y="95"/>
                  </a:lnTo>
                  <a:lnTo>
                    <a:pt x="70" y="99"/>
                  </a:lnTo>
                  <a:lnTo>
                    <a:pt x="75" y="99"/>
                  </a:lnTo>
                  <a:lnTo>
                    <a:pt x="75" y="102"/>
                  </a:lnTo>
                  <a:lnTo>
                    <a:pt x="75" y="106"/>
                  </a:lnTo>
                  <a:lnTo>
                    <a:pt x="75" y="110"/>
                  </a:lnTo>
                  <a:lnTo>
                    <a:pt x="75" y="113"/>
                  </a:lnTo>
                  <a:lnTo>
                    <a:pt x="75" y="117"/>
                  </a:lnTo>
                  <a:lnTo>
                    <a:pt x="75" y="121"/>
                  </a:lnTo>
                  <a:lnTo>
                    <a:pt x="75" y="124"/>
                  </a:lnTo>
                  <a:lnTo>
                    <a:pt x="79" y="124"/>
                  </a:lnTo>
                  <a:lnTo>
                    <a:pt x="83" y="124"/>
                  </a:lnTo>
                  <a:lnTo>
                    <a:pt x="87" y="128"/>
                  </a:lnTo>
                  <a:lnTo>
                    <a:pt x="87" y="132"/>
                  </a:lnTo>
                  <a:lnTo>
                    <a:pt x="91" y="132"/>
                  </a:lnTo>
                  <a:lnTo>
                    <a:pt x="91" y="135"/>
                  </a:lnTo>
                  <a:lnTo>
                    <a:pt x="91" y="139"/>
                  </a:lnTo>
                  <a:lnTo>
                    <a:pt x="95" y="139"/>
                  </a:lnTo>
                  <a:lnTo>
                    <a:pt x="95" y="143"/>
                  </a:lnTo>
                  <a:lnTo>
                    <a:pt x="95" y="146"/>
                  </a:lnTo>
                  <a:lnTo>
                    <a:pt x="99" y="146"/>
                  </a:lnTo>
                  <a:lnTo>
                    <a:pt x="99" y="150"/>
                  </a:lnTo>
                  <a:lnTo>
                    <a:pt x="103" y="150"/>
                  </a:lnTo>
                  <a:lnTo>
                    <a:pt x="103" y="154"/>
                  </a:lnTo>
                  <a:lnTo>
                    <a:pt x="103" y="150"/>
                  </a:lnTo>
                  <a:lnTo>
                    <a:pt x="107" y="150"/>
                  </a:lnTo>
                  <a:lnTo>
                    <a:pt x="107" y="154"/>
                  </a:lnTo>
                  <a:lnTo>
                    <a:pt x="112" y="154"/>
                  </a:lnTo>
                  <a:lnTo>
                    <a:pt x="116" y="154"/>
                  </a:lnTo>
                  <a:lnTo>
                    <a:pt x="120" y="154"/>
                  </a:lnTo>
                  <a:lnTo>
                    <a:pt x="124" y="154"/>
                  </a:lnTo>
                  <a:lnTo>
                    <a:pt x="128" y="154"/>
                  </a:lnTo>
                  <a:lnTo>
                    <a:pt x="128" y="157"/>
                  </a:lnTo>
                  <a:lnTo>
                    <a:pt x="132" y="157"/>
                  </a:lnTo>
                  <a:lnTo>
                    <a:pt x="132" y="161"/>
                  </a:lnTo>
                  <a:lnTo>
                    <a:pt x="136" y="161"/>
                  </a:lnTo>
                  <a:lnTo>
                    <a:pt x="140" y="161"/>
                  </a:lnTo>
                  <a:lnTo>
                    <a:pt x="140" y="157"/>
                  </a:lnTo>
                  <a:lnTo>
                    <a:pt x="140" y="154"/>
                  </a:lnTo>
                  <a:lnTo>
                    <a:pt x="145" y="154"/>
                  </a:lnTo>
                  <a:lnTo>
                    <a:pt x="149" y="157"/>
                  </a:lnTo>
                  <a:lnTo>
                    <a:pt x="153" y="157"/>
                  </a:lnTo>
                  <a:lnTo>
                    <a:pt x="153" y="161"/>
                  </a:lnTo>
                  <a:lnTo>
                    <a:pt x="157" y="161"/>
                  </a:lnTo>
                  <a:lnTo>
                    <a:pt x="157" y="157"/>
                  </a:lnTo>
                  <a:lnTo>
                    <a:pt x="161" y="157"/>
                  </a:lnTo>
                  <a:lnTo>
                    <a:pt x="161" y="154"/>
                  </a:lnTo>
                  <a:lnTo>
                    <a:pt x="165" y="154"/>
                  </a:lnTo>
                  <a:lnTo>
                    <a:pt x="169" y="154"/>
                  </a:lnTo>
                  <a:lnTo>
                    <a:pt x="169" y="150"/>
                  </a:lnTo>
                  <a:lnTo>
                    <a:pt x="173" y="150"/>
                  </a:lnTo>
                  <a:lnTo>
                    <a:pt x="177" y="150"/>
                  </a:lnTo>
                  <a:lnTo>
                    <a:pt x="177" y="146"/>
                  </a:lnTo>
                  <a:lnTo>
                    <a:pt x="182" y="146"/>
                  </a:lnTo>
                  <a:lnTo>
                    <a:pt x="182" y="143"/>
                  </a:lnTo>
                  <a:lnTo>
                    <a:pt x="182" y="139"/>
                  </a:lnTo>
                  <a:lnTo>
                    <a:pt x="186" y="139"/>
                  </a:lnTo>
                  <a:lnTo>
                    <a:pt x="182" y="139"/>
                  </a:lnTo>
                  <a:lnTo>
                    <a:pt x="182" y="135"/>
                  </a:lnTo>
                  <a:lnTo>
                    <a:pt x="182" y="132"/>
                  </a:lnTo>
                  <a:lnTo>
                    <a:pt x="182" y="128"/>
                  </a:lnTo>
                  <a:lnTo>
                    <a:pt x="182" y="124"/>
                  </a:lnTo>
                  <a:lnTo>
                    <a:pt x="182" y="121"/>
                  </a:lnTo>
                  <a:lnTo>
                    <a:pt x="182" y="117"/>
                  </a:lnTo>
                  <a:lnTo>
                    <a:pt x="182" y="113"/>
                  </a:lnTo>
                  <a:lnTo>
                    <a:pt x="182" y="110"/>
                  </a:lnTo>
                  <a:lnTo>
                    <a:pt x="182" y="106"/>
                  </a:lnTo>
                  <a:lnTo>
                    <a:pt x="182" y="102"/>
                  </a:lnTo>
                  <a:lnTo>
                    <a:pt x="182" y="99"/>
                  </a:lnTo>
                  <a:lnTo>
                    <a:pt x="177" y="99"/>
                  </a:lnTo>
                  <a:lnTo>
                    <a:pt x="173" y="99"/>
                  </a:lnTo>
                  <a:lnTo>
                    <a:pt x="169" y="99"/>
                  </a:lnTo>
                  <a:lnTo>
                    <a:pt x="169" y="102"/>
                  </a:lnTo>
                  <a:lnTo>
                    <a:pt x="169" y="106"/>
                  </a:lnTo>
                  <a:lnTo>
                    <a:pt x="165" y="106"/>
                  </a:lnTo>
                  <a:lnTo>
                    <a:pt x="165" y="102"/>
                  </a:lnTo>
                  <a:lnTo>
                    <a:pt x="161" y="102"/>
                  </a:lnTo>
                  <a:lnTo>
                    <a:pt x="161" y="99"/>
                  </a:lnTo>
                  <a:lnTo>
                    <a:pt x="157" y="99"/>
                  </a:lnTo>
                  <a:lnTo>
                    <a:pt x="157" y="95"/>
                  </a:lnTo>
                  <a:lnTo>
                    <a:pt x="153" y="95"/>
                  </a:lnTo>
                  <a:lnTo>
                    <a:pt x="149" y="95"/>
                  </a:lnTo>
                  <a:lnTo>
                    <a:pt x="149" y="99"/>
                  </a:lnTo>
                  <a:lnTo>
                    <a:pt x="145" y="99"/>
                  </a:lnTo>
                  <a:lnTo>
                    <a:pt x="140" y="99"/>
                  </a:lnTo>
                  <a:lnTo>
                    <a:pt x="140" y="95"/>
                  </a:lnTo>
                  <a:lnTo>
                    <a:pt x="140" y="91"/>
                  </a:lnTo>
                  <a:lnTo>
                    <a:pt x="136" y="91"/>
                  </a:lnTo>
                  <a:lnTo>
                    <a:pt x="136" y="88"/>
                  </a:lnTo>
                  <a:lnTo>
                    <a:pt x="136" y="84"/>
                  </a:lnTo>
                  <a:lnTo>
                    <a:pt x="132" y="84"/>
                  </a:lnTo>
                  <a:lnTo>
                    <a:pt x="132" y="80"/>
                  </a:lnTo>
                  <a:lnTo>
                    <a:pt x="132" y="77"/>
                  </a:lnTo>
                  <a:lnTo>
                    <a:pt x="132" y="73"/>
                  </a:lnTo>
                  <a:lnTo>
                    <a:pt x="132" y="69"/>
                  </a:lnTo>
                  <a:lnTo>
                    <a:pt x="128" y="69"/>
                  </a:lnTo>
                  <a:lnTo>
                    <a:pt x="124" y="69"/>
                  </a:lnTo>
                  <a:lnTo>
                    <a:pt x="124" y="66"/>
                  </a:lnTo>
                  <a:lnTo>
                    <a:pt x="120" y="66"/>
                  </a:lnTo>
                  <a:lnTo>
                    <a:pt x="120" y="62"/>
                  </a:lnTo>
                  <a:lnTo>
                    <a:pt x="120" y="58"/>
                  </a:lnTo>
                  <a:lnTo>
                    <a:pt x="120" y="55"/>
                  </a:lnTo>
                  <a:lnTo>
                    <a:pt x="116" y="55"/>
                  </a:lnTo>
                  <a:lnTo>
                    <a:pt x="116" y="51"/>
                  </a:lnTo>
                  <a:lnTo>
                    <a:pt x="120" y="51"/>
                  </a:lnTo>
                  <a:lnTo>
                    <a:pt x="120" y="47"/>
                  </a:lnTo>
                  <a:lnTo>
                    <a:pt x="116" y="47"/>
                  </a:lnTo>
                  <a:lnTo>
                    <a:pt x="116" y="44"/>
                  </a:lnTo>
                  <a:lnTo>
                    <a:pt x="116" y="40"/>
                  </a:lnTo>
                  <a:lnTo>
                    <a:pt x="116" y="36"/>
                  </a:lnTo>
                  <a:lnTo>
                    <a:pt x="116" y="33"/>
                  </a:lnTo>
                  <a:lnTo>
                    <a:pt x="120" y="33"/>
                  </a:lnTo>
                  <a:lnTo>
                    <a:pt x="120" y="29"/>
                  </a:lnTo>
                  <a:lnTo>
                    <a:pt x="120" y="25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24" y="18"/>
                  </a:lnTo>
                  <a:lnTo>
                    <a:pt x="120" y="18"/>
                  </a:lnTo>
                  <a:lnTo>
                    <a:pt x="116" y="18"/>
                  </a:lnTo>
                  <a:lnTo>
                    <a:pt x="112" y="18"/>
                  </a:lnTo>
                  <a:lnTo>
                    <a:pt x="107" y="18"/>
                  </a:lnTo>
                  <a:lnTo>
                    <a:pt x="103" y="18"/>
                  </a:lnTo>
                  <a:lnTo>
                    <a:pt x="99" y="14"/>
                  </a:lnTo>
                  <a:lnTo>
                    <a:pt x="99" y="18"/>
                  </a:lnTo>
                  <a:lnTo>
                    <a:pt x="95" y="18"/>
                  </a:lnTo>
                  <a:lnTo>
                    <a:pt x="91" y="18"/>
                  </a:lnTo>
                  <a:lnTo>
                    <a:pt x="87" y="18"/>
                  </a:lnTo>
                  <a:lnTo>
                    <a:pt x="87" y="14"/>
                  </a:lnTo>
                  <a:lnTo>
                    <a:pt x="83" y="11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70" y="7"/>
                  </a:lnTo>
                  <a:lnTo>
                    <a:pt x="70" y="3"/>
                  </a:lnTo>
                  <a:lnTo>
                    <a:pt x="75" y="3"/>
                  </a:lnTo>
                  <a:lnTo>
                    <a:pt x="70" y="3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62" y="3"/>
                  </a:lnTo>
                  <a:lnTo>
                    <a:pt x="58" y="3"/>
                  </a:lnTo>
                  <a:lnTo>
                    <a:pt x="58" y="7"/>
                  </a:lnTo>
                  <a:lnTo>
                    <a:pt x="58" y="11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4" y="18"/>
                  </a:lnTo>
                  <a:lnTo>
                    <a:pt x="50" y="18"/>
                  </a:lnTo>
                  <a:lnTo>
                    <a:pt x="50" y="22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7" y="22"/>
                  </a:lnTo>
                  <a:lnTo>
                    <a:pt x="37" y="25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33" y="25"/>
                  </a:lnTo>
                  <a:lnTo>
                    <a:pt x="29" y="25"/>
                  </a:lnTo>
                  <a:lnTo>
                    <a:pt x="29" y="29"/>
                  </a:lnTo>
                  <a:lnTo>
                    <a:pt x="29" y="33"/>
                  </a:lnTo>
                  <a:lnTo>
                    <a:pt x="29" y="36"/>
                  </a:lnTo>
                  <a:lnTo>
                    <a:pt x="25" y="36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7" y="44"/>
                  </a:lnTo>
                  <a:lnTo>
                    <a:pt x="13" y="44"/>
                  </a:lnTo>
                  <a:lnTo>
                    <a:pt x="13" y="47"/>
                  </a:lnTo>
                  <a:lnTo>
                    <a:pt x="13" y="51"/>
                  </a:lnTo>
                  <a:lnTo>
                    <a:pt x="9" y="51"/>
                  </a:lnTo>
                  <a:lnTo>
                    <a:pt x="9" y="55"/>
                  </a:lnTo>
                  <a:lnTo>
                    <a:pt x="5" y="55"/>
                  </a:lnTo>
                  <a:lnTo>
                    <a:pt x="5" y="58"/>
                  </a:lnTo>
                  <a:lnTo>
                    <a:pt x="5" y="62"/>
                  </a:lnTo>
                  <a:lnTo>
                    <a:pt x="9" y="62"/>
                  </a:lnTo>
                  <a:lnTo>
                    <a:pt x="9" y="66"/>
                  </a:lnTo>
                  <a:lnTo>
                    <a:pt x="13" y="66"/>
                  </a:lnTo>
                  <a:lnTo>
                    <a:pt x="13" y="69"/>
                  </a:lnTo>
                  <a:lnTo>
                    <a:pt x="17" y="69"/>
                  </a:lnTo>
                  <a:lnTo>
                    <a:pt x="13" y="69"/>
                  </a:lnTo>
                  <a:lnTo>
                    <a:pt x="13" y="73"/>
                  </a:lnTo>
                  <a:lnTo>
                    <a:pt x="13" y="77"/>
                  </a:lnTo>
                  <a:lnTo>
                    <a:pt x="13" y="80"/>
                  </a:lnTo>
                  <a:lnTo>
                    <a:pt x="9" y="84"/>
                  </a:lnTo>
                  <a:lnTo>
                    <a:pt x="9" y="88"/>
                  </a:lnTo>
                  <a:lnTo>
                    <a:pt x="9" y="91"/>
                  </a:lnTo>
                  <a:lnTo>
                    <a:pt x="5" y="95"/>
                  </a:lnTo>
                  <a:lnTo>
                    <a:pt x="5" y="99"/>
                  </a:lnTo>
                  <a:lnTo>
                    <a:pt x="5" y="102"/>
                  </a:lnTo>
                  <a:lnTo>
                    <a:pt x="5" y="106"/>
                  </a:lnTo>
                  <a:lnTo>
                    <a:pt x="0" y="106"/>
                  </a:lnTo>
                  <a:lnTo>
                    <a:pt x="0" y="11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FFFFFF"/>
                </a:gs>
              </a:gsLst>
              <a:lin ang="0" scaled="1"/>
            </a:gra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122" y="1592"/>
              <a:ext cx="656" cy="672"/>
            </a:xfrm>
            <a:prstGeom prst="ellipse">
              <a:avLst/>
            </a:prstGeom>
            <a:solidFill>
              <a:srgbClr val="66FFFF"/>
            </a:solidFill>
            <a:ln w="762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AR" altLang="es-AR" sz="2400" dirty="0">
                <a:solidFill>
                  <a:srgbClr val="66FF66"/>
                </a:solidFill>
                <a:latin typeface="Times New Roman" pitchFamily="18" charset="0"/>
              </a:endParaRPr>
            </a:p>
          </p:txBody>
        </p:sp>
        <p:sp>
          <p:nvSpPr>
            <p:cNvPr id="13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5" y="1753"/>
              <a:ext cx="404" cy="35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s-AR" sz="3600" kern="10" dirty="0">
                  <a:ln w="1270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35921" dir="2700000" sy="50000" rotWithShape="0">
                      <a:srgbClr val="FF6600"/>
                    </a:outerShdw>
                  </a:effectLst>
                  <a:latin typeface="Arial Black"/>
                </a:rPr>
                <a:t>TBC</a:t>
              </a: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V="1">
              <a:off x="211" y="1718"/>
              <a:ext cx="480" cy="431"/>
            </a:xfrm>
            <a:prstGeom prst="line">
              <a:avLst/>
            </a:prstGeom>
            <a:noFill/>
            <a:ln w="762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 dirty="0"/>
            </a:p>
          </p:txBody>
        </p:sp>
      </p:grpSp>
      <p:sp>
        <p:nvSpPr>
          <p:cNvPr id="15" name="1 Título"/>
          <p:cNvSpPr txBox="1">
            <a:spLocks/>
          </p:cNvSpPr>
          <p:nvPr/>
        </p:nvSpPr>
        <p:spPr>
          <a:xfrm>
            <a:off x="484861" y="232484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Resistencia en Argentina</a:t>
            </a:r>
            <a:endParaRPr lang="es-A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51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9036496" cy="60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84284" y="6153130"/>
            <a:ext cx="8192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Fuente</a:t>
            </a:r>
            <a:r>
              <a:rPr lang="es-ES" sz="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Instituto Nacional de Enfermedades Respiratorias (INER) “Emilio </a:t>
            </a:r>
            <a:r>
              <a:rPr lang="es-ES" sz="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Coni</a:t>
            </a:r>
            <a:r>
              <a:rPr lang="es-ES" sz="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”, Administración Nacional de Laboratorios e Institutos de Salud (ANLIS), con base en los datos de los Programas de Control de las 24 Jurisdicciones del país</a:t>
            </a:r>
            <a:endParaRPr lang="es-AR" sz="900" dirty="0"/>
          </a:p>
        </p:txBody>
      </p:sp>
    </p:spTree>
    <p:extLst>
      <p:ext uri="{BB962C8B-B14F-4D97-AF65-F5344CB8AC3E}">
        <p14:creationId xmlns:p14="http://schemas.microsoft.com/office/powerpoint/2010/main" xmlns="" val="12478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63986" y="6288767"/>
            <a:ext cx="8297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Fuente</a:t>
            </a:r>
            <a:r>
              <a:rPr lang="es-ES" sz="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Instituto Nacional de Enfermedades Respiratorias (INER) “Emilio </a:t>
            </a:r>
            <a:r>
              <a:rPr lang="es-ES" sz="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Coni</a:t>
            </a:r>
            <a:r>
              <a:rPr lang="es-ES" sz="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”, Administración Nacional de Laboratorios e Institutos de Salud (ANLIS), con base en los datos de los Programas de Control de las 24 Jurisdicciones del país</a:t>
            </a:r>
            <a:endParaRPr lang="es-AR" sz="900" dirty="0"/>
          </a:p>
        </p:txBody>
      </p:sp>
      <p:pic>
        <p:nvPicPr>
          <p:cNvPr id="4098" name="Picture 2" descr="H:\PROGRAMA DE TBC\8 CURSOS, JORNADAS PRESENTACIONES\2014\NOA\RESISTENTE 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63" y="280988"/>
            <a:ext cx="8677275" cy="600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66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547813" y="115888"/>
            <a:ext cx="6119812" cy="68580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AR" b="1" u="sng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RESISTENCIA A LOS TUBERCULOSTATICOS</a:t>
            </a:r>
          </a:p>
          <a:p>
            <a:pPr algn="ctr">
              <a:spcBef>
                <a:spcPct val="50000"/>
              </a:spcBef>
            </a:pPr>
            <a:r>
              <a:rPr lang="es-ES" altLang="es-AR" sz="1400" b="1" u="sng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JUJUY 2009-2014</a:t>
            </a:r>
            <a:endParaRPr lang="es-ES" altLang="es-AR" sz="1400" b="1" u="sng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7331" name="Text Box 51"/>
          <p:cNvSpPr txBox="1">
            <a:spLocks noChangeArrowheads="1"/>
          </p:cNvSpPr>
          <p:nvPr/>
        </p:nvSpPr>
        <p:spPr bwMode="auto">
          <a:xfrm>
            <a:off x="2916238" y="908050"/>
            <a:ext cx="3384550" cy="63402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s-ES" altLang="es-AR" sz="1600" b="1" dirty="0">
                <a:solidFill>
                  <a:srgbClr val="FF6600"/>
                </a:solidFill>
                <a:latin typeface="Tahoma" pitchFamily="34" charset="0"/>
              </a:rPr>
              <a:t>Nº de Casos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s-ES" altLang="es-AR" sz="1600" b="1" dirty="0" smtClean="0">
                <a:latin typeface="Tahoma" pitchFamily="34" charset="0"/>
              </a:rPr>
              <a:t>2192 </a:t>
            </a:r>
            <a:endParaRPr lang="es-ES" altLang="es-AR" sz="1000" b="1" dirty="0">
              <a:solidFill>
                <a:srgbClr val="FF6600"/>
              </a:solidFill>
              <a:latin typeface="Tahoma" pitchFamily="34" charset="0"/>
            </a:endParaRPr>
          </a:p>
        </p:txBody>
      </p:sp>
      <p:sp>
        <p:nvSpPr>
          <p:cNvPr id="97332" name="Text Box 52"/>
          <p:cNvSpPr txBox="1">
            <a:spLocks noChangeArrowheads="1"/>
          </p:cNvSpPr>
          <p:nvPr/>
        </p:nvSpPr>
        <p:spPr bwMode="auto">
          <a:xfrm>
            <a:off x="3419872" y="1988840"/>
            <a:ext cx="2376488" cy="566309"/>
          </a:xfrm>
          <a:prstGeom prst="rect">
            <a:avLst/>
          </a:prstGeom>
          <a:noFill/>
          <a:ln w="28575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s-ES" altLang="es-AR" sz="1400" b="1" dirty="0">
                <a:latin typeface="Tahoma" pitchFamily="34" charset="0"/>
              </a:rPr>
              <a:t>Total de Resistentes: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s-ES" altLang="es-AR" sz="1400" b="1" dirty="0" smtClean="0">
                <a:solidFill>
                  <a:srgbClr val="336699"/>
                </a:solidFill>
                <a:latin typeface="Tahoma" pitchFamily="34" charset="0"/>
              </a:rPr>
              <a:t>22 (1 %)</a:t>
            </a:r>
            <a:endParaRPr lang="es-ES" altLang="es-AR" sz="1400" dirty="0">
              <a:solidFill>
                <a:srgbClr val="336699"/>
              </a:solidFill>
              <a:latin typeface="Tahoma" pitchFamily="34" charset="0"/>
            </a:endParaRPr>
          </a:p>
        </p:txBody>
      </p:sp>
      <p:sp>
        <p:nvSpPr>
          <p:cNvPr id="97333" name="Text Box 53"/>
          <p:cNvSpPr txBox="1">
            <a:spLocks noChangeArrowheads="1"/>
          </p:cNvSpPr>
          <p:nvPr/>
        </p:nvSpPr>
        <p:spPr bwMode="auto">
          <a:xfrm>
            <a:off x="5796806" y="3150723"/>
            <a:ext cx="2087562" cy="566309"/>
          </a:xfrm>
          <a:prstGeom prst="rect">
            <a:avLst/>
          </a:prstGeom>
          <a:noFill/>
          <a:ln w="28575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s-ES" altLang="es-AR" sz="1400" b="1" dirty="0" smtClean="0">
                <a:latin typeface="Tahoma" pitchFamily="34" charset="0"/>
              </a:rPr>
              <a:t>VIH </a:t>
            </a:r>
            <a:endParaRPr lang="es-ES" altLang="es-AR" sz="1400" b="1" dirty="0">
              <a:latin typeface="Tahoma" pitchFamily="34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s-ES" altLang="es-AR" sz="1400" b="1" dirty="0" smtClean="0">
                <a:solidFill>
                  <a:srgbClr val="336699"/>
                </a:solidFill>
                <a:latin typeface="Tahoma" pitchFamily="34" charset="0"/>
              </a:rPr>
              <a:t>8 (36%)</a:t>
            </a:r>
            <a:endParaRPr lang="es-ES" altLang="es-AR" sz="1400" b="1" dirty="0">
              <a:solidFill>
                <a:srgbClr val="336699"/>
              </a:solidFill>
              <a:latin typeface="Tahoma" pitchFamily="34" charset="0"/>
            </a:endParaRPr>
          </a:p>
        </p:txBody>
      </p:sp>
      <p:sp>
        <p:nvSpPr>
          <p:cNvPr id="97334" name="Text Box 54"/>
          <p:cNvSpPr txBox="1">
            <a:spLocks noChangeArrowheads="1"/>
          </p:cNvSpPr>
          <p:nvPr/>
        </p:nvSpPr>
        <p:spPr bwMode="auto">
          <a:xfrm>
            <a:off x="3994522" y="3199851"/>
            <a:ext cx="1225550" cy="566309"/>
          </a:xfrm>
          <a:prstGeom prst="rect">
            <a:avLst/>
          </a:prstGeom>
          <a:noFill/>
          <a:ln w="28575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s-ES" altLang="es-AR" sz="1400" b="1" dirty="0" smtClean="0">
                <a:latin typeface="Tahoma" pitchFamily="34" charset="0"/>
              </a:rPr>
              <a:t>XDR </a:t>
            </a:r>
            <a:endParaRPr lang="es-ES" altLang="es-AR" sz="1400" b="1" dirty="0">
              <a:latin typeface="Tahoma" pitchFamily="34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s-ES" altLang="es-AR" sz="1400" b="1" dirty="0">
                <a:solidFill>
                  <a:srgbClr val="336699"/>
                </a:solidFill>
                <a:latin typeface="Tahoma" pitchFamily="34" charset="0"/>
              </a:rPr>
              <a:t>1</a:t>
            </a:r>
            <a:r>
              <a:rPr lang="es-ES" altLang="es-AR" sz="1400" b="1" dirty="0" smtClean="0">
                <a:solidFill>
                  <a:srgbClr val="336699"/>
                </a:solidFill>
                <a:latin typeface="Tahoma" pitchFamily="34" charset="0"/>
              </a:rPr>
              <a:t> (4,5 %)</a:t>
            </a:r>
            <a:endParaRPr lang="es-ES" altLang="es-AR" sz="1400" dirty="0">
              <a:solidFill>
                <a:srgbClr val="336699"/>
              </a:solidFill>
              <a:latin typeface="Tahoma" pitchFamily="34" charset="0"/>
            </a:endParaRP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50825" y="6319838"/>
            <a:ext cx="5473700" cy="422275"/>
            <a:chOff x="567" y="3748"/>
            <a:chExt cx="3448" cy="266"/>
          </a:xfrm>
        </p:grpSpPr>
        <p:sp>
          <p:nvSpPr>
            <p:cNvPr id="97339" name="Rectangle 59"/>
            <p:cNvSpPr>
              <a:spLocks noChangeArrowheads="1"/>
            </p:cNvSpPr>
            <p:nvPr/>
          </p:nvSpPr>
          <p:spPr bwMode="auto">
            <a:xfrm>
              <a:off x="911" y="3878"/>
              <a:ext cx="3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1000" b="1" i="1" dirty="0">
                  <a:solidFill>
                    <a:srgbClr val="FF6600"/>
                  </a:solidFill>
                  <a:latin typeface="Times New Roman" pitchFamily="18" charset="0"/>
                </a:rPr>
                <a:t>FUENTE: PROGRAMA PROVINCIAL DE CONTROL DE LA TUBERCULOSIS – JUJUY -</a:t>
              </a:r>
              <a:endParaRPr lang="es-ES" altLang="es-AR" sz="3600" dirty="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60"/>
            <p:cNvGrpSpPr>
              <a:grpSpLocks/>
            </p:cNvGrpSpPr>
            <p:nvPr/>
          </p:nvGrpSpPr>
          <p:grpSpPr bwMode="auto">
            <a:xfrm>
              <a:off x="567" y="3748"/>
              <a:ext cx="272" cy="266"/>
              <a:chOff x="8901" y="544"/>
              <a:chExt cx="1800" cy="1620"/>
            </a:xfrm>
          </p:grpSpPr>
          <p:sp>
            <p:nvSpPr>
              <p:cNvPr id="97341" name="Freeform 61"/>
              <p:cNvSpPr>
                <a:spLocks/>
              </p:cNvSpPr>
              <p:nvPr/>
            </p:nvSpPr>
            <p:spPr bwMode="auto">
              <a:xfrm>
                <a:off x="8901" y="544"/>
                <a:ext cx="1800" cy="1620"/>
              </a:xfrm>
              <a:custGeom>
                <a:avLst/>
                <a:gdLst>
                  <a:gd name="T0" fmla="*/ 9 w 186"/>
                  <a:gd name="T1" fmla="*/ 113 h 161"/>
                  <a:gd name="T2" fmla="*/ 17 w 186"/>
                  <a:gd name="T3" fmla="*/ 124 h 161"/>
                  <a:gd name="T4" fmla="*/ 25 w 186"/>
                  <a:gd name="T5" fmla="*/ 132 h 161"/>
                  <a:gd name="T6" fmla="*/ 37 w 186"/>
                  <a:gd name="T7" fmla="*/ 135 h 161"/>
                  <a:gd name="T8" fmla="*/ 46 w 186"/>
                  <a:gd name="T9" fmla="*/ 135 h 161"/>
                  <a:gd name="T10" fmla="*/ 54 w 186"/>
                  <a:gd name="T11" fmla="*/ 128 h 161"/>
                  <a:gd name="T12" fmla="*/ 54 w 186"/>
                  <a:gd name="T13" fmla="*/ 113 h 161"/>
                  <a:gd name="T14" fmla="*/ 50 w 186"/>
                  <a:gd name="T15" fmla="*/ 102 h 161"/>
                  <a:gd name="T16" fmla="*/ 58 w 186"/>
                  <a:gd name="T17" fmla="*/ 91 h 161"/>
                  <a:gd name="T18" fmla="*/ 66 w 186"/>
                  <a:gd name="T19" fmla="*/ 91 h 161"/>
                  <a:gd name="T20" fmla="*/ 75 w 186"/>
                  <a:gd name="T21" fmla="*/ 99 h 161"/>
                  <a:gd name="T22" fmla="*/ 75 w 186"/>
                  <a:gd name="T23" fmla="*/ 113 h 161"/>
                  <a:gd name="T24" fmla="*/ 79 w 186"/>
                  <a:gd name="T25" fmla="*/ 124 h 161"/>
                  <a:gd name="T26" fmla="*/ 91 w 186"/>
                  <a:gd name="T27" fmla="*/ 132 h 161"/>
                  <a:gd name="T28" fmla="*/ 95 w 186"/>
                  <a:gd name="T29" fmla="*/ 143 h 161"/>
                  <a:gd name="T30" fmla="*/ 103 w 186"/>
                  <a:gd name="T31" fmla="*/ 150 h 161"/>
                  <a:gd name="T32" fmla="*/ 107 w 186"/>
                  <a:gd name="T33" fmla="*/ 154 h 161"/>
                  <a:gd name="T34" fmla="*/ 124 w 186"/>
                  <a:gd name="T35" fmla="*/ 154 h 161"/>
                  <a:gd name="T36" fmla="*/ 132 w 186"/>
                  <a:gd name="T37" fmla="*/ 161 h 161"/>
                  <a:gd name="T38" fmla="*/ 140 w 186"/>
                  <a:gd name="T39" fmla="*/ 154 h 161"/>
                  <a:gd name="T40" fmla="*/ 153 w 186"/>
                  <a:gd name="T41" fmla="*/ 161 h 161"/>
                  <a:gd name="T42" fmla="*/ 161 w 186"/>
                  <a:gd name="T43" fmla="*/ 154 h 161"/>
                  <a:gd name="T44" fmla="*/ 173 w 186"/>
                  <a:gd name="T45" fmla="*/ 150 h 161"/>
                  <a:gd name="T46" fmla="*/ 182 w 186"/>
                  <a:gd name="T47" fmla="*/ 143 h 161"/>
                  <a:gd name="T48" fmla="*/ 182 w 186"/>
                  <a:gd name="T49" fmla="*/ 135 h 161"/>
                  <a:gd name="T50" fmla="*/ 182 w 186"/>
                  <a:gd name="T51" fmla="*/ 121 h 161"/>
                  <a:gd name="T52" fmla="*/ 182 w 186"/>
                  <a:gd name="T53" fmla="*/ 106 h 161"/>
                  <a:gd name="T54" fmla="*/ 173 w 186"/>
                  <a:gd name="T55" fmla="*/ 99 h 161"/>
                  <a:gd name="T56" fmla="*/ 165 w 186"/>
                  <a:gd name="T57" fmla="*/ 106 h 161"/>
                  <a:gd name="T58" fmla="*/ 157 w 186"/>
                  <a:gd name="T59" fmla="*/ 99 h 161"/>
                  <a:gd name="T60" fmla="*/ 149 w 186"/>
                  <a:gd name="T61" fmla="*/ 99 h 161"/>
                  <a:gd name="T62" fmla="*/ 140 w 186"/>
                  <a:gd name="T63" fmla="*/ 91 h 161"/>
                  <a:gd name="T64" fmla="*/ 132 w 186"/>
                  <a:gd name="T65" fmla="*/ 84 h 161"/>
                  <a:gd name="T66" fmla="*/ 132 w 186"/>
                  <a:gd name="T67" fmla="*/ 69 h 161"/>
                  <a:gd name="T68" fmla="*/ 120 w 186"/>
                  <a:gd name="T69" fmla="*/ 66 h 161"/>
                  <a:gd name="T70" fmla="*/ 116 w 186"/>
                  <a:gd name="T71" fmla="*/ 55 h 161"/>
                  <a:gd name="T72" fmla="*/ 116 w 186"/>
                  <a:gd name="T73" fmla="*/ 47 h 161"/>
                  <a:gd name="T74" fmla="*/ 116 w 186"/>
                  <a:gd name="T75" fmla="*/ 33 h 161"/>
                  <a:gd name="T76" fmla="*/ 120 w 186"/>
                  <a:gd name="T77" fmla="*/ 22 h 161"/>
                  <a:gd name="T78" fmla="*/ 116 w 186"/>
                  <a:gd name="T79" fmla="*/ 18 h 161"/>
                  <a:gd name="T80" fmla="*/ 99 w 186"/>
                  <a:gd name="T81" fmla="*/ 14 h 161"/>
                  <a:gd name="T82" fmla="*/ 87 w 186"/>
                  <a:gd name="T83" fmla="*/ 18 h 161"/>
                  <a:gd name="T84" fmla="*/ 75 w 186"/>
                  <a:gd name="T85" fmla="*/ 7 h 161"/>
                  <a:gd name="T86" fmla="*/ 70 w 186"/>
                  <a:gd name="T87" fmla="*/ 3 h 161"/>
                  <a:gd name="T88" fmla="*/ 62 w 186"/>
                  <a:gd name="T89" fmla="*/ 3 h 161"/>
                  <a:gd name="T90" fmla="*/ 58 w 186"/>
                  <a:gd name="T91" fmla="*/ 14 h 161"/>
                  <a:gd name="T92" fmla="*/ 50 w 186"/>
                  <a:gd name="T93" fmla="*/ 22 h 161"/>
                  <a:gd name="T94" fmla="*/ 37 w 186"/>
                  <a:gd name="T95" fmla="*/ 25 h 161"/>
                  <a:gd name="T96" fmla="*/ 29 w 186"/>
                  <a:gd name="T97" fmla="*/ 25 h 161"/>
                  <a:gd name="T98" fmla="*/ 25 w 186"/>
                  <a:gd name="T99" fmla="*/ 36 h 161"/>
                  <a:gd name="T100" fmla="*/ 13 w 186"/>
                  <a:gd name="T101" fmla="*/ 44 h 161"/>
                  <a:gd name="T102" fmla="*/ 9 w 186"/>
                  <a:gd name="T103" fmla="*/ 55 h 161"/>
                  <a:gd name="T104" fmla="*/ 9 w 186"/>
                  <a:gd name="T105" fmla="*/ 62 h 161"/>
                  <a:gd name="T106" fmla="*/ 17 w 186"/>
                  <a:gd name="T107" fmla="*/ 69 h 161"/>
                  <a:gd name="T108" fmla="*/ 13 w 186"/>
                  <a:gd name="T109" fmla="*/ 80 h 161"/>
                  <a:gd name="T110" fmla="*/ 5 w 186"/>
                  <a:gd name="T111" fmla="*/ 95 h 161"/>
                  <a:gd name="T112" fmla="*/ 0 w 186"/>
                  <a:gd name="T113" fmla="*/ 10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6" h="161">
                    <a:moveTo>
                      <a:pt x="0" y="110"/>
                    </a:moveTo>
                    <a:lnTo>
                      <a:pt x="5" y="110"/>
                    </a:lnTo>
                    <a:lnTo>
                      <a:pt x="5" y="113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7" y="117"/>
                    </a:lnTo>
                    <a:lnTo>
                      <a:pt x="17" y="121"/>
                    </a:lnTo>
                    <a:lnTo>
                      <a:pt x="17" y="124"/>
                    </a:lnTo>
                    <a:lnTo>
                      <a:pt x="21" y="124"/>
                    </a:lnTo>
                    <a:lnTo>
                      <a:pt x="21" y="128"/>
                    </a:lnTo>
                    <a:lnTo>
                      <a:pt x="25" y="128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3" y="132"/>
                    </a:lnTo>
                    <a:lnTo>
                      <a:pt x="33" y="135"/>
                    </a:lnTo>
                    <a:lnTo>
                      <a:pt x="37" y="135"/>
                    </a:lnTo>
                    <a:lnTo>
                      <a:pt x="37" y="139"/>
                    </a:lnTo>
                    <a:lnTo>
                      <a:pt x="42" y="139"/>
                    </a:lnTo>
                    <a:lnTo>
                      <a:pt x="46" y="139"/>
                    </a:lnTo>
                    <a:lnTo>
                      <a:pt x="46" y="135"/>
                    </a:lnTo>
                    <a:lnTo>
                      <a:pt x="50" y="135"/>
                    </a:lnTo>
                    <a:lnTo>
                      <a:pt x="50" y="132"/>
                    </a:lnTo>
                    <a:lnTo>
                      <a:pt x="54" y="132"/>
                    </a:lnTo>
                    <a:lnTo>
                      <a:pt x="54" y="128"/>
                    </a:lnTo>
                    <a:lnTo>
                      <a:pt x="54" y="124"/>
                    </a:lnTo>
                    <a:lnTo>
                      <a:pt x="54" y="121"/>
                    </a:lnTo>
                    <a:lnTo>
                      <a:pt x="54" y="117"/>
                    </a:lnTo>
                    <a:lnTo>
                      <a:pt x="54" y="113"/>
                    </a:lnTo>
                    <a:lnTo>
                      <a:pt x="54" y="110"/>
                    </a:lnTo>
                    <a:lnTo>
                      <a:pt x="54" y="106"/>
                    </a:lnTo>
                    <a:lnTo>
                      <a:pt x="54" y="102"/>
                    </a:lnTo>
                    <a:lnTo>
                      <a:pt x="50" y="102"/>
                    </a:lnTo>
                    <a:lnTo>
                      <a:pt x="50" y="99"/>
                    </a:lnTo>
                    <a:lnTo>
                      <a:pt x="54" y="95"/>
                    </a:lnTo>
                    <a:lnTo>
                      <a:pt x="54" y="91"/>
                    </a:lnTo>
                    <a:lnTo>
                      <a:pt x="58" y="91"/>
                    </a:lnTo>
                    <a:lnTo>
                      <a:pt x="62" y="91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6" y="91"/>
                    </a:lnTo>
                    <a:lnTo>
                      <a:pt x="66" y="95"/>
                    </a:lnTo>
                    <a:lnTo>
                      <a:pt x="70" y="95"/>
                    </a:lnTo>
                    <a:lnTo>
                      <a:pt x="70" y="99"/>
                    </a:lnTo>
                    <a:lnTo>
                      <a:pt x="75" y="99"/>
                    </a:lnTo>
                    <a:lnTo>
                      <a:pt x="75" y="102"/>
                    </a:lnTo>
                    <a:lnTo>
                      <a:pt x="75" y="106"/>
                    </a:lnTo>
                    <a:lnTo>
                      <a:pt x="75" y="110"/>
                    </a:lnTo>
                    <a:lnTo>
                      <a:pt x="75" y="113"/>
                    </a:lnTo>
                    <a:lnTo>
                      <a:pt x="75" y="117"/>
                    </a:lnTo>
                    <a:lnTo>
                      <a:pt x="75" y="121"/>
                    </a:lnTo>
                    <a:lnTo>
                      <a:pt x="75" y="124"/>
                    </a:lnTo>
                    <a:lnTo>
                      <a:pt x="79" y="124"/>
                    </a:lnTo>
                    <a:lnTo>
                      <a:pt x="83" y="124"/>
                    </a:lnTo>
                    <a:lnTo>
                      <a:pt x="87" y="128"/>
                    </a:lnTo>
                    <a:lnTo>
                      <a:pt x="87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9"/>
                    </a:lnTo>
                    <a:lnTo>
                      <a:pt x="95" y="139"/>
                    </a:lnTo>
                    <a:lnTo>
                      <a:pt x="95" y="143"/>
                    </a:lnTo>
                    <a:lnTo>
                      <a:pt x="95" y="146"/>
                    </a:lnTo>
                    <a:lnTo>
                      <a:pt x="99" y="146"/>
                    </a:lnTo>
                    <a:lnTo>
                      <a:pt x="99" y="150"/>
                    </a:lnTo>
                    <a:lnTo>
                      <a:pt x="103" y="150"/>
                    </a:lnTo>
                    <a:lnTo>
                      <a:pt x="103" y="154"/>
                    </a:lnTo>
                    <a:lnTo>
                      <a:pt x="103" y="150"/>
                    </a:lnTo>
                    <a:lnTo>
                      <a:pt x="107" y="150"/>
                    </a:lnTo>
                    <a:lnTo>
                      <a:pt x="107" y="154"/>
                    </a:lnTo>
                    <a:lnTo>
                      <a:pt x="112" y="154"/>
                    </a:lnTo>
                    <a:lnTo>
                      <a:pt x="116" y="154"/>
                    </a:lnTo>
                    <a:lnTo>
                      <a:pt x="120" y="154"/>
                    </a:lnTo>
                    <a:lnTo>
                      <a:pt x="124" y="154"/>
                    </a:lnTo>
                    <a:lnTo>
                      <a:pt x="128" y="154"/>
                    </a:lnTo>
                    <a:lnTo>
                      <a:pt x="128" y="157"/>
                    </a:lnTo>
                    <a:lnTo>
                      <a:pt x="132" y="157"/>
                    </a:lnTo>
                    <a:lnTo>
                      <a:pt x="132" y="161"/>
                    </a:lnTo>
                    <a:lnTo>
                      <a:pt x="136" y="161"/>
                    </a:lnTo>
                    <a:lnTo>
                      <a:pt x="140" y="161"/>
                    </a:lnTo>
                    <a:lnTo>
                      <a:pt x="140" y="157"/>
                    </a:lnTo>
                    <a:lnTo>
                      <a:pt x="140" y="154"/>
                    </a:lnTo>
                    <a:lnTo>
                      <a:pt x="145" y="154"/>
                    </a:lnTo>
                    <a:lnTo>
                      <a:pt x="149" y="157"/>
                    </a:lnTo>
                    <a:lnTo>
                      <a:pt x="153" y="157"/>
                    </a:lnTo>
                    <a:lnTo>
                      <a:pt x="153" y="161"/>
                    </a:lnTo>
                    <a:lnTo>
                      <a:pt x="157" y="161"/>
                    </a:lnTo>
                    <a:lnTo>
                      <a:pt x="157" y="157"/>
                    </a:lnTo>
                    <a:lnTo>
                      <a:pt x="161" y="157"/>
                    </a:lnTo>
                    <a:lnTo>
                      <a:pt x="161" y="154"/>
                    </a:lnTo>
                    <a:lnTo>
                      <a:pt x="165" y="154"/>
                    </a:lnTo>
                    <a:lnTo>
                      <a:pt x="169" y="154"/>
                    </a:lnTo>
                    <a:lnTo>
                      <a:pt x="169" y="150"/>
                    </a:lnTo>
                    <a:lnTo>
                      <a:pt x="173" y="150"/>
                    </a:lnTo>
                    <a:lnTo>
                      <a:pt x="177" y="150"/>
                    </a:lnTo>
                    <a:lnTo>
                      <a:pt x="177" y="146"/>
                    </a:lnTo>
                    <a:lnTo>
                      <a:pt x="182" y="146"/>
                    </a:lnTo>
                    <a:lnTo>
                      <a:pt x="182" y="143"/>
                    </a:lnTo>
                    <a:lnTo>
                      <a:pt x="182" y="139"/>
                    </a:lnTo>
                    <a:lnTo>
                      <a:pt x="186" y="139"/>
                    </a:lnTo>
                    <a:lnTo>
                      <a:pt x="182" y="139"/>
                    </a:lnTo>
                    <a:lnTo>
                      <a:pt x="182" y="135"/>
                    </a:lnTo>
                    <a:lnTo>
                      <a:pt x="182" y="132"/>
                    </a:lnTo>
                    <a:lnTo>
                      <a:pt x="182" y="128"/>
                    </a:lnTo>
                    <a:lnTo>
                      <a:pt x="182" y="124"/>
                    </a:lnTo>
                    <a:lnTo>
                      <a:pt x="182" y="121"/>
                    </a:lnTo>
                    <a:lnTo>
                      <a:pt x="182" y="117"/>
                    </a:lnTo>
                    <a:lnTo>
                      <a:pt x="182" y="113"/>
                    </a:lnTo>
                    <a:lnTo>
                      <a:pt x="182" y="110"/>
                    </a:lnTo>
                    <a:lnTo>
                      <a:pt x="182" y="106"/>
                    </a:lnTo>
                    <a:lnTo>
                      <a:pt x="182" y="102"/>
                    </a:lnTo>
                    <a:lnTo>
                      <a:pt x="182" y="99"/>
                    </a:lnTo>
                    <a:lnTo>
                      <a:pt x="177" y="99"/>
                    </a:lnTo>
                    <a:lnTo>
                      <a:pt x="173" y="99"/>
                    </a:lnTo>
                    <a:lnTo>
                      <a:pt x="169" y="99"/>
                    </a:lnTo>
                    <a:lnTo>
                      <a:pt x="169" y="102"/>
                    </a:lnTo>
                    <a:lnTo>
                      <a:pt x="169" y="106"/>
                    </a:lnTo>
                    <a:lnTo>
                      <a:pt x="165" y="106"/>
                    </a:lnTo>
                    <a:lnTo>
                      <a:pt x="165" y="102"/>
                    </a:lnTo>
                    <a:lnTo>
                      <a:pt x="161" y="102"/>
                    </a:lnTo>
                    <a:lnTo>
                      <a:pt x="161" y="99"/>
                    </a:lnTo>
                    <a:lnTo>
                      <a:pt x="157" y="99"/>
                    </a:lnTo>
                    <a:lnTo>
                      <a:pt x="157" y="95"/>
                    </a:lnTo>
                    <a:lnTo>
                      <a:pt x="153" y="95"/>
                    </a:lnTo>
                    <a:lnTo>
                      <a:pt x="149" y="95"/>
                    </a:lnTo>
                    <a:lnTo>
                      <a:pt x="149" y="99"/>
                    </a:lnTo>
                    <a:lnTo>
                      <a:pt x="145" y="99"/>
                    </a:lnTo>
                    <a:lnTo>
                      <a:pt x="140" y="99"/>
                    </a:lnTo>
                    <a:lnTo>
                      <a:pt x="140" y="95"/>
                    </a:lnTo>
                    <a:lnTo>
                      <a:pt x="140" y="91"/>
                    </a:lnTo>
                    <a:lnTo>
                      <a:pt x="136" y="91"/>
                    </a:lnTo>
                    <a:lnTo>
                      <a:pt x="136" y="88"/>
                    </a:lnTo>
                    <a:lnTo>
                      <a:pt x="136" y="84"/>
                    </a:lnTo>
                    <a:lnTo>
                      <a:pt x="132" y="84"/>
                    </a:lnTo>
                    <a:lnTo>
                      <a:pt x="132" y="80"/>
                    </a:lnTo>
                    <a:lnTo>
                      <a:pt x="132" y="77"/>
                    </a:lnTo>
                    <a:lnTo>
                      <a:pt x="132" y="73"/>
                    </a:lnTo>
                    <a:lnTo>
                      <a:pt x="132" y="69"/>
                    </a:lnTo>
                    <a:lnTo>
                      <a:pt x="128" y="69"/>
                    </a:lnTo>
                    <a:lnTo>
                      <a:pt x="124" y="69"/>
                    </a:lnTo>
                    <a:lnTo>
                      <a:pt x="124" y="66"/>
                    </a:lnTo>
                    <a:lnTo>
                      <a:pt x="120" y="66"/>
                    </a:lnTo>
                    <a:lnTo>
                      <a:pt x="120" y="62"/>
                    </a:lnTo>
                    <a:lnTo>
                      <a:pt x="120" y="58"/>
                    </a:lnTo>
                    <a:lnTo>
                      <a:pt x="120" y="55"/>
                    </a:lnTo>
                    <a:lnTo>
                      <a:pt x="116" y="55"/>
                    </a:lnTo>
                    <a:lnTo>
                      <a:pt x="116" y="51"/>
                    </a:lnTo>
                    <a:lnTo>
                      <a:pt x="120" y="51"/>
                    </a:lnTo>
                    <a:lnTo>
                      <a:pt x="120" y="47"/>
                    </a:lnTo>
                    <a:lnTo>
                      <a:pt x="116" y="47"/>
                    </a:lnTo>
                    <a:lnTo>
                      <a:pt x="116" y="44"/>
                    </a:lnTo>
                    <a:lnTo>
                      <a:pt x="116" y="40"/>
                    </a:lnTo>
                    <a:lnTo>
                      <a:pt x="116" y="36"/>
                    </a:lnTo>
                    <a:lnTo>
                      <a:pt x="116" y="33"/>
                    </a:lnTo>
                    <a:lnTo>
                      <a:pt x="120" y="33"/>
                    </a:lnTo>
                    <a:lnTo>
                      <a:pt x="120" y="29"/>
                    </a:lnTo>
                    <a:lnTo>
                      <a:pt x="120" y="25"/>
                    </a:lnTo>
                    <a:lnTo>
                      <a:pt x="120" y="22"/>
                    </a:lnTo>
                    <a:lnTo>
                      <a:pt x="124" y="22"/>
                    </a:lnTo>
                    <a:lnTo>
                      <a:pt x="124" y="18"/>
                    </a:lnTo>
                    <a:lnTo>
                      <a:pt x="120" y="18"/>
                    </a:lnTo>
                    <a:lnTo>
                      <a:pt x="116" y="18"/>
                    </a:lnTo>
                    <a:lnTo>
                      <a:pt x="112" y="18"/>
                    </a:lnTo>
                    <a:lnTo>
                      <a:pt x="107" y="18"/>
                    </a:lnTo>
                    <a:lnTo>
                      <a:pt x="103" y="18"/>
                    </a:lnTo>
                    <a:lnTo>
                      <a:pt x="99" y="14"/>
                    </a:lnTo>
                    <a:lnTo>
                      <a:pt x="99" y="18"/>
                    </a:lnTo>
                    <a:lnTo>
                      <a:pt x="95" y="18"/>
                    </a:lnTo>
                    <a:lnTo>
                      <a:pt x="91" y="18"/>
                    </a:lnTo>
                    <a:lnTo>
                      <a:pt x="87" y="18"/>
                    </a:lnTo>
                    <a:lnTo>
                      <a:pt x="87" y="14"/>
                    </a:lnTo>
                    <a:lnTo>
                      <a:pt x="83" y="11"/>
                    </a:lnTo>
                    <a:lnTo>
                      <a:pt x="79" y="7"/>
                    </a:lnTo>
                    <a:lnTo>
                      <a:pt x="75" y="7"/>
                    </a:lnTo>
                    <a:lnTo>
                      <a:pt x="70" y="7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70" y="3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2" y="3"/>
                    </a:lnTo>
                    <a:lnTo>
                      <a:pt x="58" y="3"/>
                    </a:lnTo>
                    <a:lnTo>
                      <a:pt x="58" y="7"/>
                    </a:lnTo>
                    <a:lnTo>
                      <a:pt x="58" y="11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4" y="18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7" y="22"/>
                    </a:lnTo>
                    <a:lnTo>
                      <a:pt x="37" y="25"/>
                    </a:lnTo>
                    <a:lnTo>
                      <a:pt x="33" y="25"/>
                    </a:lnTo>
                    <a:lnTo>
                      <a:pt x="33" y="22"/>
                    </a:lnTo>
                    <a:lnTo>
                      <a:pt x="33" y="25"/>
                    </a:lnTo>
                    <a:lnTo>
                      <a:pt x="29" y="25"/>
                    </a:lnTo>
                    <a:lnTo>
                      <a:pt x="29" y="29"/>
                    </a:lnTo>
                    <a:lnTo>
                      <a:pt x="29" y="33"/>
                    </a:lnTo>
                    <a:lnTo>
                      <a:pt x="29" y="36"/>
                    </a:lnTo>
                    <a:lnTo>
                      <a:pt x="25" y="36"/>
                    </a:lnTo>
                    <a:lnTo>
                      <a:pt x="21" y="40"/>
                    </a:lnTo>
                    <a:lnTo>
                      <a:pt x="17" y="40"/>
                    </a:lnTo>
                    <a:lnTo>
                      <a:pt x="17" y="44"/>
                    </a:lnTo>
                    <a:lnTo>
                      <a:pt x="13" y="44"/>
                    </a:lnTo>
                    <a:lnTo>
                      <a:pt x="13" y="47"/>
                    </a:lnTo>
                    <a:lnTo>
                      <a:pt x="13" y="51"/>
                    </a:lnTo>
                    <a:lnTo>
                      <a:pt x="9" y="51"/>
                    </a:lnTo>
                    <a:lnTo>
                      <a:pt x="9" y="55"/>
                    </a:lnTo>
                    <a:lnTo>
                      <a:pt x="5" y="55"/>
                    </a:lnTo>
                    <a:lnTo>
                      <a:pt x="5" y="58"/>
                    </a:lnTo>
                    <a:lnTo>
                      <a:pt x="5" y="62"/>
                    </a:lnTo>
                    <a:lnTo>
                      <a:pt x="9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3" y="69"/>
                    </a:lnTo>
                    <a:lnTo>
                      <a:pt x="17" y="69"/>
                    </a:lnTo>
                    <a:lnTo>
                      <a:pt x="13" y="69"/>
                    </a:lnTo>
                    <a:lnTo>
                      <a:pt x="13" y="73"/>
                    </a:lnTo>
                    <a:lnTo>
                      <a:pt x="13" y="77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5" y="102"/>
                    </a:lnTo>
                    <a:lnTo>
                      <a:pt x="5" y="106"/>
                    </a:lnTo>
                    <a:lnTo>
                      <a:pt x="0" y="106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6600"/>
                  </a:gs>
                  <a:gs pos="100000">
                    <a:srgbClr val="FFFFFF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 dirty="0"/>
              </a:p>
            </p:txBody>
          </p:sp>
          <p:grpSp>
            <p:nvGrpSpPr>
              <p:cNvPr id="5" name="Group 62"/>
              <p:cNvGrpSpPr>
                <a:grpSpLocks/>
              </p:cNvGrpSpPr>
              <p:nvPr/>
            </p:nvGrpSpPr>
            <p:grpSpPr bwMode="auto">
              <a:xfrm>
                <a:off x="9261" y="814"/>
                <a:ext cx="1080" cy="1080"/>
                <a:chOff x="8721" y="904"/>
                <a:chExt cx="1080" cy="1080"/>
              </a:xfrm>
            </p:grpSpPr>
            <p:sp>
              <p:nvSpPr>
                <p:cNvPr id="97343" name="Oval 63"/>
                <p:cNvSpPr>
                  <a:spLocks noChangeArrowheads="1"/>
                </p:cNvSpPr>
                <p:nvPr/>
              </p:nvSpPr>
              <p:spPr bwMode="auto">
                <a:xfrm>
                  <a:off x="8721" y="904"/>
                  <a:ext cx="1080" cy="1080"/>
                </a:xfrm>
                <a:prstGeom prst="ellipse">
                  <a:avLst/>
                </a:prstGeom>
                <a:solidFill>
                  <a:srgbClr val="66FFFF"/>
                </a:solidFill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s-AR" altLang="es-AR" sz="2400" dirty="0">
                    <a:solidFill>
                      <a:srgbClr val="66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7344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836" y="1109"/>
                  <a:ext cx="788" cy="692"/>
                </a:xfrm>
                <a:prstGeom prst="line">
                  <a:avLst/>
                </a:prstGeom>
                <a:noFill/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 dirty="0"/>
                </a:p>
              </p:txBody>
            </p:sp>
            <p:sp>
              <p:nvSpPr>
                <p:cNvPr id="97345" name="WordArt 6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929" y="1163"/>
                  <a:ext cx="664" cy="562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FadeUp">
                    <a:avLst>
                      <a:gd name="adj" fmla="val 9991"/>
                    </a:avLst>
                  </a:prstTxWarp>
                </a:bodyPr>
                <a:lstStyle/>
                <a:p>
                  <a:pPr algn="ctr"/>
                  <a:r>
                    <a:rPr lang="es-AR" sz="3600" kern="10" dirty="0">
                      <a:ln w="63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TBC</a:t>
                  </a:r>
                </a:p>
              </p:txBody>
            </p:sp>
          </p:grpSp>
        </p:grpSp>
      </p:grp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1771328"/>
              </p:ext>
            </p:extLst>
          </p:nvPr>
        </p:nvGraphicFramePr>
        <p:xfrm>
          <a:off x="1237277" y="4293096"/>
          <a:ext cx="6430348" cy="1512168"/>
        </p:xfrm>
        <a:graphic>
          <a:graphicData uri="http://schemas.openxmlformats.org/drawingml/2006/table">
            <a:tbl>
              <a:tblPr/>
              <a:tblGrid>
                <a:gridCol w="1353757"/>
                <a:gridCol w="1083006"/>
                <a:gridCol w="1827573"/>
                <a:gridCol w="1083006"/>
                <a:gridCol w="1083006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2009-2014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</a:tr>
              <a:tr h="504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RESISTENTES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 ANTECEDENTE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(68%)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(36%)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 ANTECEDENTE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(32%)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(37,5%)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4" name="23 Conector recto de flecha"/>
          <p:cNvCxnSpPr>
            <a:stCxn id="97331" idx="2"/>
            <a:endCxn id="97332" idx="0"/>
          </p:cNvCxnSpPr>
          <p:nvPr/>
        </p:nvCxnSpPr>
        <p:spPr>
          <a:xfrm flipH="1">
            <a:off x="4608116" y="1542070"/>
            <a:ext cx="397" cy="4467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97332" idx="2"/>
            <a:endCxn id="97333" idx="0"/>
          </p:cNvCxnSpPr>
          <p:nvPr/>
        </p:nvCxnSpPr>
        <p:spPr>
          <a:xfrm>
            <a:off x="4608116" y="2555149"/>
            <a:ext cx="2232471" cy="5955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stCxn id="97332" idx="2"/>
            <a:endCxn id="41" idx="0"/>
          </p:cNvCxnSpPr>
          <p:nvPr/>
        </p:nvCxnSpPr>
        <p:spPr>
          <a:xfrm flipH="1">
            <a:off x="2376091" y="2555149"/>
            <a:ext cx="2232025" cy="5963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>
            <a:stCxn id="97332" idx="2"/>
            <a:endCxn id="97334" idx="0"/>
          </p:cNvCxnSpPr>
          <p:nvPr/>
        </p:nvCxnSpPr>
        <p:spPr>
          <a:xfrm flipH="1">
            <a:off x="4607297" y="2555149"/>
            <a:ext cx="819" cy="64470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53"/>
          <p:cNvSpPr txBox="1">
            <a:spLocks noChangeArrowheads="1"/>
          </p:cNvSpPr>
          <p:nvPr/>
        </p:nvSpPr>
        <p:spPr bwMode="auto">
          <a:xfrm>
            <a:off x="1332310" y="3151481"/>
            <a:ext cx="2087562" cy="566309"/>
          </a:xfrm>
          <a:prstGeom prst="rect">
            <a:avLst/>
          </a:prstGeom>
          <a:noFill/>
          <a:ln w="28575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s-ES" altLang="es-AR" sz="1400" b="1" dirty="0" smtClean="0">
                <a:latin typeface="Tahoma" pitchFamily="34" charset="0"/>
              </a:rPr>
              <a:t>MDR </a:t>
            </a:r>
            <a:endParaRPr lang="es-ES" altLang="es-AR" sz="1400" b="1" dirty="0">
              <a:latin typeface="Tahoma" pitchFamily="34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s-ES" altLang="es-AR" sz="1400" b="1" dirty="0" smtClean="0">
                <a:solidFill>
                  <a:srgbClr val="336699"/>
                </a:solidFill>
                <a:latin typeface="Tahoma" pitchFamily="34" charset="0"/>
              </a:rPr>
              <a:t>17 (78%)</a:t>
            </a:r>
            <a:endParaRPr lang="es-ES" altLang="es-AR" sz="1400" b="1" dirty="0">
              <a:solidFill>
                <a:srgbClr val="3366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0392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336704" cy="1143000"/>
          </a:xfrm>
          <a:gradFill flip="none" rotWithShape="1">
            <a:gsLst>
              <a:gs pos="0">
                <a:schemeClr val="bg1"/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>
            <a:noAutofit/>
          </a:bodyPr>
          <a:lstStyle/>
          <a:p>
            <a:r>
              <a:rPr lang="es-A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MDR PROVINCIAS DEL NOA</a:t>
            </a:r>
            <a:endParaRPr lang="es-A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5440288" y="1585392"/>
            <a:ext cx="186801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AR" b="1" dirty="0" smtClean="0">
                <a:solidFill>
                  <a:srgbClr val="006699"/>
                </a:solidFill>
              </a:rPr>
              <a:t>SALTA</a:t>
            </a:r>
          </a:p>
          <a:p>
            <a:pPr algn="ctr">
              <a:buNone/>
            </a:pPr>
            <a:endParaRPr lang="es-AR" b="1" dirty="0">
              <a:solidFill>
                <a:srgbClr val="006699"/>
              </a:solidFill>
            </a:endParaRPr>
          </a:p>
        </p:txBody>
      </p:sp>
      <p:sp>
        <p:nvSpPr>
          <p:cNvPr id="11" name="2 Marcador de texto"/>
          <p:cNvSpPr txBox="1">
            <a:spLocks/>
          </p:cNvSpPr>
          <p:nvPr/>
        </p:nvSpPr>
        <p:spPr>
          <a:xfrm>
            <a:off x="1167649" y="1556792"/>
            <a:ext cx="2324231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TUCUMAN</a:t>
            </a:r>
          </a:p>
          <a:p>
            <a:pPr>
              <a:buNone/>
            </a:pPr>
            <a:endParaRPr lang="es-A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5678117"/>
              </p:ext>
            </p:extLst>
          </p:nvPr>
        </p:nvGraphicFramePr>
        <p:xfrm>
          <a:off x="4932040" y="2132856"/>
          <a:ext cx="3240360" cy="3470712"/>
        </p:xfrm>
        <a:graphic>
          <a:graphicData uri="http://schemas.openxmlformats.org/drawingml/2006/table">
            <a:tbl>
              <a:tblPr/>
              <a:tblGrid>
                <a:gridCol w="1080120"/>
                <a:gridCol w="1080120"/>
                <a:gridCol w="1080120"/>
              </a:tblGrid>
              <a:tr h="433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XDR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33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33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33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33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33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33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33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3901563"/>
              </p:ext>
            </p:extLst>
          </p:nvPr>
        </p:nvGraphicFramePr>
        <p:xfrm>
          <a:off x="827584" y="2147184"/>
          <a:ext cx="3168351" cy="3449751"/>
        </p:xfrm>
        <a:graphic>
          <a:graphicData uri="http://schemas.openxmlformats.org/drawingml/2006/table">
            <a:tbl>
              <a:tblPr/>
              <a:tblGrid>
                <a:gridCol w="1056117"/>
                <a:gridCol w="1032115"/>
                <a:gridCol w="1080119"/>
              </a:tblGrid>
              <a:tr h="4338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XDR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338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338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338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338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338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338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13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614279" y="6175077"/>
            <a:ext cx="5473700" cy="422275"/>
            <a:chOff x="567" y="3748"/>
            <a:chExt cx="3448" cy="266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911" y="3878"/>
              <a:ext cx="3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1000" b="1" i="1" dirty="0">
                  <a:solidFill>
                    <a:srgbClr val="FF6600"/>
                  </a:solidFill>
                  <a:latin typeface="Times New Roman" pitchFamily="18" charset="0"/>
                </a:rPr>
                <a:t>FUENTE: PROGRAMA PROVINCIAL DE CONTROL DE LA TUBERCULOSIS – JUJUY -</a:t>
              </a:r>
              <a:endParaRPr lang="es-ES" altLang="es-AR" sz="3600" dirty="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567" y="3748"/>
              <a:ext cx="272" cy="266"/>
              <a:chOff x="8901" y="544"/>
              <a:chExt cx="1800" cy="1620"/>
            </a:xfrm>
          </p:grpSpPr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8901" y="544"/>
                <a:ext cx="1800" cy="1620"/>
              </a:xfrm>
              <a:custGeom>
                <a:avLst/>
                <a:gdLst>
                  <a:gd name="T0" fmla="*/ 9 w 186"/>
                  <a:gd name="T1" fmla="*/ 113 h 161"/>
                  <a:gd name="T2" fmla="*/ 17 w 186"/>
                  <a:gd name="T3" fmla="*/ 124 h 161"/>
                  <a:gd name="T4" fmla="*/ 25 w 186"/>
                  <a:gd name="T5" fmla="*/ 132 h 161"/>
                  <a:gd name="T6" fmla="*/ 37 w 186"/>
                  <a:gd name="T7" fmla="*/ 135 h 161"/>
                  <a:gd name="T8" fmla="*/ 46 w 186"/>
                  <a:gd name="T9" fmla="*/ 135 h 161"/>
                  <a:gd name="T10" fmla="*/ 54 w 186"/>
                  <a:gd name="T11" fmla="*/ 128 h 161"/>
                  <a:gd name="T12" fmla="*/ 54 w 186"/>
                  <a:gd name="T13" fmla="*/ 113 h 161"/>
                  <a:gd name="T14" fmla="*/ 50 w 186"/>
                  <a:gd name="T15" fmla="*/ 102 h 161"/>
                  <a:gd name="T16" fmla="*/ 58 w 186"/>
                  <a:gd name="T17" fmla="*/ 91 h 161"/>
                  <a:gd name="T18" fmla="*/ 66 w 186"/>
                  <a:gd name="T19" fmla="*/ 91 h 161"/>
                  <a:gd name="T20" fmla="*/ 75 w 186"/>
                  <a:gd name="T21" fmla="*/ 99 h 161"/>
                  <a:gd name="T22" fmla="*/ 75 w 186"/>
                  <a:gd name="T23" fmla="*/ 113 h 161"/>
                  <a:gd name="T24" fmla="*/ 79 w 186"/>
                  <a:gd name="T25" fmla="*/ 124 h 161"/>
                  <a:gd name="T26" fmla="*/ 91 w 186"/>
                  <a:gd name="T27" fmla="*/ 132 h 161"/>
                  <a:gd name="T28" fmla="*/ 95 w 186"/>
                  <a:gd name="T29" fmla="*/ 143 h 161"/>
                  <a:gd name="T30" fmla="*/ 103 w 186"/>
                  <a:gd name="T31" fmla="*/ 150 h 161"/>
                  <a:gd name="T32" fmla="*/ 107 w 186"/>
                  <a:gd name="T33" fmla="*/ 154 h 161"/>
                  <a:gd name="T34" fmla="*/ 124 w 186"/>
                  <a:gd name="T35" fmla="*/ 154 h 161"/>
                  <a:gd name="T36" fmla="*/ 132 w 186"/>
                  <a:gd name="T37" fmla="*/ 161 h 161"/>
                  <a:gd name="T38" fmla="*/ 140 w 186"/>
                  <a:gd name="T39" fmla="*/ 154 h 161"/>
                  <a:gd name="T40" fmla="*/ 153 w 186"/>
                  <a:gd name="T41" fmla="*/ 161 h 161"/>
                  <a:gd name="T42" fmla="*/ 161 w 186"/>
                  <a:gd name="T43" fmla="*/ 154 h 161"/>
                  <a:gd name="T44" fmla="*/ 173 w 186"/>
                  <a:gd name="T45" fmla="*/ 150 h 161"/>
                  <a:gd name="T46" fmla="*/ 182 w 186"/>
                  <a:gd name="T47" fmla="*/ 143 h 161"/>
                  <a:gd name="T48" fmla="*/ 182 w 186"/>
                  <a:gd name="T49" fmla="*/ 135 h 161"/>
                  <a:gd name="T50" fmla="*/ 182 w 186"/>
                  <a:gd name="T51" fmla="*/ 121 h 161"/>
                  <a:gd name="T52" fmla="*/ 182 w 186"/>
                  <a:gd name="T53" fmla="*/ 106 h 161"/>
                  <a:gd name="T54" fmla="*/ 173 w 186"/>
                  <a:gd name="T55" fmla="*/ 99 h 161"/>
                  <a:gd name="T56" fmla="*/ 165 w 186"/>
                  <a:gd name="T57" fmla="*/ 106 h 161"/>
                  <a:gd name="T58" fmla="*/ 157 w 186"/>
                  <a:gd name="T59" fmla="*/ 99 h 161"/>
                  <a:gd name="T60" fmla="*/ 149 w 186"/>
                  <a:gd name="T61" fmla="*/ 99 h 161"/>
                  <a:gd name="T62" fmla="*/ 140 w 186"/>
                  <a:gd name="T63" fmla="*/ 91 h 161"/>
                  <a:gd name="T64" fmla="*/ 132 w 186"/>
                  <a:gd name="T65" fmla="*/ 84 h 161"/>
                  <a:gd name="T66" fmla="*/ 132 w 186"/>
                  <a:gd name="T67" fmla="*/ 69 h 161"/>
                  <a:gd name="T68" fmla="*/ 120 w 186"/>
                  <a:gd name="T69" fmla="*/ 66 h 161"/>
                  <a:gd name="T70" fmla="*/ 116 w 186"/>
                  <a:gd name="T71" fmla="*/ 55 h 161"/>
                  <a:gd name="T72" fmla="*/ 116 w 186"/>
                  <a:gd name="T73" fmla="*/ 47 h 161"/>
                  <a:gd name="T74" fmla="*/ 116 w 186"/>
                  <a:gd name="T75" fmla="*/ 33 h 161"/>
                  <a:gd name="T76" fmla="*/ 120 w 186"/>
                  <a:gd name="T77" fmla="*/ 22 h 161"/>
                  <a:gd name="T78" fmla="*/ 116 w 186"/>
                  <a:gd name="T79" fmla="*/ 18 h 161"/>
                  <a:gd name="T80" fmla="*/ 99 w 186"/>
                  <a:gd name="T81" fmla="*/ 14 h 161"/>
                  <a:gd name="T82" fmla="*/ 87 w 186"/>
                  <a:gd name="T83" fmla="*/ 18 h 161"/>
                  <a:gd name="T84" fmla="*/ 75 w 186"/>
                  <a:gd name="T85" fmla="*/ 7 h 161"/>
                  <a:gd name="T86" fmla="*/ 70 w 186"/>
                  <a:gd name="T87" fmla="*/ 3 h 161"/>
                  <a:gd name="T88" fmla="*/ 62 w 186"/>
                  <a:gd name="T89" fmla="*/ 3 h 161"/>
                  <a:gd name="T90" fmla="*/ 58 w 186"/>
                  <a:gd name="T91" fmla="*/ 14 h 161"/>
                  <a:gd name="T92" fmla="*/ 50 w 186"/>
                  <a:gd name="T93" fmla="*/ 22 h 161"/>
                  <a:gd name="T94" fmla="*/ 37 w 186"/>
                  <a:gd name="T95" fmla="*/ 25 h 161"/>
                  <a:gd name="T96" fmla="*/ 29 w 186"/>
                  <a:gd name="T97" fmla="*/ 25 h 161"/>
                  <a:gd name="T98" fmla="*/ 25 w 186"/>
                  <a:gd name="T99" fmla="*/ 36 h 161"/>
                  <a:gd name="T100" fmla="*/ 13 w 186"/>
                  <a:gd name="T101" fmla="*/ 44 h 161"/>
                  <a:gd name="T102" fmla="*/ 9 w 186"/>
                  <a:gd name="T103" fmla="*/ 55 h 161"/>
                  <a:gd name="T104" fmla="*/ 9 w 186"/>
                  <a:gd name="T105" fmla="*/ 62 h 161"/>
                  <a:gd name="T106" fmla="*/ 17 w 186"/>
                  <a:gd name="T107" fmla="*/ 69 h 161"/>
                  <a:gd name="T108" fmla="*/ 13 w 186"/>
                  <a:gd name="T109" fmla="*/ 80 h 161"/>
                  <a:gd name="T110" fmla="*/ 5 w 186"/>
                  <a:gd name="T111" fmla="*/ 95 h 161"/>
                  <a:gd name="T112" fmla="*/ 0 w 186"/>
                  <a:gd name="T113" fmla="*/ 10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6" h="161">
                    <a:moveTo>
                      <a:pt x="0" y="110"/>
                    </a:moveTo>
                    <a:lnTo>
                      <a:pt x="5" y="110"/>
                    </a:lnTo>
                    <a:lnTo>
                      <a:pt x="5" y="113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7" y="117"/>
                    </a:lnTo>
                    <a:lnTo>
                      <a:pt x="17" y="121"/>
                    </a:lnTo>
                    <a:lnTo>
                      <a:pt x="17" y="124"/>
                    </a:lnTo>
                    <a:lnTo>
                      <a:pt x="21" y="124"/>
                    </a:lnTo>
                    <a:lnTo>
                      <a:pt x="21" y="128"/>
                    </a:lnTo>
                    <a:lnTo>
                      <a:pt x="25" y="128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3" y="132"/>
                    </a:lnTo>
                    <a:lnTo>
                      <a:pt x="33" y="135"/>
                    </a:lnTo>
                    <a:lnTo>
                      <a:pt x="37" y="135"/>
                    </a:lnTo>
                    <a:lnTo>
                      <a:pt x="37" y="139"/>
                    </a:lnTo>
                    <a:lnTo>
                      <a:pt x="42" y="139"/>
                    </a:lnTo>
                    <a:lnTo>
                      <a:pt x="46" y="139"/>
                    </a:lnTo>
                    <a:lnTo>
                      <a:pt x="46" y="135"/>
                    </a:lnTo>
                    <a:lnTo>
                      <a:pt x="50" y="135"/>
                    </a:lnTo>
                    <a:lnTo>
                      <a:pt x="50" y="132"/>
                    </a:lnTo>
                    <a:lnTo>
                      <a:pt x="54" y="132"/>
                    </a:lnTo>
                    <a:lnTo>
                      <a:pt x="54" y="128"/>
                    </a:lnTo>
                    <a:lnTo>
                      <a:pt x="54" y="124"/>
                    </a:lnTo>
                    <a:lnTo>
                      <a:pt x="54" y="121"/>
                    </a:lnTo>
                    <a:lnTo>
                      <a:pt x="54" y="117"/>
                    </a:lnTo>
                    <a:lnTo>
                      <a:pt x="54" y="113"/>
                    </a:lnTo>
                    <a:lnTo>
                      <a:pt x="54" y="110"/>
                    </a:lnTo>
                    <a:lnTo>
                      <a:pt x="54" y="106"/>
                    </a:lnTo>
                    <a:lnTo>
                      <a:pt x="54" y="102"/>
                    </a:lnTo>
                    <a:lnTo>
                      <a:pt x="50" y="102"/>
                    </a:lnTo>
                    <a:lnTo>
                      <a:pt x="50" y="99"/>
                    </a:lnTo>
                    <a:lnTo>
                      <a:pt x="54" y="95"/>
                    </a:lnTo>
                    <a:lnTo>
                      <a:pt x="54" y="91"/>
                    </a:lnTo>
                    <a:lnTo>
                      <a:pt x="58" y="91"/>
                    </a:lnTo>
                    <a:lnTo>
                      <a:pt x="62" y="91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6" y="91"/>
                    </a:lnTo>
                    <a:lnTo>
                      <a:pt x="66" y="95"/>
                    </a:lnTo>
                    <a:lnTo>
                      <a:pt x="70" y="95"/>
                    </a:lnTo>
                    <a:lnTo>
                      <a:pt x="70" y="99"/>
                    </a:lnTo>
                    <a:lnTo>
                      <a:pt x="75" y="99"/>
                    </a:lnTo>
                    <a:lnTo>
                      <a:pt x="75" y="102"/>
                    </a:lnTo>
                    <a:lnTo>
                      <a:pt x="75" y="106"/>
                    </a:lnTo>
                    <a:lnTo>
                      <a:pt x="75" y="110"/>
                    </a:lnTo>
                    <a:lnTo>
                      <a:pt x="75" y="113"/>
                    </a:lnTo>
                    <a:lnTo>
                      <a:pt x="75" y="117"/>
                    </a:lnTo>
                    <a:lnTo>
                      <a:pt x="75" y="121"/>
                    </a:lnTo>
                    <a:lnTo>
                      <a:pt x="75" y="124"/>
                    </a:lnTo>
                    <a:lnTo>
                      <a:pt x="79" y="124"/>
                    </a:lnTo>
                    <a:lnTo>
                      <a:pt x="83" y="124"/>
                    </a:lnTo>
                    <a:lnTo>
                      <a:pt x="87" y="128"/>
                    </a:lnTo>
                    <a:lnTo>
                      <a:pt x="87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9"/>
                    </a:lnTo>
                    <a:lnTo>
                      <a:pt x="95" y="139"/>
                    </a:lnTo>
                    <a:lnTo>
                      <a:pt x="95" y="143"/>
                    </a:lnTo>
                    <a:lnTo>
                      <a:pt x="95" y="146"/>
                    </a:lnTo>
                    <a:lnTo>
                      <a:pt x="99" y="146"/>
                    </a:lnTo>
                    <a:lnTo>
                      <a:pt x="99" y="150"/>
                    </a:lnTo>
                    <a:lnTo>
                      <a:pt x="103" y="150"/>
                    </a:lnTo>
                    <a:lnTo>
                      <a:pt x="103" y="154"/>
                    </a:lnTo>
                    <a:lnTo>
                      <a:pt x="103" y="150"/>
                    </a:lnTo>
                    <a:lnTo>
                      <a:pt x="107" y="150"/>
                    </a:lnTo>
                    <a:lnTo>
                      <a:pt x="107" y="154"/>
                    </a:lnTo>
                    <a:lnTo>
                      <a:pt x="112" y="154"/>
                    </a:lnTo>
                    <a:lnTo>
                      <a:pt x="116" y="154"/>
                    </a:lnTo>
                    <a:lnTo>
                      <a:pt x="120" y="154"/>
                    </a:lnTo>
                    <a:lnTo>
                      <a:pt x="124" y="154"/>
                    </a:lnTo>
                    <a:lnTo>
                      <a:pt x="128" y="154"/>
                    </a:lnTo>
                    <a:lnTo>
                      <a:pt x="128" y="157"/>
                    </a:lnTo>
                    <a:lnTo>
                      <a:pt x="132" y="157"/>
                    </a:lnTo>
                    <a:lnTo>
                      <a:pt x="132" y="161"/>
                    </a:lnTo>
                    <a:lnTo>
                      <a:pt x="136" y="161"/>
                    </a:lnTo>
                    <a:lnTo>
                      <a:pt x="140" y="161"/>
                    </a:lnTo>
                    <a:lnTo>
                      <a:pt x="140" y="157"/>
                    </a:lnTo>
                    <a:lnTo>
                      <a:pt x="140" y="154"/>
                    </a:lnTo>
                    <a:lnTo>
                      <a:pt x="145" y="154"/>
                    </a:lnTo>
                    <a:lnTo>
                      <a:pt x="149" y="157"/>
                    </a:lnTo>
                    <a:lnTo>
                      <a:pt x="153" y="157"/>
                    </a:lnTo>
                    <a:lnTo>
                      <a:pt x="153" y="161"/>
                    </a:lnTo>
                    <a:lnTo>
                      <a:pt x="157" y="161"/>
                    </a:lnTo>
                    <a:lnTo>
                      <a:pt x="157" y="157"/>
                    </a:lnTo>
                    <a:lnTo>
                      <a:pt x="161" y="157"/>
                    </a:lnTo>
                    <a:lnTo>
                      <a:pt x="161" y="154"/>
                    </a:lnTo>
                    <a:lnTo>
                      <a:pt x="165" y="154"/>
                    </a:lnTo>
                    <a:lnTo>
                      <a:pt x="169" y="154"/>
                    </a:lnTo>
                    <a:lnTo>
                      <a:pt x="169" y="150"/>
                    </a:lnTo>
                    <a:lnTo>
                      <a:pt x="173" y="150"/>
                    </a:lnTo>
                    <a:lnTo>
                      <a:pt x="177" y="150"/>
                    </a:lnTo>
                    <a:lnTo>
                      <a:pt x="177" y="146"/>
                    </a:lnTo>
                    <a:lnTo>
                      <a:pt x="182" y="146"/>
                    </a:lnTo>
                    <a:lnTo>
                      <a:pt x="182" y="143"/>
                    </a:lnTo>
                    <a:lnTo>
                      <a:pt x="182" y="139"/>
                    </a:lnTo>
                    <a:lnTo>
                      <a:pt x="186" y="139"/>
                    </a:lnTo>
                    <a:lnTo>
                      <a:pt x="182" y="139"/>
                    </a:lnTo>
                    <a:lnTo>
                      <a:pt x="182" y="135"/>
                    </a:lnTo>
                    <a:lnTo>
                      <a:pt x="182" y="132"/>
                    </a:lnTo>
                    <a:lnTo>
                      <a:pt x="182" y="128"/>
                    </a:lnTo>
                    <a:lnTo>
                      <a:pt x="182" y="124"/>
                    </a:lnTo>
                    <a:lnTo>
                      <a:pt x="182" y="121"/>
                    </a:lnTo>
                    <a:lnTo>
                      <a:pt x="182" y="117"/>
                    </a:lnTo>
                    <a:lnTo>
                      <a:pt x="182" y="113"/>
                    </a:lnTo>
                    <a:lnTo>
                      <a:pt x="182" y="110"/>
                    </a:lnTo>
                    <a:lnTo>
                      <a:pt x="182" y="106"/>
                    </a:lnTo>
                    <a:lnTo>
                      <a:pt x="182" y="102"/>
                    </a:lnTo>
                    <a:lnTo>
                      <a:pt x="182" y="99"/>
                    </a:lnTo>
                    <a:lnTo>
                      <a:pt x="177" y="99"/>
                    </a:lnTo>
                    <a:lnTo>
                      <a:pt x="173" y="99"/>
                    </a:lnTo>
                    <a:lnTo>
                      <a:pt x="169" y="99"/>
                    </a:lnTo>
                    <a:lnTo>
                      <a:pt x="169" y="102"/>
                    </a:lnTo>
                    <a:lnTo>
                      <a:pt x="169" y="106"/>
                    </a:lnTo>
                    <a:lnTo>
                      <a:pt x="165" y="106"/>
                    </a:lnTo>
                    <a:lnTo>
                      <a:pt x="165" y="102"/>
                    </a:lnTo>
                    <a:lnTo>
                      <a:pt x="161" y="102"/>
                    </a:lnTo>
                    <a:lnTo>
                      <a:pt x="161" y="99"/>
                    </a:lnTo>
                    <a:lnTo>
                      <a:pt x="157" y="99"/>
                    </a:lnTo>
                    <a:lnTo>
                      <a:pt x="157" y="95"/>
                    </a:lnTo>
                    <a:lnTo>
                      <a:pt x="153" y="95"/>
                    </a:lnTo>
                    <a:lnTo>
                      <a:pt x="149" y="95"/>
                    </a:lnTo>
                    <a:lnTo>
                      <a:pt x="149" y="99"/>
                    </a:lnTo>
                    <a:lnTo>
                      <a:pt x="145" y="99"/>
                    </a:lnTo>
                    <a:lnTo>
                      <a:pt x="140" y="99"/>
                    </a:lnTo>
                    <a:lnTo>
                      <a:pt x="140" y="95"/>
                    </a:lnTo>
                    <a:lnTo>
                      <a:pt x="140" y="91"/>
                    </a:lnTo>
                    <a:lnTo>
                      <a:pt x="136" y="91"/>
                    </a:lnTo>
                    <a:lnTo>
                      <a:pt x="136" y="88"/>
                    </a:lnTo>
                    <a:lnTo>
                      <a:pt x="136" y="84"/>
                    </a:lnTo>
                    <a:lnTo>
                      <a:pt x="132" y="84"/>
                    </a:lnTo>
                    <a:lnTo>
                      <a:pt x="132" y="80"/>
                    </a:lnTo>
                    <a:lnTo>
                      <a:pt x="132" y="77"/>
                    </a:lnTo>
                    <a:lnTo>
                      <a:pt x="132" y="73"/>
                    </a:lnTo>
                    <a:lnTo>
                      <a:pt x="132" y="69"/>
                    </a:lnTo>
                    <a:lnTo>
                      <a:pt x="128" y="69"/>
                    </a:lnTo>
                    <a:lnTo>
                      <a:pt x="124" y="69"/>
                    </a:lnTo>
                    <a:lnTo>
                      <a:pt x="124" y="66"/>
                    </a:lnTo>
                    <a:lnTo>
                      <a:pt x="120" y="66"/>
                    </a:lnTo>
                    <a:lnTo>
                      <a:pt x="120" y="62"/>
                    </a:lnTo>
                    <a:lnTo>
                      <a:pt x="120" y="58"/>
                    </a:lnTo>
                    <a:lnTo>
                      <a:pt x="120" y="55"/>
                    </a:lnTo>
                    <a:lnTo>
                      <a:pt x="116" y="55"/>
                    </a:lnTo>
                    <a:lnTo>
                      <a:pt x="116" y="51"/>
                    </a:lnTo>
                    <a:lnTo>
                      <a:pt x="120" y="51"/>
                    </a:lnTo>
                    <a:lnTo>
                      <a:pt x="120" y="47"/>
                    </a:lnTo>
                    <a:lnTo>
                      <a:pt x="116" y="47"/>
                    </a:lnTo>
                    <a:lnTo>
                      <a:pt x="116" y="44"/>
                    </a:lnTo>
                    <a:lnTo>
                      <a:pt x="116" y="40"/>
                    </a:lnTo>
                    <a:lnTo>
                      <a:pt x="116" y="36"/>
                    </a:lnTo>
                    <a:lnTo>
                      <a:pt x="116" y="33"/>
                    </a:lnTo>
                    <a:lnTo>
                      <a:pt x="120" y="33"/>
                    </a:lnTo>
                    <a:lnTo>
                      <a:pt x="120" y="29"/>
                    </a:lnTo>
                    <a:lnTo>
                      <a:pt x="120" y="25"/>
                    </a:lnTo>
                    <a:lnTo>
                      <a:pt x="120" y="22"/>
                    </a:lnTo>
                    <a:lnTo>
                      <a:pt x="124" y="22"/>
                    </a:lnTo>
                    <a:lnTo>
                      <a:pt x="124" y="18"/>
                    </a:lnTo>
                    <a:lnTo>
                      <a:pt x="120" y="18"/>
                    </a:lnTo>
                    <a:lnTo>
                      <a:pt x="116" y="18"/>
                    </a:lnTo>
                    <a:lnTo>
                      <a:pt x="112" y="18"/>
                    </a:lnTo>
                    <a:lnTo>
                      <a:pt x="107" y="18"/>
                    </a:lnTo>
                    <a:lnTo>
                      <a:pt x="103" y="18"/>
                    </a:lnTo>
                    <a:lnTo>
                      <a:pt x="99" y="14"/>
                    </a:lnTo>
                    <a:lnTo>
                      <a:pt x="99" y="18"/>
                    </a:lnTo>
                    <a:lnTo>
                      <a:pt x="95" y="18"/>
                    </a:lnTo>
                    <a:lnTo>
                      <a:pt x="91" y="18"/>
                    </a:lnTo>
                    <a:lnTo>
                      <a:pt x="87" y="18"/>
                    </a:lnTo>
                    <a:lnTo>
                      <a:pt x="87" y="14"/>
                    </a:lnTo>
                    <a:lnTo>
                      <a:pt x="83" y="11"/>
                    </a:lnTo>
                    <a:lnTo>
                      <a:pt x="79" y="7"/>
                    </a:lnTo>
                    <a:lnTo>
                      <a:pt x="75" y="7"/>
                    </a:lnTo>
                    <a:lnTo>
                      <a:pt x="70" y="7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70" y="3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2" y="3"/>
                    </a:lnTo>
                    <a:lnTo>
                      <a:pt x="58" y="3"/>
                    </a:lnTo>
                    <a:lnTo>
                      <a:pt x="58" y="7"/>
                    </a:lnTo>
                    <a:lnTo>
                      <a:pt x="58" y="11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4" y="18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7" y="22"/>
                    </a:lnTo>
                    <a:lnTo>
                      <a:pt x="37" y="25"/>
                    </a:lnTo>
                    <a:lnTo>
                      <a:pt x="33" y="25"/>
                    </a:lnTo>
                    <a:lnTo>
                      <a:pt x="33" y="22"/>
                    </a:lnTo>
                    <a:lnTo>
                      <a:pt x="33" y="25"/>
                    </a:lnTo>
                    <a:lnTo>
                      <a:pt x="29" y="25"/>
                    </a:lnTo>
                    <a:lnTo>
                      <a:pt x="29" y="29"/>
                    </a:lnTo>
                    <a:lnTo>
                      <a:pt x="29" y="33"/>
                    </a:lnTo>
                    <a:lnTo>
                      <a:pt x="29" y="36"/>
                    </a:lnTo>
                    <a:lnTo>
                      <a:pt x="25" y="36"/>
                    </a:lnTo>
                    <a:lnTo>
                      <a:pt x="21" y="40"/>
                    </a:lnTo>
                    <a:lnTo>
                      <a:pt x="17" y="40"/>
                    </a:lnTo>
                    <a:lnTo>
                      <a:pt x="17" y="44"/>
                    </a:lnTo>
                    <a:lnTo>
                      <a:pt x="13" y="44"/>
                    </a:lnTo>
                    <a:lnTo>
                      <a:pt x="13" y="47"/>
                    </a:lnTo>
                    <a:lnTo>
                      <a:pt x="13" y="51"/>
                    </a:lnTo>
                    <a:lnTo>
                      <a:pt x="9" y="51"/>
                    </a:lnTo>
                    <a:lnTo>
                      <a:pt x="9" y="55"/>
                    </a:lnTo>
                    <a:lnTo>
                      <a:pt x="5" y="55"/>
                    </a:lnTo>
                    <a:lnTo>
                      <a:pt x="5" y="58"/>
                    </a:lnTo>
                    <a:lnTo>
                      <a:pt x="5" y="62"/>
                    </a:lnTo>
                    <a:lnTo>
                      <a:pt x="9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3" y="69"/>
                    </a:lnTo>
                    <a:lnTo>
                      <a:pt x="17" y="69"/>
                    </a:lnTo>
                    <a:lnTo>
                      <a:pt x="13" y="69"/>
                    </a:lnTo>
                    <a:lnTo>
                      <a:pt x="13" y="73"/>
                    </a:lnTo>
                    <a:lnTo>
                      <a:pt x="13" y="77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5" y="102"/>
                    </a:lnTo>
                    <a:lnTo>
                      <a:pt x="5" y="106"/>
                    </a:lnTo>
                    <a:lnTo>
                      <a:pt x="0" y="106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6600"/>
                  </a:gs>
                  <a:gs pos="100000">
                    <a:srgbClr val="FFFFFF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grpSp>
            <p:nvGrpSpPr>
              <p:cNvPr id="13" name="Group 8"/>
              <p:cNvGrpSpPr>
                <a:grpSpLocks/>
              </p:cNvGrpSpPr>
              <p:nvPr/>
            </p:nvGrpSpPr>
            <p:grpSpPr bwMode="auto">
              <a:xfrm>
                <a:off x="9261" y="814"/>
                <a:ext cx="1080" cy="1080"/>
                <a:chOff x="8721" y="904"/>
                <a:chExt cx="1080" cy="1080"/>
              </a:xfrm>
            </p:grpSpPr>
            <p:sp>
              <p:nvSpPr>
                <p:cNvPr id="14" name="Oval 9"/>
                <p:cNvSpPr>
                  <a:spLocks noChangeArrowheads="1"/>
                </p:cNvSpPr>
                <p:nvPr/>
              </p:nvSpPr>
              <p:spPr bwMode="auto">
                <a:xfrm>
                  <a:off x="8721" y="904"/>
                  <a:ext cx="1080" cy="1080"/>
                </a:xfrm>
                <a:prstGeom prst="ellipse">
                  <a:avLst/>
                </a:prstGeom>
                <a:solidFill>
                  <a:srgbClr val="66FFFF"/>
                </a:solidFill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s-AR" altLang="es-AR" sz="2400">
                    <a:solidFill>
                      <a:srgbClr val="66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8836" y="1109"/>
                  <a:ext cx="788" cy="692"/>
                </a:xfrm>
                <a:prstGeom prst="line">
                  <a:avLst/>
                </a:prstGeom>
                <a:noFill/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6" name="WordArt 1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929" y="1163"/>
                  <a:ext cx="664" cy="562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FadeUp">
                    <a:avLst>
                      <a:gd name="adj" fmla="val 9991"/>
                    </a:avLst>
                  </a:prstTxWarp>
                </a:bodyPr>
                <a:lstStyle/>
                <a:p>
                  <a:pPr algn="ctr"/>
                  <a:r>
                    <a:rPr lang="es-AR" sz="3600" kern="10" dirty="0">
                      <a:ln w="63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TBC</a:t>
                  </a:r>
                </a:p>
              </p:txBody>
            </p:sp>
          </p:grpSp>
        </p:grpSp>
      </p:grpSp>
      <p:sp>
        <p:nvSpPr>
          <p:cNvPr id="17" name="2 Marcador de texto"/>
          <p:cNvSpPr txBox="1">
            <a:spLocks/>
          </p:cNvSpPr>
          <p:nvPr/>
        </p:nvSpPr>
        <p:spPr>
          <a:xfrm>
            <a:off x="1181472" y="5704656"/>
            <a:ext cx="4038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600" b="1" dirty="0" smtClean="0"/>
              <a:t>2,3% de 929 casos</a:t>
            </a:r>
          </a:p>
          <a:p>
            <a:endParaRPr lang="es-AR" dirty="0"/>
          </a:p>
        </p:txBody>
      </p:sp>
      <p:sp>
        <p:nvSpPr>
          <p:cNvPr id="18" name="2 Marcador de texto"/>
          <p:cNvSpPr txBox="1">
            <a:spLocks/>
          </p:cNvSpPr>
          <p:nvPr/>
        </p:nvSpPr>
        <p:spPr>
          <a:xfrm>
            <a:off x="5357936" y="5733256"/>
            <a:ext cx="4038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600" b="1" dirty="0" smtClean="0"/>
              <a:t>1,1% de 3290 casos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11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Evaluación de tratamiento de pacientes resistentes</a:t>
            </a:r>
            <a:endParaRPr lang="es-AR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72433327"/>
              </p:ext>
            </p:extLst>
          </p:nvPr>
        </p:nvGraphicFramePr>
        <p:xfrm>
          <a:off x="971600" y="2057400"/>
          <a:ext cx="6984776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4279" y="5984221"/>
            <a:ext cx="5473700" cy="422275"/>
            <a:chOff x="567" y="3748"/>
            <a:chExt cx="3448" cy="266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911" y="3878"/>
              <a:ext cx="3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1000" b="1" i="1" dirty="0">
                  <a:solidFill>
                    <a:srgbClr val="FF6600"/>
                  </a:solidFill>
                  <a:latin typeface="Times New Roman" pitchFamily="18" charset="0"/>
                </a:rPr>
                <a:t>FUENTE: PROGRAMA PROVINCIAL DE CONTROL DE LA TUBERCULOSIS – JUJUY -</a:t>
              </a:r>
              <a:endParaRPr lang="es-ES" altLang="es-AR" sz="3600" dirty="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567" y="3748"/>
              <a:ext cx="272" cy="266"/>
              <a:chOff x="8901" y="544"/>
              <a:chExt cx="1800" cy="1620"/>
            </a:xfrm>
          </p:grpSpPr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8901" y="544"/>
                <a:ext cx="1800" cy="1620"/>
              </a:xfrm>
              <a:custGeom>
                <a:avLst/>
                <a:gdLst>
                  <a:gd name="T0" fmla="*/ 9 w 186"/>
                  <a:gd name="T1" fmla="*/ 113 h 161"/>
                  <a:gd name="T2" fmla="*/ 17 w 186"/>
                  <a:gd name="T3" fmla="*/ 124 h 161"/>
                  <a:gd name="T4" fmla="*/ 25 w 186"/>
                  <a:gd name="T5" fmla="*/ 132 h 161"/>
                  <a:gd name="T6" fmla="*/ 37 w 186"/>
                  <a:gd name="T7" fmla="*/ 135 h 161"/>
                  <a:gd name="T8" fmla="*/ 46 w 186"/>
                  <a:gd name="T9" fmla="*/ 135 h 161"/>
                  <a:gd name="T10" fmla="*/ 54 w 186"/>
                  <a:gd name="T11" fmla="*/ 128 h 161"/>
                  <a:gd name="T12" fmla="*/ 54 w 186"/>
                  <a:gd name="T13" fmla="*/ 113 h 161"/>
                  <a:gd name="T14" fmla="*/ 50 w 186"/>
                  <a:gd name="T15" fmla="*/ 102 h 161"/>
                  <a:gd name="T16" fmla="*/ 58 w 186"/>
                  <a:gd name="T17" fmla="*/ 91 h 161"/>
                  <a:gd name="T18" fmla="*/ 66 w 186"/>
                  <a:gd name="T19" fmla="*/ 91 h 161"/>
                  <a:gd name="T20" fmla="*/ 75 w 186"/>
                  <a:gd name="T21" fmla="*/ 99 h 161"/>
                  <a:gd name="T22" fmla="*/ 75 w 186"/>
                  <a:gd name="T23" fmla="*/ 113 h 161"/>
                  <a:gd name="T24" fmla="*/ 79 w 186"/>
                  <a:gd name="T25" fmla="*/ 124 h 161"/>
                  <a:gd name="T26" fmla="*/ 91 w 186"/>
                  <a:gd name="T27" fmla="*/ 132 h 161"/>
                  <a:gd name="T28" fmla="*/ 95 w 186"/>
                  <a:gd name="T29" fmla="*/ 143 h 161"/>
                  <a:gd name="T30" fmla="*/ 103 w 186"/>
                  <a:gd name="T31" fmla="*/ 150 h 161"/>
                  <a:gd name="T32" fmla="*/ 107 w 186"/>
                  <a:gd name="T33" fmla="*/ 154 h 161"/>
                  <a:gd name="T34" fmla="*/ 124 w 186"/>
                  <a:gd name="T35" fmla="*/ 154 h 161"/>
                  <a:gd name="T36" fmla="*/ 132 w 186"/>
                  <a:gd name="T37" fmla="*/ 161 h 161"/>
                  <a:gd name="T38" fmla="*/ 140 w 186"/>
                  <a:gd name="T39" fmla="*/ 154 h 161"/>
                  <a:gd name="T40" fmla="*/ 153 w 186"/>
                  <a:gd name="T41" fmla="*/ 161 h 161"/>
                  <a:gd name="T42" fmla="*/ 161 w 186"/>
                  <a:gd name="T43" fmla="*/ 154 h 161"/>
                  <a:gd name="T44" fmla="*/ 173 w 186"/>
                  <a:gd name="T45" fmla="*/ 150 h 161"/>
                  <a:gd name="T46" fmla="*/ 182 w 186"/>
                  <a:gd name="T47" fmla="*/ 143 h 161"/>
                  <a:gd name="T48" fmla="*/ 182 w 186"/>
                  <a:gd name="T49" fmla="*/ 135 h 161"/>
                  <a:gd name="T50" fmla="*/ 182 w 186"/>
                  <a:gd name="T51" fmla="*/ 121 h 161"/>
                  <a:gd name="T52" fmla="*/ 182 w 186"/>
                  <a:gd name="T53" fmla="*/ 106 h 161"/>
                  <a:gd name="T54" fmla="*/ 173 w 186"/>
                  <a:gd name="T55" fmla="*/ 99 h 161"/>
                  <a:gd name="T56" fmla="*/ 165 w 186"/>
                  <a:gd name="T57" fmla="*/ 106 h 161"/>
                  <a:gd name="T58" fmla="*/ 157 w 186"/>
                  <a:gd name="T59" fmla="*/ 99 h 161"/>
                  <a:gd name="T60" fmla="*/ 149 w 186"/>
                  <a:gd name="T61" fmla="*/ 99 h 161"/>
                  <a:gd name="T62" fmla="*/ 140 w 186"/>
                  <a:gd name="T63" fmla="*/ 91 h 161"/>
                  <a:gd name="T64" fmla="*/ 132 w 186"/>
                  <a:gd name="T65" fmla="*/ 84 h 161"/>
                  <a:gd name="T66" fmla="*/ 132 w 186"/>
                  <a:gd name="T67" fmla="*/ 69 h 161"/>
                  <a:gd name="T68" fmla="*/ 120 w 186"/>
                  <a:gd name="T69" fmla="*/ 66 h 161"/>
                  <a:gd name="T70" fmla="*/ 116 w 186"/>
                  <a:gd name="T71" fmla="*/ 55 h 161"/>
                  <a:gd name="T72" fmla="*/ 116 w 186"/>
                  <a:gd name="T73" fmla="*/ 47 h 161"/>
                  <a:gd name="T74" fmla="*/ 116 w 186"/>
                  <a:gd name="T75" fmla="*/ 33 h 161"/>
                  <a:gd name="T76" fmla="*/ 120 w 186"/>
                  <a:gd name="T77" fmla="*/ 22 h 161"/>
                  <a:gd name="T78" fmla="*/ 116 w 186"/>
                  <a:gd name="T79" fmla="*/ 18 h 161"/>
                  <a:gd name="T80" fmla="*/ 99 w 186"/>
                  <a:gd name="T81" fmla="*/ 14 h 161"/>
                  <a:gd name="T82" fmla="*/ 87 w 186"/>
                  <a:gd name="T83" fmla="*/ 18 h 161"/>
                  <a:gd name="T84" fmla="*/ 75 w 186"/>
                  <a:gd name="T85" fmla="*/ 7 h 161"/>
                  <a:gd name="T86" fmla="*/ 70 w 186"/>
                  <a:gd name="T87" fmla="*/ 3 h 161"/>
                  <a:gd name="T88" fmla="*/ 62 w 186"/>
                  <a:gd name="T89" fmla="*/ 3 h 161"/>
                  <a:gd name="T90" fmla="*/ 58 w 186"/>
                  <a:gd name="T91" fmla="*/ 14 h 161"/>
                  <a:gd name="T92" fmla="*/ 50 w 186"/>
                  <a:gd name="T93" fmla="*/ 22 h 161"/>
                  <a:gd name="T94" fmla="*/ 37 w 186"/>
                  <a:gd name="T95" fmla="*/ 25 h 161"/>
                  <a:gd name="T96" fmla="*/ 29 w 186"/>
                  <a:gd name="T97" fmla="*/ 25 h 161"/>
                  <a:gd name="T98" fmla="*/ 25 w 186"/>
                  <a:gd name="T99" fmla="*/ 36 h 161"/>
                  <a:gd name="T100" fmla="*/ 13 w 186"/>
                  <a:gd name="T101" fmla="*/ 44 h 161"/>
                  <a:gd name="T102" fmla="*/ 9 w 186"/>
                  <a:gd name="T103" fmla="*/ 55 h 161"/>
                  <a:gd name="T104" fmla="*/ 9 w 186"/>
                  <a:gd name="T105" fmla="*/ 62 h 161"/>
                  <a:gd name="T106" fmla="*/ 17 w 186"/>
                  <a:gd name="T107" fmla="*/ 69 h 161"/>
                  <a:gd name="T108" fmla="*/ 13 w 186"/>
                  <a:gd name="T109" fmla="*/ 80 h 161"/>
                  <a:gd name="T110" fmla="*/ 5 w 186"/>
                  <a:gd name="T111" fmla="*/ 95 h 161"/>
                  <a:gd name="T112" fmla="*/ 0 w 186"/>
                  <a:gd name="T113" fmla="*/ 10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6" h="161">
                    <a:moveTo>
                      <a:pt x="0" y="110"/>
                    </a:moveTo>
                    <a:lnTo>
                      <a:pt x="5" y="110"/>
                    </a:lnTo>
                    <a:lnTo>
                      <a:pt x="5" y="113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7" y="117"/>
                    </a:lnTo>
                    <a:lnTo>
                      <a:pt x="17" y="121"/>
                    </a:lnTo>
                    <a:lnTo>
                      <a:pt x="17" y="124"/>
                    </a:lnTo>
                    <a:lnTo>
                      <a:pt x="21" y="124"/>
                    </a:lnTo>
                    <a:lnTo>
                      <a:pt x="21" y="128"/>
                    </a:lnTo>
                    <a:lnTo>
                      <a:pt x="25" y="128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3" y="132"/>
                    </a:lnTo>
                    <a:lnTo>
                      <a:pt x="33" y="135"/>
                    </a:lnTo>
                    <a:lnTo>
                      <a:pt x="37" y="135"/>
                    </a:lnTo>
                    <a:lnTo>
                      <a:pt x="37" y="139"/>
                    </a:lnTo>
                    <a:lnTo>
                      <a:pt x="42" y="139"/>
                    </a:lnTo>
                    <a:lnTo>
                      <a:pt x="46" y="139"/>
                    </a:lnTo>
                    <a:lnTo>
                      <a:pt x="46" y="135"/>
                    </a:lnTo>
                    <a:lnTo>
                      <a:pt x="50" y="135"/>
                    </a:lnTo>
                    <a:lnTo>
                      <a:pt x="50" y="132"/>
                    </a:lnTo>
                    <a:lnTo>
                      <a:pt x="54" y="132"/>
                    </a:lnTo>
                    <a:lnTo>
                      <a:pt x="54" y="128"/>
                    </a:lnTo>
                    <a:lnTo>
                      <a:pt x="54" y="124"/>
                    </a:lnTo>
                    <a:lnTo>
                      <a:pt x="54" y="121"/>
                    </a:lnTo>
                    <a:lnTo>
                      <a:pt x="54" y="117"/>
                    </a:lnTo>
                    <a:lnTo>
                      <a:pt x="54" y="113"/>
                    </a:lnTo>
                    <a:lnTo>
                      <a:pt x="54" y="110"/>
                    </a:lnTo>
                    <a:lnTo>
                      <a:pt x="54" y="106"/>
                    </a:lnTo>
                    <a:lnTo>
                      <a:pt x="54" y="102"/>
                    </a:lnTo>
                    <a:lnTo>
                      <a:pt x="50" y="102"/>
                    </a:lnTo>
                    <a:lnTo>
                      <a:pt x="50" y="99"/>
                    </a:lnTo>
                    <a:lnTo>
                      <a:pt x="54" y="95"/>
                    </a:lnTo>
                    <a:lnTo>
                      <a:pt x="54" y="91"/>
                    </a:lnTo>
                    <a:lnTo>
                      <a:pt x="58" y="91"/>
                    </a:lnTo>
                    <a:lnTo>
                      <a:pt x="62" y="91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6" y="91"/>
                    </a:lnTo>
                    <a:lnTo>
                      <a:pt x="66" y="95"/>
                    </a:lnTo>
                    <a:lnTo>
                      <a:pt x="70" y="95"/>
                    </a:lnTo>
                    <a:lnTo>
                      <a:pt x="70" y="99"/>
                    </a:lnTo>
                    <a:lnTo>
                      <a:pt x="75" y="99"/>
                    </a:lnTo>
                    <a:lnTo>
                      <a:pt x="75" y="102"/>
                    </a:lnTo>
                    <a:lnTo>
                      <a:pt x="75" y="106"/>
                    </a:lnTo>
                    <a:lnTo>
                      <a:pt x="75" y="110"/>
                    </a:lnTo>
                    <a:lnTo>
                      <a:pt x="75" y="113"/>
                    </a:lnTo>
                    <a:lnTo>
                      <a:pt x="75" y="117"/>
                    </a:lnTo>
                    <a:lnTo>
                      <a:pt x="75" y="121"/>
                    </a:lnTo>
                    <a:lnTo>
                      <a:pt x="75" y="124"/>
                    </a:lnTo>
                    <a:lnTo>
                      <a:pt x="79" y="124"/>
                    </a:lnTo>
                    <a:lnTo>
                      <a:pt x="83" y="124"/>
                    </a:lnTo>
                    <a:lnTo>
                      <a:pt x="87" y="128"/>
                    </a:lnTo>
                    <a:lnTo>
                      <a:pt x="87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9"/>
                    </a:lnTo>
                    <a:lnTo>
                      <a:pt x="95" y="139"/>
                    </a:lnTo>
                    <a:lnTo>
                      <a:pt x="95" y="143"/>
                    </a:lnTo>
                    <a:lnTo>
                      <a:pt x="95" y="146"/>
                    </a:lnTo>
                    <a:lnTo>
                      <a:pt x="99" y="146"/>
                    </a:lnTo>
                    <a:lnTo>
                      <a:pt x="99" y="150"/>
                    </a:lnTo>
                    <a:lnTo>
                      <a:pt x="103" y="150"/>
                    </a:lnTo>
                    <a:lnTo>
                      <a:pt x="103" y="154"/>
                    </a:lnTo>
                    <a:lnTo>
                      <a:pt x="103" y="150"/>
                    </a:lnTo>
                    <a:lnTo>
                      <a:pt x="107" y="150"/>
                    </a:lnTo>
                    <a:lnTo>
                      <a:pt x="107" y="154"/>
                    </a:lnTo>
                    <a:lnTo>
                      <a:pt x="112" y="154"/>
                    </a:lnTo>
                    <a:lnTo>
                      <a:pt x="116" y="154"/>
                    </a:lnTo>
                    <a:lnTo>
                      <a:pt x="120" y="154"/>
                    </a:lnTo>
                    <a:lnTo>
                      <a:pt x="124" y="154"/>
                    </a:lnTo>
                    <a:lnTo>
                      <a:pt x="128" y="154"/>
                    </a:lnTo>
                    <a:lnTo>
                      <a:pt x="128" y="157"/>
                    </a:lnTo>
                    <a:lnTo>
                      <a:pt x="132" y="157"/>
                    </a:lnTo>
                    <a:lnTo>
                      <a:pt x="132" y="161"/>
                    </a:lnTo>
                    <a:lnTo>
                      <a:pt x="136" y="161"/>
                    </a:lnTo>
                    <a:lnTo>
                      <a:pt x="140" y="161"/>
                    </a:lnTo>
                    <a:lnTo>
                      <a:pt x="140" y="157"/>
                    </a:lnTo>
                    <a:lnTo>
                      <a:pt x="140" y="154"/>
                    </a:lnTo>
                    <a:lnTo>
                      <a:pt x="145" y="154"/>
                    </a:lnTo>
                    <a:lnTo>
                      <a:pt x="149" y="157"/>
                    </a:lnTo>
                    <a:lnTo>
                      <a:pt x="153" y="157"/>
                    </a:lnTo>
                    <a:lnTo>
                      <a:pt x="153" y="161"/>
                    </a:lnTo>
                    <a:lnTo>
                      <a:pt x="157" y="161"/>
                    </a:lnTo>
                    <a:lnTo>
                      <a:pt x="157" y="157"/>
                    </a:lnTo>
                    <a:lnTo>
                      <a:pt x="161" y="157"/>
                    </a:lnTo>
                    <a:lnTo>
                      <a:pt x="161" y="154"/>
                    </a:lnTo>
                    <a:lnTo>
                      <a:pt x="165" y="154"/>
                    </a:lnTo>
                    <a:lnTo>
                      <a:pt x="169" y="154"/>
                    </a:lnTo>
                    <a:lnTo>
                      <a:pt x="169" y="150"/>
                    </a:lnTo>
                    <a:lnTo>
                      <a:pt x="173" y="150"/>
                    </a:lnTo>
                    <a:lnTo>
                      <a:pt x="177" y="150"/>
                    </a:lnTo>
                    <a:lnTo>
                      <a:pt x="177" y="146"/>
                    </a:lnTo>
                    <a:lnTo>
                      <a:pt x="182" y="146"/>
                    </a:lnTo>
                    <a:lnTo>
                      <a:pt x="182" y="143"/>
                    </a:lnTo>
                    <a:lnTo>
                      <a:pt x="182" y="139"/>
                    </a:lnTo>
                    <a:lnTo>
                      <a:pt x="186" y="139"/>
                    </a:lnTo>
                    <a:lnTo>
                      <a:pt x="182" y="139"/>
                    </a:lnTo>
                    <a:lnTo>
                      <a:pt x="182" y="135"/>
                    </a:lnTo>
                    <a:lnTo>
                      <a:pt x="182" y="132"/>
                    </a:lnTo>
                    <a:lnTo>
                      <a:pt x="182" y="128"/>
                    </a:lnTo>
                    <a:lnTo>
                      <a:pt x="182" y="124"/>
                    </a:lnTo>
                    <a:lnTo>
                      <a:pt x="182" y="121"/>
                    </a:lnTo>
                    <a:lnTo>
                      <a:pt x="182" y="117"/>
                    </a:lnTo>
                    <a:lnTo>
                      <a:pt x="182" y="113"/>
                    </a:lnTo>
                    <a:lnTo>
                      <a:pt x="182" y="110"/>
                    </a:lnTo>
                    <a:lnTo>
                      <a:pt x="182" y="106"/>
                    </a:lnTo>
                    <a:lnTo>
                      <a:pt x="182" y="102"/>
                    </a:lnTo>
                    <a:lnTo>
                      <a:pt x="182" y="99"/>
                    </a:lnTo>
                    <a:lnTo>
                      <a:pt x="177" y="99"/>
                    </a:lnTo>
                    <a:lnTo>
                      <a:pt x="173" y="99"/>
                    </a:lnTo>
                    <a:lnTo>
                      <a:pt x="169" y="99"/>
                    </a:lnTo>
                    <a:lnTo>
                      <a:pt x="169" y="102"/>
                    </a:lnTo>
                    <a:lnTo>
                      <a:pt x="169" y="106"/>
                    </a:lnTo>
                    <a:lnTo>
                      <a:pt x="165" y="106"/>
                    </a:lnTo>
                    <a:lnTo>
                      <a:pt x="165" y="102"/>
                    </a:lnTo>
                    <a:lnTo>
                      <a:pt x="161" y="102"/>
                    </a:lnTo>
                    <a:lnTo>
                      <a:pt x="161" y="99"/>
                    </a:lnTo>
                    <a:lnTo>
                      <a:pt x="157" y="99"/>
                    </a:lnTo>
                    <a:lnTo>
                      <a:pt x="157" y="95"/>
                    </a:lnTo>
                    <a:lnTo>
                      <a:pt x="153" y="95"/>
                    </a:lnTo>
                    <a:lnTo>
                      <a:pt x="149" y="95"/>
                    </a:lnTo>
                    <a:lnTo>
                      <a:pt x="149" y="99"/>
                    </a:lnTo>
                    <a:lnTo>
                      <a:pt x="145" y="99"/>
                    </a:lnTo>
                    <a:lnTo>
                      <a:pt x="140" y="99"/>
                    </a:lnTo>
                    <a:lnTo>
                      <a:pt x="140" y="95"/>
                    </a:lnTo>
                    <a:lnTo>
                      <a:pt x="140" y="91"/>
                    </a:lnTo>
                    <a:lnTo>
                      <a:pt x="136" y="91"/>
                    </a:lnTo>
                    <a:lnTo>
                      <a:pt x="136" y="88"/>
                    </a:lnTo>
                    <a:lnTo>
                      <a:pt x="136" y="84"/>
                    </a:lnTo>
                    <a:lnTo>
                      <a:pt x="132" y="84"/>
                    </a:lnTo>
                    <a:lnTo>
                      <a:pt x="132" y="80"/>
                    </a:lnTo>
                    <a:lnTo>
                      <a:pt x="132" y="77"/>
                    </a:lnTo>
                    <a:lnTo>
                      <a:pt x="132" y="73"/>
                    </a:lnTo>
                    <a:lnTo>
                      <a:pt x="132" y="69"/>
                    </a:lnTo>
                    <a:lnTo>
                      <a:pt x="128" y="69"/>
                    </a:lnTo>
                    <a:lnTo>
                      <a:pt x="124" y="69"/>
                    </a:lnTo>
                    <a:lnTo>
                      <a:pt x="124" y="66"/>
                    </a:lnTo>
                    <a:lnTo>
                      <a:pt x="120" y="66"/>
                    </a:lnTo>
                    <a:lnTo>
                      <a:pt x="120" y="62"/>
                    </a:lnTo>
                    <a:lnTo>
                      <a:pt x="120" y="58"/>
                    </a:lnTo>
                    <a:lnTo>
                      <a:pt x="120" y="55"/>
                    </a:lnTo>
                    <a:lnTo>
                      <a:pt x="116" y="55"/>
                    </a:lnTo>
                    <a:lnTo>
                      <a:pt x="116" y="51"/>
                    </a:lnTo>
                    <a:lnTo>
                      <a:pt x="120" y="51"/>
                    </a:lnTo>
                    <a:lnTo>
                      <a:pt x="120" y="47"/>
                    </a:lnTo>
                    <a:lnTo>
                      <a:pt x="116" y="47"/>
                    </a:lnTo>
                    <a:lnTo>
                      <a:pt x="116" y="44"/>
                    </a:lnTo>
                    <a:lnTo>
                      <a:pt x="116" y="40"/>
                    </a:lnTo>
                    <a:lnTo>
                      <a:pt x="116" y="36"/>
                    </a:lnTo>
                    <a:lnTo>
                      <a:pt x="116" y="33"/>
                    </a:lnTo>
                    <a:lnTo>
                      <a:pt x="120" y="33"/>
                    </a:lnTo>
                    <a:lnTo>
                      <a:pt x="120" y="29"/>
                    </a:lnTo>
                    <a:lnTo>
                      <a:pt x="120" y="25"/>
                    </a:lnTo>
                    <a:lnTo>
                      <a:pt x="120" y="22"/>
                    </a:lnTo>
                    <a:lnTo>
                      <a:pt x="124" y="22"/>
                    </a:lnTo>
                    <a:lnTo>
                      <a:pt x="124" y="18"/>
                    </a:lnTo>
                    <a:lnTo>
                      <a:pt x="120" y="18"/>
                    </a:lnTo>
                    <a:lnTo>
                      <a:pt x="116" y="18"/>
                    </a:lnTo>
                    <a:lnTo>
                      <a:pt x="112" y="18"/>
                    </a:lnTo>
                    <a:lnTo>
                      <a:pt x="107" y="18"/>
                    </a:lnTo>
                    <a:lnTo>
                      <a:pt x="103" y="18"/>
                    </a:lnTo>
                    <a:lnTo>
                      <a:pt x="99" y="14"/>
                    </a:lnTo>
                    <a:lnTo>
                      <a:pt x="99" y="18"/>
                    </a:lnTo>
                    <a:lnTo>
                      <a:pt x="95" y="18"/>
                    </a:lnTo>
                    <a:lnTo>
                      <a:pt x="91" y="18"/>
                    </a:lnTo>
                    <a:lnTo>
                      <a:pt x="87" y="18"/>
                    </a:lnTo>
                    <a:lnTo>
                      <a:pt x="87" y="14"/>
                    </a:lnTo>
                    <a:lnTo>
                      <a:pt x="83" y="11"/>
                    </a:lnTo>
                    <a:lnTo>
                      <a:pt x="79" y="7"/>
                    </a:lnTo>
                    <a:lnTo>
                      <a:pt x="75" y="7"/>
                    </a:lnTo>
                    <a:lnTo>
                      <a:pt x="70" y="7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70" y="3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2" y="3"/>
                    </a:lnTo>
                    <a:lnTo>
                      <a:pt x="58" y="3"/>
                    </a:lnTo>
                    <a:lnTo>
                      <a:pt x="58" y="7"/>
                    </a:lnTo>
                    <a:lnTo>
                      <a:pt x="58" y="11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4" y="18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7" y="22"/>
                    </a:lnTo>
                    <a:lnTo>
                      <a:pt x="37" y="25"/>
                    </a:lnTo>
                    <a:lnTo>
                      <a:pt x="33" y="25"/>
                    </a:lnTo>
                    <a:lnTo>
                      <a:pt x="33" y="22"/>
                    </a:lnTo>
                    <a:lnTo>
                      <a:pt x="33" y="25"/>
                    </a:lnTo>
                    <a:lnTo>
                      <a:pt x="29" y="25"/>
                    </a:lnTo>
                    <a:lnTo>
                      <a:pt x="29" y="29"/>
                    </a:lnTo>
                    <a:lnTo>
                      <a:pt x="29" y="33"/>
                    </a:lnTo>
                    <a:lnTo>
                      <a:pt x="29" y="36"/>
                    </a:lnTo>
                    <a:lnTo>
                      <a:pt x="25" y="36"/>
                    </a:lnTo>
                    <a:lnTo>
                      <a:pt x="21" y="40"/>
                    </a:lnTo>
                    <a:lnTo>
                      <a:pt x="17" y="40"/>
                    </a:lnTo>
                    <a:lnTo>
                      <a:pt x="17" y="44"/>
                    </a:lnTo>
                    <a:lnTo>
                      <a:pt x="13" y="44"/>
                    </a:lnTo>
                    <a:lnTo>
                      <a:pt x="13" y="47"/>
                    </a:lnTo>
                    <a:lnTo>
                      <a:pt x="13" y="51"/>
                    </a:lnTo>
                    <a:lnTo>
                      <a:pt x="9" y="51"/>
                    </a:lnTo>
                    <a:lnTo>
                      <a:pt x="9" y="55"/>
                    </a:lnTo>
                    <a:lnTo>
                      <a:pt x="5" y="55"/>
                    </a:lnTo>
                    <a:lnTo>
                      <a:pt x="5" y="58"/>
                    </a:lnTo>
                    <a:lnTo>
                      <a:pt x="5" y="62"/>
                    </a:lnTo>
                    <a:lnTo>
                      <a:pt x="9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3" y="69"/>
                    </a:lnTo>
                    <a:lnTo>
                      <a:pt x="17" y="69"/>
                    </a:lnTo>
                    <a:lnTo>
                      <a:pt x="13" y="69"/>
                    </a:lnTo>
                    <a:lnTo>
                      <a:pt x="13" y="73"/>
                    </a:lnTo>
                    <a:lnTo>
                      <a:pt x="13" y="77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5" y="102"/>
                    </a:lnTo>
                    <a:lnTo>
                      <a:pt x="5" y="106"/>
                    </a:lnTo>
                    <a:lnTo>
                      <a:pt x="0" y="106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6600"/>
                  </a:gs>
                  <a:gs pos="100000">
                    <a:srgbClr val="FFFFFF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grpSp>
            <p:nvGrpSpPr>
              <p:cNvPr id="11" name="Group 8"/>
              <p:cNvGrpSpPr>
                <a:grpSpLocks/>
              </p:cNvGrpSpPr>
              <p:nvPr/>
            </p:nvGrpSpPr>
            <p:grpSpPr bwMode="auto">
              <a:xfrm>
                <a:off x="9261" y="814"/>
                <a:ext cx="1080" cy="1080"/>
                <a:chOff x="8721" y="904"/>
                <a:chExt cx="1080" cy="1080"/>
              </a:xfrm>
            </p:grpSpPr>
            <p:sp>
              <p:nvSpPr>
                <p:cNvPr id="12" name="Oval 9"/>
                <p:cNvSpPr>
                  <a:spLocks noChangeArrowheads="1"/>
                </p:cNvSpPr>
                <p:nvPr/>
              </p:nvSpPr>
              <p:spPr bwMode="auto">
                <a:xfrm>
                  <a:off x="8721" y="904"/>
                  <a:ext cx="1080" cy="1080"/>
                </a:xfrm>
                <a:prstGeom prst="ellipse">
                  <a:avLst/>
                </a:prstGeom>
                <a:solidFill>
                  <a:srgbClr val="66FFFF"/>
                </a:solidFill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s-AR" altLang="es-AR" sz="2400">
                    <a:solidFill>
                      <a:srgbClr val="66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8836" y="1109"/>
                  <a:ext cx="788" cy="692"/>
                </a:xfrm>
                <a:prstGeom prst="line">
                  <a:avLst/>
                </a:prstGeom>
                <a:noFill/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4" name="WordArt 1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929" y="1163"/>
                  <a:ext cx="664" cy="562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FadeUp">
                    <a:avLst>
                      <a:gd name="adj" fmla="val 9991"/>
                    </a:avLst>
                  </a:prstTxWarp>
                </a:bodyPr>
                <a:lstStyle/>
                <a:p>
                  <a:pPr algn="ctr"/>
                  <a:r>
                    <a:rPr lang="es-AR" sz="3600" kern="10" dirty="0">
                      <a:ln w="63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TBC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30835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133522" y="3861048"/>
            <a:ext cx="4631952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8" name="17 Rectángulo"/>
          <p:cNvSpPr/>
          <p:nvPr/>
        </p:nvSpPr>
        <p:spPr>
          <a:xfrm>
            <a:off x="4808570" y="1428711"/>
            <a:ext cx="3939894" cy="2280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464089" y="810250"/>
            <a:ext cx="4178031" cy="2127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754776" y="810250"/>
            <a:ext cx="3323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CASOS DE TB ARGENTINA 2013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47729" y="3886597"/>
            <a:ext cx="4386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AR" sz="2200" dirty="0"/>
              <a:t>TOTAL DE MUERTES DE TB</a:t>
            </a:r>
          </a:p>
          <a:p>
            <a:r>
              <a:rPr lang="es-AR" sz="2200" dirty="0"/>
              <a:t>ARGENTINA </a:t>
            </a:r>
            <a:r>
              <a:rPr lang="es-AR" sz="2200" dirty="0" smtClean="0"/>
              <a:t>2012</a:t>
            </a:r>
            <a:endParaRPr lang="es-ES" sz="2200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55666" y="6112464"/>
            <a:ext cx="81833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Fuente: Instituto Nacional de Enfermedades Respiratorias (INER) “Emilio Coni”, Administración Nacional de Laboratorios e Institutos de Salud (ANLIS), con base en los datos de los Programas de Control de las 24 Jurisdicciones</a:t>
            </a:r>
            <a:r>
              <a:rPr kumimoji="0" lang="es-ES" sz="9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del país (notificación) y </a:t>
            </a:r>
            <a:r>
              <a:rPr lang="es-ES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 los datos de la Dirección de Estadísticas en Información de </a:t>
            </a:r>
            <a:r>
              <a:rPr lang="es-E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Salud – DEIS (mortalidad)</a:t>
            </a:r>
            <a:r>
              <a:rPr kumimoji="0" lang="es-ES" sz="9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  Ministerio</a:t>
            </a:r>
            <a:r>
              <a:rPr lang="es-ES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 Salud de la Nación.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4 CuadroTexto"/>
          <p:cNvSpPr txBox="1"/>
          <p:nvPr/>
        </p:nvSpPr>
        <p:spPr>
          <a:xfrm>
            <a:off x="4868561" y="1474966"/>
            <a:ext cx="37222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AR" sz="2200" dirty="0"/>
              <a:t>CASOS DE TB PULMONAR </a:t>
            </a:r>
            <a:r>
              <a:rPr lang="es-AR" sz="2200" dirty="0" smtClean="0"/>
              <a:t>CONF. </a:t>
            </a:r>
            <a:r>
              <a:rPr lang="es-AR" sz="2200" dirty="0"/>
              <a:t>POR </a:t>
            </a:r>
            <a:r>
              <a:rPr lang="es-AR" sz="2200" dirty="0" smtClean="0"/>
              <a:t>BACTERIOLOGÍA</a:t>
            </a:r>
          </a:p>
          <a:p>
            <a:r>
              <a:rPr lang="es-AR" sz="2200" dirty="0" smtClean="0"/>
              <a:t>ARGENTINA 2013</a:t>
            </a:r>
            <a:endParaRPr lang="es-ES" sz="2200" dirty="0"/>
          </a:p>
        </p:txBody>
      </p:sp>
      <p:grpSp>
        <p:nvGrpSpPr>
          <p:cNvPr id="2" name="20 Grupo"/>
          <p:cNvGrpSpPr/>
          <p:nvPr/>
        </p:nvGrpSpPr>
        <p:grpSpPr>
          <a:xfrm>
            <a:off x="4807888" y="2508832"/>
            <a:ext cx="3722260" cy="1200329"/>
            <a:chOff x="5362436" y="2364815"/>
            <a:chExt cx="4032448" cy="1200329"/>
          </a:xfrm>
        </p:grpSpPr>
        <p:sp>
          <p:nvSpPr>
            <p:cNvPr id="14" name="5 CuadroTexto"/>
            <p:cNvSpPr txBox="1"/>
            <p:nvPr/>
          </p:nvSpPr>
          <p:spPr>
            <a:xfrm>
              <a:off x="5722476" y="2364815"/>
              <a:ext cx="3672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5.376 casos notificados</a:t>
              </a:r>
              <a:endParaRPr lang="es-A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s-AR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4,71% menos que </a:t>
              </a:r>
              <a:r>
                <a:rPr lang="es-A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 </a:t>
              </a:r>
              <a:r>
                <a:rPr lang="es-AR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2012</a:t>
              </a:r>
              <a:endPara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rot="16200000" flipH="1" flipV="1">
              <a:off x="5275178" y="2588580"/>
              <a:ext cx="606564" cy="432048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21 Grupo"/>
          <p:cNvGrpSpPr/>
          <p:nvPr/>
        </p:nvGrpSpPr>
        <p:grpSpPr>
          <a:xfrm>
            <a:off x="455666" y="1389633"/>
            <a:ext cx="3744247" cy="1446550"/>
            <a:chOff x="560512" y="1215130"/>
            <a:chExt cx="4056268" cy="1446550"/>
          </a:xfrm>
        </p:grpSpPr>
        <p:sp>
          <p:nvSpPr>
            <p:cNvPr id="8" name="5 CuadroTexto"/>
            <p:cNvSpPr txBox="1"/>
            <p:nvPr/>
          </p:nvSpPr>
          <p:spPr>
            <a:xfrm>
              <a:off x="906256" y="1215130"/>
              <a:ext cx="371052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9.018 casos notificados</a:t>
              </a:r>
              <a:endParaRPr lang="es-A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s-AR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Prácticamente igual que 2012 (0,57% menos)</a:t>
              </a:r>
              <a:endPara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3 Flecha izquierda y derecha"/>
            <p:cNvSpPr/>
            <p:nvPr/>
          </p:nvSpPr>
          <p:spPr>
            <a:xfrm>
              <a:off x="560512" y="1812197"/>
              <a:ext cx="648072" cy="399009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  <p:grpSp>
        <p:nvGrpSpPr>
          <p:cNvPr id="16" name="19 Grupo"/>
          <p:cNvGrpSpPr/>
          <p:nvPr/>
        </p:nvGrpSpPr>
        <p:grpSpPr>
          <a:xfrm>
            <a:off x="2645343" y="4656038"/>
            <a:ext cx="3608312" cy="1077218"/>
            <a:chOff x="2815373" y="4656038"/>
            <a:chExt cx="3909005" cy="1077218"/>
          </a:xfrm>
        </p:grpSpPr>
        <p:sp>
          <p:nvSpPr>
            <p:cNvPr id="10" name="9 CuadroTexto"/>
            <p:cNvSpPr txBox="1"/>
            <p:nvPr/>
          </p:nvSpPr>
          <p:spPr>
            <a:xfrm>
              <a:off x="3340002" y="4656038"/>
              <a:ext cx="33843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679</a:t>
              </a:r>
            </a:p>
            <a:p>
              <a:pPr algn="ctr"/>
              <a:r>
                <a:rPr lang="es-AR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3,41% menos que en 2011</a:t>
              </a:r>
              <a:endPara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9" name="Right Arrow 14"/>
            <p:cNvSpPr/>
            <p:nvPr/>
          </p:nvSpPr>
          <p:spPr>
            <a:xfrm rot="16200000" flipH="1" flipV="1">
              <a:off x="2728115" y="5028426"/>
              <a:ext cx="606564" cy="432048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19 Rectángulo"/>
          <p:cNvSpPr/>
          <p:nvPr/>
        </p:nvSpPr>
        <p:spPr>
          <a:xfrm>
            <a:off x="1619672" y="260648"/>
            <a:ext cx="6692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SITUACION DE LA TUBERCULOSIS EN ARGENTINA</a:t>
            </a:r>
          </a:p>
        </p:txBody>
      </p:sp>
    </p:spTree>
    <p:extLst>
      <p:ext uri="{BB962C8B-B14F-4D97-AF65-F5344CB8AC3E}">
        <p14:creationId xmlns="" xmlns:p14="http://schemas.microsoft.com/office/powerpoint/2010/main" val="2485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88640"/>
            <a:ext cx="7024744" cy="11430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56796" dir="1593903" algn="ctr" rotWithShape="0">
                    <a:srgbClr val="FFFFFF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altLang="es-AR" sz="2800" b="1" dirty="0" err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Tuberculostáticos</a:t>
            </a:r>
            <a:r>
              <a:rPr lang="es-ES" altLang="es-AR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br>
              <a:rPr lang="es-ES" altLang="es-AR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s-ES" altLang="es-AR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disponibles en Jujuy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139136" cy="45656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ES" altLang="es-AR" b="1" dirty="0">
                <a:solidFill>
                  <a:srgbClr val="990000"/>
                </a:solidFill>
              </a:rPr>
              <a:t>Todas las de 1ª </a:t>
            </a:r>
            <a:r>
              <a:rPr lang="es-ES" altLang="es-AR" b="1" dirty="0" smtClean="0">
                <a:solidFill>
                  <a:srgbClr val="990000"/>
                </a:solidFill>
              </a:rPr>
              <a:t>Línea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s-ES" altLang="es-AR" b="1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ES" altLang="es-AR" b="1" dirty="0" smtClean="0">
                <a:solidFill>
                  <a:srgbClr val="990000"/>
                </a:solidFill>
              </a:rPr>
              <a:t>2° </a:t>
            </a:r>
            <a:r>
              <a:rPr lang="es-ES" altLang="es-AR" b="1" dirty="0" err="1" smtClean="0">
                <a:solidFill>
                  <a:srgbClr val="990000"/>
                </a:solidFill>
              </a:rPr>
              <a:t>Linea</a:t>
            </a:r>
            <a:endParaRPr lang="es-ES" altLang="es-AR" b="1" dirty="0">
              <a:solidFill>
                <a:srgbClr val="990000"/>
              </a:solidFill>
            </a:endParaRPr>
          </a:p>
          <a:p>
            <a:pPr marL="68580" indent="0">
              <a:lnSpc>
                <a:spcPct val="90000"/>
              </a:lnSpc>
              <a:buNone/>
            </a:pPr>
            <a:r>
              <a:rPr lang="es-ES" altLang="es-AR" dirty="0" smtClean="0">
                <a:solidFill>
                  <a:srgbClr val="990000"/>
                </a:solidFill>
              </a:rPr>
              <a:t>   </a:t>
            </a:r>
            <a:r>
              <a:rPr lang="es-ES" altLang="es-AR" dirty="0" err="1" smtClean="0">
                <a:solidFill>
                  <a:srgbClr val="990000"/>
                </a:solidFill>
              </a:rPr>
              <a:t>Kanamicina</a:t>
            </a:r>
            <a:endParaRPr lang="es-ES" altLang="es-AR" dirty="0">
              <a:solidFill>
                <a:srgbClr val="990000"/>
              </a:solidFill>
            </a:endParaRPr>
          </a:p>
          <a:p>
            <a:pPr marL="68580" indent="0">
              <a:lnSpc>
                <a:spcPct val="90000"/>
              </a:lnSpc>
              <a:buNone/>
            </a:pPr>
            <a:r>
              <a:rPr lang="es-ES" altLang="es-AR" dirty="0" smtClean="0">
                <a:solidFill>
                  <a:srgbClr val="990000"/>
                </a:solidFill>
              </a:rPr>
              <a:t>   </a:t>
            </a:r>
            <a:r>
              <a:rPr lang="es-ES" altLang="es-AR" dirty="0" err="1" smtClean="0">
                <a:solidFill>
                  <a:srgbClr val="990000"/>
                </a:solidFill>
              </a:rPr>
              <a:t>Quinolonas</a:t>
            </a:r>
            <a:endParaRPr lang="es-ES" altLang="es-AR" dirty="0">
              <a:solidFill>
                <a:srgbClr val="99000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s-ES" altLang="es-AR" dirty="0" smtClean="0">
                <a:solidFill>
                  <a:srgbClr val="990000"/>
                </a:solidFill>
              </a:rPr>
              <a:t>    Levofloxacina</a:t>
            </a:r>
            <a:endParaRPr lang="es-ES" altLang="es-AR" dirty="0">
              <a:solidFill>
                <a:srgbClr val="99000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s-ES" altLang="es-AR" dirty="0" smtClean="0">
                <a:solidFill>
                  <a:srgbClr val="990000"/>
                </a:solidFill>
              </a:rPr>
              <a:t>    Moxifloxacina</a:t>
            </a:r>
            <a:endParaRPr lang="es-ES" altLang="es-AR" dirty="0">
              <a:solidFill>
                <a:srgbClr val="99000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s-ES" altLang="es-AR" dirty="0">
                <a:solidFill>
                  <a:srgbClr val="990000"/>
                </a:solidFill>
              </a:rPr>
              <a:t>C</a:t>
            </a:r>
            <a:r>
              <a:rPr lang="es-ES" altLang="es-AR" dirty="0" smtClean="0">
                <a:solidFill>
                  <a:srgbClr val="990000"/>
                </a:solidFill>
              </a:rPr>
              <a:t>icloserina</a:t>
            </a:r>
            <a:endParaRPr lang="es-ES" altLang="es-AR" dirty="0">
              <a:solidFill>
                <a:srgbClr val="990000"/>
              </a:solidFill>
            </a:endParaRPr>
          </a:p>
          <a:p>
            <a:pPr marL="68580" indent="0">
              <a:lnSpc>
                <a:spcPct val="90000"/>
              </a:lnSpc>
              <a:buNone/>
            </a:pPr>
            <a:r>
              <a:rPr lang="es-ES" altLang="es-AR" dirty="0" smtClean="0">
                <a:solidFill>
                  <a:srgbClr val="990000"/>
                </a:solidFill>
              </a:rPr>
              <a:t>    </a:t>
            </a:r>
            <a:r>
              <a:rPr lang="es-ES" altLang="es-AR" dirty="0" err="1" smtClean="0">
                <a:solidFill>
                  <a:srgbClr val="990000"/>
                </a:solidFill>
              </a:rPr>
              <a:t>Etionamida</a:t>
            </a:r>
            <a:r>
              <a:rPr lang="es-ES" altLang="es-AR" dirty="0" smtClean="0">
                <a:solidFill>
                  <a:srgbClr val="990000"/>
                </a:solidFill>
              </a:rPr>
              <a:t> </a:t>
            </a:r>
          </a:p>
          <a:p>
            <a:pPr marL="68580" indent="0">
              <a:lnSpc>
                <a:spcPct val="90000"/>
              </a:lnSpc>
              <a:buNone/>
            </a:pPr>
            <a:r>
              <a:rPr lang="es-ES" altLang="es-AR" dirty="0" smtClean="0">
                <a:solidFill>
                  <a:srgbClr val="990000"/>
                </a:solidFill>
              </a:rPr>
              <a:t>    PAS</a:t>
            </a:r>
            <a:endParaRPr lang="es-ES" altLang="es-AR" dirty="0">
              <a:solidFill>
                <a:srgbClr val="990000"/>
              </a:solidFill>
            </a:endParaRPr>
          </a:p>
          <a:p>
            <a:pPr marL="68580" indent="0">
              <a:lnSpc>
                <a:spcPct val="90000"/>
              </a:lnSpc>
              <a:buNone/>
            </a:pPr>
            <a:endParaRPr lang="es-AR" altLang="es-AR" sz="2800" dirty="0">
              <a:solidFill>
                <a:srgbClr val="990000"/>
              </a:solidFill>
            </a:endParaRPr>
          </a:p>
          <a:p>
            <a:pPr marL="68580" indent="0">
              <a:lnSpc>
                <a:spcPct val="90000"/>
              </a:lnSpc>
              <a:buNone/>
            </a:pPr>
            <a:endParaRPr lang="es-ES" altLang="es-AR" sz="2800" dirty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s-ES" altLang="es-AR" dirty="0">
              <a:solidFill>
                <a:srgbClr val="990000"/>
              </a:solidFill>
            </a:endParaRPr>
          </a:p>
        </p:txBody>
      </p:sp>
      <p:grpSp>
        <p:nvGrpSpPr>
          <p:cNvPr id="175108" name="Group 4"/>
          <p:cNvGrpSpPr>
            <a:grpSpLocks/>
          </p:cNvGrpSpPr>
          <p:nvPr/>
        </p:nvGrpSpPr>
        <p:grpSpPr bwMode="auto">
          <a:xfrm>
            <a:off x="614279" y="5984221"/>
            <a:ext cx="5473700" cy="422275"/>
            <a:chOff x="567" y="3748"/>
            <a:chExt cx="3448" cy="266"/>
          </a:xfrm>
        </p:grpSpPr>
        <p:sp>
          <p:nvSpPr>
            <p:cNvPr id="175109" name="Rectangle 5"/>
            <p:cNvSpPr>
              <a:spLocks noChangeArrowheads="1"/>
            </p:cNvSpPr>
            <p:nvPr/>
          </p:nvSpPr>
          <p:spPr bwMode="auto">
            <a:xfrm>
              <a:off x="911" y="3878"/>
              <a:ext cx="3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1000" b="1" i="1" dirty="0">
                  <a:solidFill>
                    <a:srgbClr val="FF6600"/>
                  </a:solidFill>
                  <a:latin typeface="Times New Roman" pitchFamily="18" charset="0"/>
                </a:rPr>
                <a:t>FUENTE: PROGRAMA PROVINCIAL DE CONTROL DE LA TUBERCULOSIS – JUJUY -</a:t>
              </a:r>
              <a:endParaRPr lang="es-ES" altLang="es-AR" sz="3600" dirty="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grpSp>
          <p:nvGrpSpPr>
            <p:cNvPr id="175110" name="Group 6"/>
            <p:cNvGrpSpPr>
              <a:grpSpLocks/>
            </p:cNvGrpSpPr>
            <p:nvPr/>
          </p:nvGrpSpPr>
          <p:grpSpPr bwMode="auto">
            <a:xfrm>
              <a:off x="567" y="3748"/>
              <a:ext cx="272" cy="266"/>
              <a:chOff x="8901" y="544"/>
              <a:chExt cx="1800" cy="1620"/>
            </a:xfrm>
          </p:grpSpPr>
          <p:sp>
            <p:nvSpPr>
              <p:cNvPr id="175111" name="Freeform 7"/>
              <p:cNvSpPr>
                <a:spLocks/>
              </p:cNvSpPr>
              <p:nvPr/>
            </p:nvSpPr>
            <p:spPr bwMode="auto">
              <a:xfrm>
                <a:off x="8901" y="544"/>
                <a:ext cx="1800" cy="1620"/>
              </a:xfrm>
              <a:custGeom>
                <a:avLst/>
                <a:gdLst>
                  <a:gd name="T0" fmla="*/ 9 w 186"/>
                  <a:gd name="T1" fmla="*/ 113 h 161"/>
                  <a:gd name="T2" fmla="*/ 17 w 186"/>
                  <a:gd name="T3" fmla="*/ 124 h 161"/>
                  <a:gd name="T4" fmla="*/ 25 w 186"/>
                  <a:gd name="T5" fmla="*/ 132 h 161"/>
                  <a:gd name="T6" fmla="*/ 37 w 186"/>
                  <a:gd name="T7" fmla="*/ 135 h 161"/>
                  <a:gd name="T8" fmla="*/ 46 w 186"/>
                  <a:gd name="T9" fmla="*/ 135 h 161"/>
                  <a:gd name="T10" fmla="*/ 54 w 186"/>
                  <a:gd name="T11" fmla="*/ 128 h 161"/>
                  <a:gd name="T12" fmla="*/ 54 w 186"/>
                  <a:gd name="T13" fmla="*/ 113 h 161"/>
                  <a:gd name="T14" fmla="*/ 50 w 186"/>
                  <a:gd name="T15" fmla="*/ 102 h 161"/>
                  <a:gd name="T16" fmla="*/ 58 w 186"/>
                  <a:gd name="T17" fmla="*/ 91 h 161"/>
                  <a:gd name="T18" fmla="*/ 66 w 186"/>
                  <a:gd name="T19" fmla="*/ 91 h 161"/>
                  <a:gd name="T20" fmla="*/ 75 w 186"/>
                  <a:gd name="T21" fmla="*/ 99 h 161"/>
                  <a:gd name="T22" fmla="*/ 75 w 186"/>
                  <a:gd name="T23" fmla="*/ 113 h 161"/>
                  <a:gd name="T24" fmla="*/ 79 w 186"/>
                  <a:gd name="T25" fmla="*/ 124 h 161"/>
                  <a:gd name="T26" fmla="*/ 91 w 186"/>
                  <a:gd name="T27" fmla="*/ 132 h 161"/>
                  <a:gd name="T28" fmla="*/ 95 w 186"/>
                  <a:gd name="T29" fmla="*/ 143 h 161"/>
                  <a:gd name="T30" fmla="*/ 103 w 186"/>
                  <a:gd name="T31" fmla="*/ 150 h 161"/>
                  <a:gd name="T32" fmla="*/ 107 w 186"/>
                  <a:gd name="T33" fmla="*/ 154 h 161"/>
                  <a:gd name="T34" fmla="*/ 124 w 186"/>
                  <a:gd name="T35" fmla="*/ 154 h 161"/>
                  <a:gd name="T36" fmla="*/ 132 w 186"/>
                  <a:gd name="T37" fmla="*/ 161 h 161"/>
                  <a:gd name="T38" fmla="*/ 140 w 186"/>
                  <a:gd name="T39" fmla="*/ 154 h 161"/>
                  <a:gd name="T40" fmla="*/ 153 w 186"/>
                  <a:gd name="T41" fmla="*/ 161 h 161"/>
                  <a:gd name="T42" fmla="*/ 161 w 186"/>
                  <a:gd name="T43" fmla="*/ 154 h 161"/>
                  <a:gd name="T44" fmla="*/ 173 w 186"/>
                  <a:gd name="T45" fmla="*/ 150 h 161"/>
                  <a:gd name="T46" fmla="*/ 182 w 186"/>
                  <a:gd name="T47" fmla="*/ 143 h 161"/>
                  <a:gd name="T48" fmla="*/ 182 w 186"/>
                  <a:gd name="T49" fmla="*/ 135 h 161"/>
                  <a:gd name="T50" fmla="*/ 182 w 186"/>
                  <a:gd name="T51" fmla="*/ 121 h 161"/>
                  <a:gd name="T52" fmla="*/ 182 w 186"/>
                  <a:gd name="T53" fmla="*/ 106 h 161"/>
                  <a:gd name="T54" fmla="*/ 173 w 186"/>
                  <a:gd name="T55" fmla="*/ 99 h 161"/>
                  <a:gd name="T56" fmla="*/ 165 w 186"/>
                  <a:gd name="T57" fmla="*/ 106 h 161"/>
                  <a:gd name="T58" fmla="*/ 157 w 186"/>
                  <a:gd name="T59" fmla="*/ 99 h 161"/>
                  <a:gd name="T60" fmla="*/ 149 w 186"/>
                  <a:gd name="T61" fmla="*/ 99 h 161"/>
                  <a:gd name="T62" fmla="*/ 140 w 186"/>
                  <a:gd name="T63" fmla="*/ 91 h 161"/>
                  <a:gd name="T64" fmla="*/ 132 w 186"/>
                  <a:gd name="T65" fmla="*/ 84 h 161"/>
                  <a:gd name="T66" fmla="*/ 132 w 186"/>
                  <a:gd name="T67" fmla="*/ 69 h 161"/>
                  <a:gd name="T68" fmla="*/ 120 w 186"/>
                  <a:gd name="T69" fmla="*/ 66 h 161"/>
                  <a:gd name="T70" fmla="*/ 116 w 186"/>
                  <a:gd name="T71" fmla="*/ 55 h 161"/>
                  <a:gd name="T72" fmla="*/ 116 w 186"/>
                  <a:gd name="T73" fmla="*/ 47 h 161"/>
                  <a:gd name="T74" fmla="*/ 116 w 186"/>
                  <a:gd name="T75" fmla="*/ 33 h 161"/>
                  <a:gd name="T76" fmla="*/ 120 w 186"/>
                  <a:gd name="T77" fmla="*/ 22 h 161"/>
                  <a:gd name="T78" fmla="*/ 116 w 186"/>
                  <a:gd name="T79" fmla="*/ 18 h 161"/>
                  <a:gd name="T80" fmla="*/ 99 w 186"/>
                  <a:gd name="T81" fmla="*/ 14 h 161"/>
                  <a:gd name="T82" fmla="*/ 87 w 186"/>
                  <a:gd name="T83" fmla="*/ 18 h 161"/>
                  <a:gd name="T84" fmla="*/ 75 w 186"/>
                  <a:gd name="T85" fmla="*/ 7 h 161"/>
                  <a:gd name="T86" fmla="*/ 70 w 186"/>
                  <a:gd name="T87" fmla="*/ 3 h 161"/>
                  <a:gd name="T88" fmla="*/ 62 w 186"/>
                  <a:gd name="T89" fmla="*/ 3 h 161"/>
                  <a:gd name="T90" fmla="*/ 58 w 186"/>
                  <a:gd name="T91" fmla="*/ 14 h 161"/>
                  <a:gd name="T92" fmla="*/ 50 w 186"/>
                  <a:gd name="T93" fmla="*/ 22 h 161"/>
                  <a:gd name="T94" fmla="*/ 37 w 186"/>
                  <a:gd name="T95" fmla="*/ 25 h 161"/>
                  <a:gd name="T96" fmla="*/ 29 w 186"/>
                  <a:gd name="T97" fmla="*/ 25 h 161"/>
                  <a:gd name="T98" fmla="*/ 25 w 186"/>
                  <a:gd name="T99" fmla="*/ 36 h 161"/>
                  <a:gd name="T100" fmla="*/ 13 w 186"/>
                  <a:gd name="T101" fmla="*/ 44 h 161"/>
                  <a:gd name="T102" fmla="*/ 9 w 186"/>
                  <a:gd name="T103" fmla="*/ 55 h 161"/>
                  <a:gd name="T104" fmla="*/ 9 w 186"/>
                  <a:gd name="T105" fmla="*/ 62 h 161"/>
                  <a:gd name="T106" fmla="*/ 17 w 186"/>
                  <a:gd name="T107" fmla="*/ 69 h 161"/>
                  <a:gd name="T108" fmla="*/ 13 w 186"/>
                  <a:gd name="T109" fmla="*/ 80 h 161"/>
                  <a:gd name="T110" fmla="*/ 5 w 186"/>
                  <a:gd name="T111" fmla="*/ 95 h 161"/>
                  <a:gd name="T112" fmla="*/ 0 w 186"/>
                  <a:gd name="T113" fmla="*/ 10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6" h="161">
                    <a:moveTo>
                      <a:pt x="0" y="110"/>
                    </a:moveTo>
                    <a:lnTo>
                      <a:pt x="5" y="110"/>
                    </a:lnTo>
                    <a:lnTo>
                      <a:pt x="5" y="113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7" y="117"/>
                    </a:lnTo>
                    <a:lnTo>
                      <a:pt x="17" y="121"/>
                    </a:lnTo>
                    <a:lnTo>
                      <a:pt x="17" y="124"/>
                    </a:lnTo>
                    <a:lnTo>
                      <a:pt x="21" y="124"/>
                    </a:lnTo>
                    <a:lnTo>
                      <a:pt x="21" y="128"/>
                    </a:lnTo>
                    <a:lnTo>
                      <a:pt x="25" y="128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3" y="132"/>
                    </a:lnTo>
                    <a:lnTo>
                      <a:pt x="33" y="135"/>
                    </a:lnTo>
                    <a:lnTo>
                      <a:pt x="37" y="135"/>
                    </a:lnTo>
                    <a:lnTo>
                      <a:pt x="37" y="139"/>
                    </a:lnTo>
                    <a:lnTo>
                      <a:pt x="42" y="139"/>
                    </a:lnTo>
                    <a:lnTo>
                      <a:pt x="46" y="139"/>
                    </a:lnTo>
                    <a:lnTo>
                      <a:pt x="46" y="135"/>
                    </a:lnTo>
                    <a:lnTo>
                      <a:pt x="50" y="135"/>
                    </a:lnTo>
                    <a:lnTo>
                      <a:pt x="50" y="132"/>
                    </a:lnTo>
                    <a:lnTo>
                      <a:pt x="54" y="132"/>
                    </a:lnTo>
                    <a:lnTo>
                      <a:pt x="54" y="128"/>
                    </a:lnTo>
                    <a:lnTo>
                      <a:pt x="54" y="124"/>
                    </a:lnTo>
                    <a:lnTo>
                      <a:pt x="54" y="121"/>
                    </a:lnTo>
                    <a:lnTo>
                      <a:pt x="54" y="117"/>
                    </a:lnTo>
                    <a:lnTo>
                      <a:pt x="54" y="113"/>
                    </a:lnTo>
                    <a:lnTo>
                      <a:pt x="54" y="110"/>
                    </a:lnTo>
                    <a:lnTo>
                      <a:pt x="54" y="106"/>
                    </a:lnTo>
                    <a:lnTo>
                      <a:pt x="54" y="102"/>
                    </a:lnTo>
                    <a:lnTo>
                      <a:pt x="50" y="102"/>
                    </a:lnTo>
                    <a:lnTo>
                      <a:pt x="50" y="99"/>
                    </a:lnTo>
                    <a:lnTo>
                      <a:pt x="54" y="95"/>
                    </a:lnTo>
                    <a:lnTo>
                      <a:pt x="54" y="91"/>
                    </a:lnTo>
                    <a:lnTo>
                      <a:pt x="58" y="91"/>
                    </a:lnTo>
                    <a:lnTo>
                      <a:pt x="62" y="91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6" y="91"/>
                    </a:lnTo>
                    <a:lnTo>
                      <a:pt x="66" y="95"/>
                    </a:lnTo>
                    <a:lnTo>
                      <a:pt x="70" y="95"/>
                    </a:lnTo>
                    <a:lnTo>
                      <a:pt x="70" y="99"/>
                    </a:lnTo>
                    <a:lnTo>
                      <a:pt x="75" y="99"/>
                    </a:lnTo>
                    <a:lnTo>
                      <a:pt x="75" y="102"/>
                    </a:lnTo>
                    <a:lnTo>
                      <a:pt x="75" y="106"/>
                    </a:lnTo>
                    <a:lnTo>
                      <a:pt x="75" y="110"/>
                    </a:lnTo>
                    <a:lnTo>
                      <a:pt x="75" y="113"/>
                    </a:lnTo>
                    <a:lnTo>
                      <a:pt x="75" y="117"/>
                    </a:lnTo>
                    <a:lnTo>
                      <a:pt x="75" y="121"/>
                    </a:lnTo>
                    <a:lnTo>
                      <a:pt x="75" y="124"/>
                    </a:lnTo>
                    <a:lnTo>
                      <a:pt x="79" y="124"/>
                    </a:lnTo>
                    <a:lnTo>
                      <a:pt x="83" y="124"/>
                    </a:lnTo>
                    <a:lnTo>
                      <a:pt x="87" y="128"/>
                    </a:lnTo>
                    <a:lnTo>
                      <a:pt x="87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9"/>
                    </a:lnTo>
                    <a:lnTo>
                      <a:pt x="95" y="139"/>
                    </a:lnTo>
                    <a:lnTo>
                      <a:pt x="95" y="143"/>
                    </a:lnTo>
                    <a:lnTo>
                      <a:pt x="95" y="146"/>
                    </a:lnTo>
                    <a:lnTo>
                      <a:pt x="99" y="146"/>
                    </a:lnTo>
                    <a:lnTo>
                      <a:pt x="99" y="150"/>
                    </a:lnTo>
                    <a:lnTo>
                      <a:pt x="103" y="150"/>
                    </a:lnTo>
                    <a:lnTo>
                      <a:pt x="103" y="154"/>
                    </a:lnTo>
                    <a:lnTo>
                      <a:pt x="103" y="150"/>
                    </a:lnTo>
                    <a:lnTo>
                      <a:pt x="107" y="150"/>
                    </a:lnTo>
                    <a:lnTo>
                      <a:pt x="107" y="154"/>
                    </a:lnTo>
                    <a:lnTo>
                      <a:pt x="112" y="154"/>
                    </a:lnTo>
                    <a:lnTo>
                      <a:pt x="116" y="154"/>
                    </a:lnTo>
                    <a:lnTo>
                      <a:pt x="120" y="154"/>
                    </a:lnTo>
                    <a:lnTo>
                      <a:pt x="124" y="154"/>
                    </a:lnTo>
                    <a:lnTo>
                      <a:pt x="128" y="154"/>
                    </a:lnTo>
                    <a:lnTo>
                      <a:pt x="128" y="157"/>
                    </a:lnTo>
                    <a:lnTo>
                      <a:pt x="132" y="157"/>
                    </a:lnTo>
                    <a:lnTo>
                      <a:pt x="132" y="161"/>
                    </a:lnTo>
                    <a:lnTo>
                      <a:pt x="136" y="161"/>
                    </a:lnTo>
                    <a:lnTo>
                      <a:pt x="140" y="161"/>
                    </a:lnTo>
                    <a:lnTo>
                      <a:pt x="140" y="157"/>
                    </a:lnTo>
                    <a:lnTo>
                      <a:pt x="140" y="154"/>
                    </a:lnTo>
                    <a:lnTo>
                      <a:pt x="145" y="154"/>
                    </a:lnTo>
                    <a:lnTo>
                      <a:pt x="149" y="157"/>
                    </a:lnTo>
                    <a:lnTo>
                      <a:pt x="153" y="157"/>
                    </a:lnTo>
                    <a:lnTo>
                      <a:pt x="153" y="161"/>
                    </a:lnTo>
                    <a:lnTo>
                      <a:pt x="157" y="161"/>
                    </a:lnTo>
                    <a:lnTo>
                      <a:pt x="157" y="157"/>
                    </a:lnTo>
                    <a:lnTo>
                      <a:pt x="161" y="157"/>
                    </a:lnTo>
                    <a:lnTo>
                      <a:pt x="161" y="154"/>
                    </a:lnTo>
                    <a:lnTo>
                      <a:pt x="165" y="154"/>
                    </a:lnTo>
                    <a:lnTo>
                      <a:pt x="169" y="154"/>
                    </a:lnTo>
                    <a:lnTo>
                      <a:pt x="169" y="150"/>
                    </a:lnTo>
                    <a:lnTo>
                      <a:pt x="173" y="150"/>
                    </a:lnTo>
                    <a:lnTo>
                      <a:pt x="177" y="150"/>
                    </a:lnTo>
                    <a:lnTo>
                      <a:pt x="177" y="146"/>
                    </a:lnTo>
                    <a:lnTo>
                      <a:pt x="182" y="146"/>
                    </a:lnTo>
                    <a:lnTo>
                      <a:pt x="182" y="143"/>
                    </a:lnTo>
                    <a:lnTo>
                      <a:pt x="182" y="139"/>
                    </a:lnTo>
                    <a:lnTo>
                      <a:pt x="186" y="139"/>
                    </a:lnTo>
                    <a:lnTo>
                      <a:pt x="182" y="139"/>
                    </a:lnTo>
                    <a:lnTo>
                      <a:pt x="182" y="135"/>
                    </a:lnTo>
                    <a:lnTo>
                      <a:pt x="182" y="132"/>
                    </a:lnTo>
                    <a:lnTo>
                      <a:pt x="182" y="128"/>
                    </a:lnTo>
                    <a:lnTo>
                      <a:pt x="182" y="124"/>
                    </a:lnTo>
                    <a:lnTo>
                      <a:pt x="182" y="121"/>
                    </a:lnTo>
                    <a:lnTo>
                      <a:pt x="182" y="117"/>
                    </a:lnTo>
                    <a:lnTo>
                      <a:pt x="182" y="113"/>
                    </a:lnTo>
                    <a:lnTo>
                      <a:pt x="182" y="110"/>
                    </a:lnTo>
                    <a:lnTo>
                      <a:pt x="182" y="106"/>
                    </a:lnTo>
                    <a:lnTo>
                      <a:pt x="182" y="102"/>
                    </a:lnTo>
                    <a:lnTo>
                      <a:pt x="182" y="99"/>
                    </a:lnTo>
                    <a:lnTo>
                      <a:pt x="177" y="99"/>
                    </a:lnTo>
                    <a:lnTo>
                      <a:pt x="173" y="99"/>
                    </a:lnTo>
                    <a:lnTo>
                      <a:pt x="169" y="99"/>
                    </a:lnTo>
                    <a:lnTo>
                      <a:pt x="169" y="102"/>
                    </a:lnTo>
                    <a:lnTo>
                      <a:pt x="169" y="106"/>
                    </a:lnTo>
                    <a:lnTo>
                      <a:pt x="165" y="106"/>
                    </a:lnTo>
                    <a:lnTo>
                      <a:pt x="165" y="102"/>
                    </a:lnTo>
                    <a:lnTo>
                      <a:pt x="161" y="102"/>
                    </a:lnTo>
                    <a:lnTo>
                      <a:pt x="161" y="99"/>
                    </a:lnTo>
                    <a:lnTo>
                      <a:pt x="157" y="99"/>
                    </a:lnTo>
                    <a:lnTo>
                      <a:pt x="157" y="95"/>
                    </a:lnTo>
                    <a:lnTo>
                      <a:pt x="153" y="95"/>
                    </a:lnTo>
                    <a:lnTo>
                      <a:pt x="149" y="95"/>
                    </a:lnTo>
                    <a:lnTo>
                      <a:pt x="149" y="99"/>
                    </a:lnTo>
                    <a:lnTo>
                      <a:pt x="145" y="99"/>
                    </a:lnTo>
                    <a:lnTo>
                      <a:pt x="140" y="99"/>
                    </a:lnTo>
                    <a:lnTo>
                      <a:pt x="140" y="95"/>
                    </a:lnTo>
                    <a:lnTo>
                      <a:pt x="140" y="91"/>
                    </a:lnTo>
                    <a:lnTo>
                      <a:pt x="136" y="91"/>
                    </a:lnTo>
                    <a:lnTo>
                      <a:pt x="136" y="88"/>
                    </a:lnTo>
                    <a:lnTo>
                      <a:pt x="136" y="84"/>
                    </a:lnTo>
                    <a:lnTo>
                      <a:pt x="132" y="84"/>
                    </a:lnTo>
                    <a:lnTo>
                      <a:pt x="132" y="80"/>
                    </a:lnTo>
                    <a:lnTo>
                      <a:pt x="132" y="77"/>
                    </a:lnTo>
                    <a:lnTo>
                      <a:pt x="132" y="73"/>
                    </a:lnTo>
                    <a:lnTo>
                      <a:pt x="132" y="69"/>
                    </a:lnTo>
                    <a:lnTo>
                      <a:pt x="128" y="69"/>
                    </a:lnTo>
                    <a:lnTo>
                      <a:pt x="124" y="69"/>
                    </a:lnTo>
                    <a:lnTo>
                      <a:pt x="124" y="66"/>
                    </a:lnTo>
                    <a:lnTo>
                      <a:pt x="120" y="66"/>
                    </a:lnTo>
                    <a:lnTo>
                      <a:pt x="120" y="62"/>
                    </a:lnTo>
                    <a:lnTo>
                      <a:pt x="120" y="58"/>
                    </a:lnTo>
                    <a:lnTo>
                      <a:pt x="120" y="55"/>
                    </a:lnTo>
                    <a:lnTo>
                      <a:pt x="116" y="55"/>
                    </a:lnTo>
                    <a:lnTo>
                      <a:pt x="116" y="51"/>
                    </a:lnTo>
                    <a:lnTo>
                      <a:pt x="120" y="51"/>
                    </a:lnTo>
                    <a:lnTo>
                      <a:pt x="120" y="47"/>
                    </a:lnTo>
                    <a:lnTo>
                      <a:pt x="116" y="47"/>
                    </a:lnTo>
                    <a:lnTo>
                      <a:pt x="116" y="44"/>
                    </a:lnTo>
                    <a:lnTo>
                      <a:pt x="116" y="40"/>
                    </a:lnTo>
                    <a:lnTo>
                      <a:pt x="116" y="36"/>
                    </a:lnTo>
                    <a:lnTo>
                      <a:pt x="116" y="33"/>
                    </a:lnTo>
                    <a:lnTo>
                      <a:pt x="120" y="33"/>
                    </a:lnTo>
                    <a:lnTo>
                      <a:pt x="120" y="29"/>
                    </a:lnTo>
                    <a:lnTo>
                      <a:pt x="120" y="25"/>
                    </a:lnTo>
                    <a:lnTo>
                      <a:pt x="120" y="22"/>
                    </a:lnTo>
                    <a:lnTo>
                      <a:pt x="124" y="22"/>
                    </a:lnTo>
                    <a:lnTo>
                      <a:pt x="124" y="18"/>
                    </a:lnTo>
                    <a:lnTo>
                      <a:pt x="120" y="18"/>
                    </a:lnTo>
                    <a:lnTo>
                      <a:pt x="116" y="18"/>
                    </a:lnTo>
                    <a:lnTo>
                      <a:pt x="112" y="18"/>
                    </a:lnTo>
                    <a:lnTo>
                      <a:pt x="107" y="18"/>
                    </a:lnTo>
                    <a:lnTo>
                      <a:pt x="103" y="18"/>
                    </a:lnTo>
                    <a:lnTo>
                      <a:pt x="99" y="14"/>
                    </a:lnTo>
                    <a:lnTo>
                      <a:pt x="99" y="18"/>
                    </a:lnTo>
                    <a:lnTo>
                      <a:pt x="95" y="18"/>
                    </a:lnTo>
                    <a:lnTo>
                      <a:pt x="91" y="18"/>
                    </a:lnTo>
                    <a:lnTo>
                      <a:pt x="87" y="18"/>
                    </a:lnTo>
                    <a:lnTo>
                      <a:pt x="87" y="14"/>
                    </a:lnTo>
                    <a:lnTo>
                      <a:pt x="83" y="11"/>
                    </a:lnTo>
                    <a:lnTo>
                      <a:pt x="79" y="7"/>
                    </a:lnTo>
                    <a:lnTo>
                      <a:pt x="75" y="7"/>
                    </a:lnTo>
                    <a:lnTo>
                      <a:pt x="70" y="7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70" y="3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2" y="3"/>
                    </a:lnTo>
                    <a:lnTo>
                      <a:pt x="58" y="3"/>
                    </a:lnTo>
                    <a:lnTo>
                      <a:pt x="58" y="7"/>
                    </a:lnTo>
                    <a:lnTo>
                      <a:pt x="58" y="11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4" y="18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7" y="22"/>
                    </a:lnTo>
                    <a:lnTo>
                      <a:pt x="37" y="25"/>
                    </a:lnTo>
                    <a:lnTo>
                      <a:pt x="33" y="25"/>
                    </a:lnTo>
                    <a:lnTo>
                      <a:pt x="33" y="22"/>
                    </a:lnTo>
                    <a:lnTo>
                      <a:pt x="33" y="25"/>
                    </a:lnTo>
                    <a:lnTo>
                      <a:pt x="29" y="25"/>
                    </a:lnTo>
                    <a:lnTo>
                      <a:pt x="29" y="29"/>
                    </a:lnTo>
                    <a:lnTo>
                      <a:pt x="29" y="33"/>
                    </a:lnTo>
                    <a:lnTo>
                      <a:pt x="29" y="36"/>
                    </a:lnTo>
                    <a:lnTo>
                      <a:pt x="25" y="36"/>
                    </a:lnTo>
                    <a:lnTo>
                      <a:pt x="21" y="40"/>
                    </a:lnTo>
                    <a:lnTo>
                      <a:pt x="17" y="40"/>
                    </a:lnTo>
                    <a:lnTo>
                      <a:pt x="17" y="44"/>
                    </a:lnTo>
                    <a:lnTo>
                      <a:pt x="13" y="44"/>
                    </a:lnTo>
                    <a:lnTo>
                      <a:pt x="13" y="47"/>
                    </a:lnTo>
                    <a:lnTo>
                      <a:pt x="13" y="51"/>
                    </a:lnTo>
                    <a:lnTo>
                      <a:pt x="9" y="51"/>
                    </a:lnTo>
                    <a:lnTo>
                      <a:pt x="9" y="55"/>
                    </a:lnTo>
                    <a:lnTo>
                      <a:pt x="5" y="55"/>
                    </a:lnTo>
                    <a:lnTo>
                      <a:pt x="5" y="58"/>
                    </a:lnTo>
                    <a:lnTo>
                      <a:pt x="5" y="62"/>
                    </a:lnTo>
                    <a:lnTo>
                      <a:pt x="9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3" y="69"/>
                    </a:lnTo>
                    <a:lnTo>
                      <a:pt x="17" y="69"/>
                    </a:lnTo>
                    <a:lnTo>
                      <a:pt x="13" y="69"/>
                    </a:lnTo>
                    <a:lnTo>
                      <a:pt x="13" y="73"/>
                    </a:lnTo>
                    <a:lnTo>
                      <a:pt x="13" y="77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5" y="102"/>
                    </a:lnTo>
                    <a:lnTo>
                      <a:pt x="5" y="106"/>
                    </a:lnTo>
                    <a:lnTo>
                      <a:pt x="0" y="106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6600"/>
                  </a:gs>
                  <a:gs pos="100000">
                    <a:srgbClr val="FFFFFF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grpSp>
            <p:nvGrpSpPr>
              <p:cNvPr id="175112" name="Group 8"/>
              <p:cNvGrpSpPr>
                <a:grpSpLocks/>
              </p:cNvGrpSpPr>
              <p:nvPr/>
            </p:nvGrpSpPr>
            <p:grpSpPr bwMode="auto">
              <a:xfrm>
                <a:off x="9261" y="814"/>
                <a:ext cx="1080" cy="1080"/>
                <a:chOff x="8721" y="904"/>
                <a:chExt cx="1080" cy="1080"/>
              </a:xfrm>
            </p:grpSpPr>
            <p:sp>
              <p:nvSpPr>
                <p:cNvPr id="175113" name="Oval 9"/>
                <p:cNvSpPr>
                  <a:spLocks noChangeArrowheads="1"/>
                </p:cNvSpPr>
                <p:nvPr/>
              </p:nvSpPr>
              <p:spPr bwMode="auto">
                <a:xfrm>
                  <a:off x="8721" y="904"/>
                  <a:ext cx="1080" cy="1080"/>
                </a:xfrm>
                <a:prstGeom prst="ellipse">
                  <a:avLst/>
                </a:prstGeom>
                <a:solidFill>
                  <a:srgbClr val="66FFFF"/>
                </a:solidFill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s-AR" altLang="es-AR" sz="2400">
                    <a:solidFill>
                      <a:srgbClr val="66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114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8836" y="1109"/>
                  <a:ext cx="788" cy="692"/>
                </a:xfrm>
                <a:prstGeom prst="line">
                  <a:avLst/>
                </a:prstGeom>
                <a:noFill/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75115" name="WordArt 1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929" y="1163"/>
                  <a:ext cx="664" cy="562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FadeUp">
                    <a:avLst>
                      <a:gd name="adj" fmla="val 9991"/>
                    </a:avLst>
                  </a:prstTxWarp>
                </a:bodyPr>
                <a:lstStyle/>
                <a:p>
                  <a:pPr algn="ctr"/>
                  <a:r>
                    <a:rPr lang="es-AR" sz="3600" kern="10" dirty="0">
                      <a:ln w="63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TBC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20444204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AR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Costos por tratamiento aproximado</a:t>
            </a:r>
            <a:endParaRPr lang="es-AR" sz="2800" b="1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7307711"/>
              </p:ext>
            </p:extLst>
          </p:nvPr>
        </p:nvGraphicFramePr>
        <p:xfrm>
          <a:off x="755576" y="1484784"/>
          <a:ext cx="8064896" cy="1827704"/>
        </p:xfrm>
        <a:graphic>
          <a:graphicData uri="http://schemas.openxmlformats.org/drawingml/2006/table">
            <a:tbl>
              <a:tblPr/>
              <a:tblGrid>
                <a:gridCol w="2304256"/>
                <a:gridCol w="1800200"/>
                <a:gridCol w="1512168"/>
                <a:gridCol w="2448272"/>
              </a:tblGrid>
              <a:tr h="553049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>
                          <a:effectLst/>
                          <a:latin typeface="Arial"/>
                        </a:rPr>
                        <a:t>TBC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effectLst/>
                          <a:latin typeface="Arial"/>
                        </a:rPr>
                        <a:t>DURACION APROXIMADA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effectLst/>
                          <a:latin typeface="Arial"/>
                        </a:rPr>
                        <a:t>PROG. NAC.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effectLst/>
                          <a:latin typeface="Arial"/>
                        </a:rPr>
                        <a:t>JUJUY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7071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effectLst/>
                          <a:latin typeface="Arial"/>
                        </a:rPr>
                        <a:t>TBC SENSIBLE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i="0" u="none" strike="noStrike" dirty="0">
                          <a:effectLst/>
                          <a:latin typeface="Arial"/>
                        </a:rPr>
                        <a:t>6 MESES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i="0" u="none" strike="noStrike">
                          <a:effectLst/>
                          <a:latin typeface="Arial"/>
                        </a:rPr>
                        <a:t>69 US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i="0" u="none" strike="noStrike" dirty="0">
                          <a:effectLst/>
                          <a:latin typeface="Arial"/>
                        </a:rPr>
                        <a:t>69 </a:t>
                      </a:r>
                      <a:r>
                        <a:rPr lang="es-AR" sz="1600" b="1" i="0" u="none" strike="noStrike" dirty="0" smtClean="0">
                          <a:effectLst/>
                          <a:latin typeface="Arial"/>
                        </a:rPr>
                        <a:t>US  (579,6 $)</a:t>
                      </a:r>
                      <a:endParaRPr lang="es-A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47584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effectLst/>
                          <a:latin typeface="Arial"/>
                        </a:rPr>
                        <a:t>TBC MDR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i="0" u="none" strike="noStrike" dirty="0">
                          <a:effectLst/>
                          <a:latin typeface="Arial"/>
                        </a:rPr>
                        <a:t>18 MESES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i="0" u="none" strike="noStrike" dirty="0" smtClean="0">
                          <a:effectLst/>
                          <a:latin typeface="Arial"/>
                        </a:rPr>
                        <a:t>2.200 </a:t>
                      </a:r>
                      <a:r>
                        <a:rPr lang="es-AR" sz="1600" b="1" i="0" u="none" strike="noStrike" dirty="0">
                          <a:effectLst/>
                          <a:latin typeface="Arial"/>
                        </a:rPr>
                        <a:t>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i="0" u="none" strike="noStrike" dirty="0" smtClean="0">
                          <a:effectLst/>
                          <a:latin typeface="Arial"/>
                        </a:rPr>
                        <a:t>21.295,3 US (178880,4 $)</a:t>
                      </a:r>
                      <a:endParaRPr lang="es-A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4462784"/>
              </p:ext>
            </p:extLst>
          </p:nvPr>
        </p:nvGraphicFramePr>
        <p:xfrm>
          <a:off x="539552" y="4581128"/>
          <a:ext cx="8064895" cy="1068273"/>
        </p:xfrm>
        <a:graphic>
          <a:graphicData uri="http://schemas.openxmlformats.org/drawingml/2006/table">
            <a:tbl>
              <a:tblPr/>
              <a:tblGrid>
                <a:gridCol w="2100234"/>
                <a:gridCol w="1428158"/>
                <a:gridCol w="1764196"/>
                <a:gridCol w="1764196"/>
                <a:gridCol w="1008111"/>
              </a:tblGrid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>
                          <a:effectLst/>
                          <a:latin typeface="Arial"/>
                        </a:rPr>
                        <a:t>LEVOFLOXACINA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>
                          <a:effectLst/>
                          <a:latin typeface="Arial"/>
                        </a:rPr>
                        <a:t>ETIONAMIDA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>
                          <a:effectLst/>
                          <a:latin typeface="Arial"/>
                        </a:rPr>
                        <a:t>CICLOSERINA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>
                          <a:effectLst/>
                          <a:latin typeface="Arial"/>
                        </a:rPr>
                        <a:t>MOXIFLOXACINA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>
                          <a:effectLst/>
                          <a:latin typeface="Arial"/>
                        </a:rPr>
                        <a:t>PAS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78252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>
                          <a:effectLst/>
                          <a:latin typeface="Arial"/>
                        </a:rPr>
                        <a:t>5,50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>
                          <a:effectLst/>
                          <a:latin typeface="Arial"/>
                        </a:rPr>
                        <a:t>89,18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>
                          <a:effectLst/>
                          <a:latin typeface="Arial"/>
                        </a:rPr>
                        <a:t>58,00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>
                          <a:effectLst/>
                          <a:latin typeface="Arial"/>
                        </a:rPr>
                        <a:t>36,90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>
                          <a:effectLst/>
                          <a:latin typeface="Arial"/>
                        </a:rPr>
                        <a:t>120,00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2 Marcador de texto"/>
          <p:cNvSpPr txBox="1">
            <a:spLocks/>
          </p:cNvSpPr>
          <p:nvPr/>
        </p:nvSpPr>
        <p:spPr>
          <a:xfrm>
            <a:off x="2483768" y="3501008"/>
            <a:ext cx="4248472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AR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Precio estimado </a:t>
            </a:r>
          </a:p>
          <a:p>
            <a:pPr algn="ctr">
              <a:buNone/>
            </a:pPr>
            <a:r>
              <a:rPr lang="es-AR" sz="20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Jujuy</a:t>
            </a:r>
            <a:endParaRPr lang="es-AR" sz="2000" dirty="0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614279" y="5984221"/>
            <a:ext cx="5473700" cy="422275"/>
            <a:chOff x="567" y="3748"/>
            <a:chExt cx="3448" cy="266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911" y="3878"/>
              <a:ext cx="3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1000" b="1" i="1" dirty="0">
                  <a:solidFill>
                    <a:srgbClr val="FF6600"/>
                  </a:solidFill>
                  <a:latin typeface="Times New Roman" pitchFamily="18" charset="0"/>
                </a:rPr>
                <a:t>FUENTE: PROGRAMA PROVINCIAL DE CONTROL DE LA TUBERCULOSIS – JUJUY -</a:t>
              </a:r>
              <a:endParaRPr lang="es-ES" altLang="es-AR" sz="3600" dirty="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567" y="3748"/>
              <a:ext cx="272" cy="266"/>
              <a:chOff x="8901" y="544"/>
              <a:chExt cx="1800" cy="1620"/>
            </a:xfrm>
          </p:grpSpPr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8901" y="544"/>
                <a:ext cx="1800" cy="1620"/>
              </a:xfrm>
              <a:custGeom>
                <a:avLst/>
                <a:gdLst>
                  <a:gd name="T0" fmla="*/ 9 w 186"/>
                  <a:gd name="T1" fmla="*/ 113 h 161"/>
                  <a:gd name="T2" fmla="*/ 17 w 186"/>
                  <a:gd name="T3" fmla="*/ 124 h 161"/>
                  <a:gd name="T4" fmla="*/ 25 w 186"/>
                  <a:gd name="T5" fmla="*/ 132 h 161"/>
                  <a:gd name="T6" fmla="*/ 37 w 186"/>
                  <a:gd name="T7" fmla="*/ 135 h 161"/>
                  <a:gd name="T8" fmla="*/ 46 w 186"/>
                  <a:gd name="T9" fmla="*/ 135 h 161"/>
                  <a:gd name="T10" fmla="*/ 54 w 186"/>
                  <a:gd name="T11" fmla="*/ 128 h 161"/>
                  <a:gd name="T12" fmla="*/ 54 w 186"/>
                  <a:gd name="T13" fmla="*/ 113 h 161"/>
                  <a:gd name="T14" fmla="*/ 50 w 186"/>
                  <a:gd name="T15" fmla="*/ 102 h 161"/>
                  <a:gd name="T16" fmla="*/ 58 w 186"/>
                  <a:gd name="T17" fmla="*/ 91 h 161"/>
                  <a:gd name="T18" fmla="*/ 66 w 186"/>
                  <a:gd name="T19" fmla="*/ 91 h 161"/>
                  <a:gd name="T20" fmla="*/ 75 w 186"/>
                  <a:gd name="T21" fmla="*/ 99 h 161"/>
                  <a:gd name="T22" fmla="*/ 75 w 186"/>
                  <a:gd name="T23" fmla="*/ 113 h 161"/>
                  <a:gd name="T24" fmla="*/ 79 w 186"/>
                  <a:gd name="T25" fmla="*/ 124 h 161"/>
                  <a:gd name="T26" fmla="*/ 91 w 186"/>
                  <a:gd name="T27" fmla="*/ 132 h 161"/>
                  <a:gd name="T28" fmla="*/ 95 w 186"/>
                  <a:gd name="T29" fmla="*/ 143 h 161"/>
                  <a:gd name="T30" fmla="*/ 103 w 186"/>
                  <a:gd name="T31" fmla="*/ 150 h 161"/>
                  <a:gd name="T32" fmla="*/ 107 w 186"/>
                  <a:gd name="T33" fmla="*/ 154 h 161"/>
                  <a:gd name="T34" fmla="*/ 124 w 186"/>
                  <a:gd name="T35" fmla="*/ 154 h 161"/>
                  <a:gd name="T36" fmla="*/ 132 w 186"/>
                  <a:gd name="T37" fmla="*/ 161 h 161"/>
                  <a:gd name="T38" fmla="*/ 140 w 186"/>
                  <a:gd name="T39" fmla="*/ 154 h 161"/>
                  <a:gd name="T40" fmla="*/ 153 w 186"/>
                  <a:gd name="T41" fmla="*/ 161 h 161"/>
                  <a:gd name="T42" fmla="*/ 161 w 186"/>
                  <a:gd name="T43" fmla="*/ 154 h 161"/>
                  <a:gd name="T44" fmla="*/ 173 w 186"/>
                  <a:gd name="T45" fmla="*/ 150 h 161"/>
                  <a:gd name="T46" fmla="*/ 182 w 186"/>
                  <a:gd name="T47" fmla="*/ 143 h 161"/>
                  <a:gd name="T48" fmla="*/ 182 w 186"/>
                  <a:gd name="T49" fmla="*/ 135 h 161"/>
                  <a:gd name="T50" fmla="*/ 182 w 186"/>
                  <a:gd name="T51" fmla="*/ 121 h 161"/>
                  <a:gd name="T52" fmla="*/ 182 w 186"/>
                  <a:gd name="T53" fmla="*/ 106 h 161"/>
                  <a:gd name="T54" fmla="*/ 173 w 186"/>
                  <a:gd name="T55" fmla="*/ 99 h 161"/>
                  <a:gd name="T56" fmla="*/ 165 w 186"/>
                  <a:gd name="T57" fmla="*/ 106 h 161"/>
                  <a:gd name="T58" fmla="*/ 157 w 186"/>
                  <a:gd name="T59" fmla="*/ 99 h 161"/>
                  <a:gd name="T60" fmla="*/ 149 w 186"/>
                  <a:gd name="T61" fmla="*/ 99 h 161"/>
                  <a:gd name="T62" fmla="*/ 140 w 186"/>
                  <a:gd name="T63" fmla="*/ 91 h 161"/>
                  <a:gd name="T64" fmla="*/ 132 w 186"/>
                  <a:gd name="T65" fmla="*/ 84 h 161"/>
                  <a:gd name="T66" fmla="*/ 132 w 186"/>
                  <a:gd name="T67" fmla="*/ 69 h 161"/>
                  <a:gd name="T68" fmla="*/ 120 w 186"/>
                  <a:gd name="T69" fmla="*/ 66 h 161"/>
                  <a:gd name="T70" fmla="*/ 116 w 186"/>
                  <a:gd name="T71" fmla="*/ 55 h 161"/>
                  <a:gd name="T72" fmla="*/ 116 w 186"/>
                  <a:gd name="T73" fmla="*/ 47 h 161"/>
                  <a:gd name="T74" fmla="*/ 116 w 186"/>
                  <a:gd name="T75" fmla="*/ 33 h 161"/>
                  <a:gd name="T76" fmla="*/ 120 w 186"/>
                  <a:gd name="T77" fmla="*/ 22 h 161"/>
                  <a:gd name="T78" fmla="*/ 116 w 186"/>
                  <a:gd name="T79" fmla="*/ 18 h 161"/>
                  <a:gd name="T80" fmla="*/ 99 w 186"/>
                  <a:gd name="T81" fmla="*/ 14 h 161"/>
                  <a:gd name="T82" fmla="*/ 87 w 186"/>
                  <a:gd name="T83" fmla="*/ 18 h 161"/>
                  <a:gd name="T84" fmla="*/ 75 w 186"/>
                  <a:gd name="T85" fmla="*/ 7 h 161"/>
                  <a:gd name="T86" fmla="*/ 70 w 186"/>
                  <a:gd name="T87" fmla="*/ 3 h 161"/>
                  <a:gd name="T88" fmla="*/ 62 w 186"/>
                  <a:gd name="T89" fmla="*/ 3 h 161"/>
                  <a:gd name="T90" fmla="*/ 58 w 186"/>
                  <a:gd name="T91" fmla="*/ 14 h 161"/>
                  <a:gd name="T92" fmla="*/ 50 w 186"/>
                  <a:gd name="T93" fmla="*/ 22 h 161"/>
                  <a:gd name="T94" fmla="*/ 37 w 186"/>
                  <a:gd name="T95" fmla="*/ 25 h 161"/>
                  <a:gd name="T96" fmla="*/ 29 w 186"/>
                  <a:gd name="T97" fmla="*/ 25 h 161"/>
                  <a:gd name="T98" fmla="*/ 25 w 186"/>
                  <a:gd name="T99" fmla="*/ 36 h 161"/>
                  <a:gd name="T100" fmla="*/ 13 w 186"/>
                  <a:gd name="T101" fmla="*/ 44 h 161"/>
                  <a:gd name="T102" fmla="*/ 9 w 186"/>
                  <a:gd name="T103" fmla="*/ 55 h 161"/>
                  <a:gd name="T104" fmla="*/ 9 w 186"/>
                  <a:gd name="T105" fmla="*/ 62 h 161"/>
                  <a:gd name="T106" fmla="*/ 17 w 186"/>
                  <a:gd name="T107" fmla="*/ 69 h 161"/>
                  <a:gd name="T108" fmla="*/ 13 w 186"/>
                  <a:gd name="T109" fmla="*/ 80 h 161"/>
                  <a:gd name="T110" fmla="*/ 5 w 186"/>
                  <a:gd name="T111" fmla="*/ 95 h 161"/>
                  <a:gd name="T112" fmla="*/ 0 w 186"/>
                  <a:gd name="T113" fmla="*/ 10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6" h="161">
                    <a:moveTo>
                      <a:pt x="0" y="110"/>
                    </a:moveTo>
                    <a:lnTo>
                      <a:pt x="5" y="110"/>
                    </a:lnTo>
                    <a:lnTo>
                      <a:pt x="5" y="113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7" y="117"/>
                    </a:lnTo>
                    <a:lnTo>
                      <a:pt x="17" y="121"/>
                    </a:lnTo>
                    <a:lnTo>
                      <a:pt x="17" y="124"/>
                    </a:lnTo>
                    <a:lnTo>
                      <a:pt x="21" y="124"/>
                    </a:lnTo>
                    <a:lnTo>
                      <a:pt x="21" y="128"/>
                    </a:lnTo>
                    <a:lnTo>
                      <a:pt x="25" y="128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3" y="132"/>
                    </a:lnTo>
                    <a:lnTo>
                      <a:pt x="33" y="135"/>
                    </a:lnTo>
                    <a:lnTo>
                      <a:pt x="37" y="135"/>
                    </a:lnTo>
                    <a:lnTo>
                      <a:pt x="37" y="139"/>
                    </a:lnTo>
                    <a:lnTo>
                      <a:pt x="42" y="139"/>
                    </a:lnTo>
                    <a:lnTo>
                      <a:pt x="46" y="139"/>
                    </a:lnTo>
                    <a:lnTo>
                      <a:pt x="46" y="135"/>
                    </a:lnTo>
                    <a:lnTo>
                      <a:pt x="50" y="135"/>
                    </a:lnTo>
                    <a:lnTo>
                      <a:pt x="50" y="132"/>
                    </a:lnTo>
                    <a:lnTo>
                      <a:pt x="54" y="132"/>
                    </a:lnTo>
                    <a:lnTo>
                      <a:pt x="54" y="128"/>
                    </a:lnTo>
                    <a:lnTo>
                      <a:pt x="54" y="124"/>
                    </a:lnTo>
                    <a:lnTo>
                      <a:pt x="54" y="121"/>
                    </a:lnTo>
                    <a:lnTo>
                      <a:pt x="54" y="117"/>
                    </a:lnTo>
                    <a:lnTo>
                      <a:pt x="54" y="113"/>
                    </a:lnTo>
                    <a:lnTo>
                      <a:pt x="54" y="110"/>
                    </a:lnTo>
                    <a:lnTo>
                      <a:pt x="54" y="106"/>
                    </a:lnTo>
                    <a:lnTo>
                      <a:pt x="54" y="102"/>
                    </a:lnTo>
                    <a:lnTo>
                      <a:pt x="50" y="102"/>
                    </a:lnTo>
                    <a:lnTo>
                      <a:pt x="50" y="99"/>
                    </a:lnTo>
                    <a:lnTo>
                      <a:pt x="54" y="95"/>
                    </a:lnTo>
                    <a:lnTo>
                      <a:pt x="54" y="91"/>
                    </a:lnTo>
                    <a:lnTo>
                      <a:pt x="58" y="91"/>
                    </a:lnTo>
                    <a:lnTo>
                      <a:pt x="62" y="91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6" y="91"/>
                    </a:lnTo>
                    <a:lnTo>
                      <a:pt x="66" y="95"/>
                    </a:lnTo>
                    <a:lnTo>
                      <a:pt x="70" y="95"/>
                    </a:lnTo>
                    <a:lnTo>
                      <a:pt x="70" y="99"/>
                    </a:lnTo>
                    <a:lnTo>
                      <a:pt x="75" y="99"/>
                    </a:lnTo>
                    <a:lnTo>
                      <a:pt x="75" y="102"/>
                    </a:lnTo>
                    <a:lnTo>
                      <a:pt x="75" y="106"/>
                    </a:lnTo>
                    <a:lnTo>
                      <a:pt x="75" y="110"/>
                    </a:lnTo>
                    <a:lnTo>
                      <a:pt x="75" y="113"/>
                    </a:lnTo>
                    <a:lnTo>
                      <a:pt x="75" y="117"/>
                    </a:lnTo>
                    <a:lnTo>
                      <a:pt x="75" y="121"/>
                    </a:lnTo>
                    <a:lnTo>
                      <a:pt x="75" y="124"/>
                    </a:lnTo>
                    <a:lnTo>
                      <a:pt x="79" y="124"/>
                    </a:lnTo>
                    <a:lnTo>
                      <a:pt x="83" y="124"/>
                    </a:lnTo>
                    <a:lnTo>
                      <a:pt x="87" y="128"/>
                    </a:lnTo>
                    <a:lnTo>
                      <a:pt x="87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9"/>
                    </a:lnTo>
                    <a:lnTo>
                      <a:pt x="95" y="139"/>
                    </a:lnTo>
                    <a:lnTo>
                      <a:pt x="95" y="143"/>
                    </a:lnTo>
                    <a:lnTo>
                      <a:pt x="95" y="146"/>
                    </a:lnTo>
                    <a:lnTo>
                      <a:pt x="99" y="146"/>
                    </a:lnTo>
                    <a:lnTo>
                      <a:pt x="99" y="150"/>
                    </a:lnTo>
                    <a:lnTo>
                      <a:pt x="103" y="150"/>
                    </a:lnTo>
                    <a:lnTo>
                      <a:pt x="103" y="154"/>
                    </a:lnTo>
                    <a:lnTo>
                      <a:pt x="103" y="150"/>
                    </a:lnTo>
                    <a:lnTo>
                      <a:pt x="107" y="150"/>
                    </a:lnTo>
                    <a:lnTo>
                      <a:pt x="107" y="154"/>
                    </a:lnTo>
                    <a:lnTo>
                      <a:pt x="112" y="154"/>
                    </a:lnTo>
                    <a:lnTo>
                      <a:pt x="116" y="154"/>
                    </a:lnTo>
                    <a:lnTo>
                      <a:pt x="120" y="154"/>
                    </a:lnTo>
                    <a:lnTo>
                      <a:pt x="124" y="154"/>
                    </a:lnTo>
                    <a:lnTo>
                      <a:pt x="128" y="154"/>
                    </a:lnTo>
                    <a:lnTo>
                      <a:pt x="128" y="157"/>
                    </a:lnTo>
                    <a:lnTo>
                      <a:pt x="132" y="157"/>
                    </a:lnTo>
                    <a:lnTo>
                      <a:pt x="132" y="161"/>
                    </a:lnTo>
                    <a:lnTo>
                      <a:pt x="136" y="161"/>
                    </a:lnTo>
                    <a:lnTo>
                      <a:pt x="140" y="161"/>
                    </a:lnTo>
                    <a:lnTo>
                      <a:pt x="140" y="157"/>
                    </a:lnTo>
                    <a:lnTo>
                      <a:pt x="140" y="154"/>
                    </a:lnTo>
                    <a:lnTo>
                      <a:pt x="145" y="154"/>
                    </a:lnTo>
                    <a:lnTo>
                      <a:pt x="149" y="157"/>
                    </a:lnTo>
                    <a:lnTo>
                      <a:pt x="153" y="157"/>
                    </a:lnTo>
                    <a:lnTo>
                      <a:pt x="153" y="161"/>
                    </a:lnTo>
                    <a:lnTo>
                      <a:pt x="157" y="161"/>
                    </a:lnTo>
                    <a:lnTo>
                      <a:pt x="157" y="157"/>
                    </a:lnTo>
                    <a:lnTo>
                      <a:pt x="161" y="157"/>
                    </a:lnTo>
                    <a:lnTo>
                      <a:pt x="161" y="154"/>
                    </a:lnTo>
                    <a:lnTo>
                      <a:pt x="165" y="154"/>
                    </a:lnTo>
                    <a:lnTo>
                      <a:pt x="169" y="154"/>
                    </a:lnTo>
                    <a:lnTo>
                      <a:pt x="169" y="150"/>
                    </a:lnTo>
                    <a:lnTo>
                      <a:pt x="173" y="150"/>
                    </a:lnTo>
                    <a:lnTo>
                      <a:pt x="177" y="150"/>
                    </a:lnTo>
                    <a:lnTo>
                      <a:pt x="177" y="146"/>
                    </a:lnTo>
                    <a:lnTo>
                      <a:pt x="182" y="146"/>
                    </a:lnTo>
                    <a:lnTo>
                      <a:pt x="182" y="143"/>
                    </a:lnTo>
                    <a:lnTo>
                      <a:pt x="182" y="139"/>
                    </a:lnTo>
                    <a:lnTo>
                      <a:pt x="186" y="139"/>
                    </a:lnTo>
                    <a:lnTo>
                      <a:pt x="182" y="139"/>
                    </a:lnTo>
                    <a:lnTo>
                      <a:pt x="182" y="135"/>
                    </a:lnTo>
                    <a:lnTo>
                      <a:pt x="182" y="132"/>
                    </a:lnTo>
                    <a:lnTo>
                      <a:pt x="182" y="128"/>
                    </a:lnTo>
                    <a:lnTo>
                      <a:pt x="182" y="124"/>
                    </a:lnTo>
                    <a:lnTo>
                      <a:pt x="182" y="121"/>
                    </a:lnTo>
                    <a:lnTo>
                      <a:pt x="182" y="117"/>
                    </a:lnTo>
                    <a:lnTo>
                      <a:pt x="182" y="113"/>
                    </a:lnTo>
                    <a:lnTo>
                      <a:pt x="182" y="110"/>
                    </a:lnTo>
                    <a:lnTo>
                      <a:pt x="182" y="106"/>
                    </a:lnTo>
                    <a:lnTo>
                      <a:pt x="182" y="102"/>
                    </a:lnTo>
                    <a:lnTo>
                      <a:pt x="182" y="99"/>
                    </a:lnTo>
                    <a:lnTo>
                      <a:pt x="177" y="99"/>
                    </a:lnTo>
                    <a:lnTo>
                      <a:pt x="173" y="99"/>
                    </a:lnTo>
                    <a:lnTo>
                      <a:pt x="169" y="99"/>
                    </a:lnTo>
                    <a:lnTo>
                      <a:pt x="169" y="102"/>
                    </a:lnTo>
                    <a:lnTo>
                      <a:pt x="169" y="106"/>
                    </a:lnTo>
                    <a:lnTo>
                      <a:pt x="165" y="106"/>
                    </a:lnTo>
                    <a:lnTo>
                      <a:pt x="165" y="102"/>
                    </a:lnTo>
                    <a:lnTo>
                      <a:pt x="161" y="102"/>
                    </a:lnTo>
                    <a:lnTo>
                      <a:pt x="161" y="99"/>
                    </a:lnTo>
                    <a:lnTo>
                      <a:pt x="157" y="99"/>
                    </a:lnTo>
                    <a:lnTo>
                      <a:pt x="157" y="95"/>
                    </a:lnTo>
                    <a:lnTo>
                      <a:pt x="153" y="95"/>
                    </a:lnTo>
                    <a:lnTo>
                      <a:pt x="149" y="95"/>
                    </a:lnTo>
                    <a:lnTo>
                      <a:pt x="149" y="99"/>
                    </a:lnTo>
                    <a:lnTo>
                      <a:pt x="145" y="99"/>
                    </a:lnTo>
                    <a:lnTo>
                      <a:pt x="140" y="99"/>
                    </a:lnTo>
                    <a:lnTo>
                      <a:pt x="140" y="95"/>
                    </a:lnTo>
                    <a:lnTo>
                      <a:pt x="140" y="91"/>
                    </a:lnTo>
                    <a:lnTo>
                      <a:pt x="136" y="91"/>
                    </a:lnTo>
                    <a:lnTo>
                      <a:pt x="136" y="88"/>
                    </a:lnTo>
                    <a:lnTo>
                      <a:pt x="136" y="84"/>
                    </a:lnTo>
                    <a:lnTo>
                      <a:pt x="132" y="84"/>
                    </a:lnTo>
                    <a:lnTo>
                      <a:pt x="132" y="80"/>
                    </a:lnTo>
                    <a:lnTo>
                      <a:pt x="132" y="77"/>
                    </a:lnTo>
                    <a:lnTo>
                      <a:pt x="132" y="73"/>
                    </a:lnTo>
                    <a:lnTo>
                      <a:pt x="132" y="69"/>
                    </a:lnTo>
                    <a:lnTo>
                      <a:pt x="128" y="69"/>
                    </a:lnTo>
                    <a:lnTo>
                      <a:pt x="124" y="69"/>
                    </a:lnTo>
                    <a:lnTo>
                      <a:pt x="124" y="66"/>
                    </a:lnTo>
                    <a:lnTo>
                      <a:pt x="120" y="66"/>
                    </a:lnTo>
                    <a:lnTo>
                      <a:pt x="120" y="62"/>
                    </a:lnTo>
                    <a:lnTo>
                      <a:pt x="120" y="58"/>
                    </a:lnTo>
                    <a:lnTo>
                      <a:pt x="120" y="55"/>
                    </a:lnTo>
                    <a:lnTo>
                      <a:pt x="116" y="55"/>
                    </a:lnTo>
                    <a:lnTo>
                      <a:pt x="116" y="51"/>
                    </a:lnTo>
                    <a:lnTo>
                      <a:pt x="120" y="51"/>
                    </a:lnTo>
                    <a:lnTo>
                      <a:pt x="120" y="47"/>
                    </a:lnTo>
                    <a:lnTo>
                      <a:pt x="116" y="47"/>
                    </a:lnTo>
                    <a:lnTo>
                      <a:pt x="116" y="44"/>
                    </a:lnTo>
                    <a:lnTo>
                      <a:pt x="116" y="40"/>
                    </a:lnTo>
                    <a:lnTo>
                      <a:pt x="116" y="36"/>
                    </a:lnTo>
                    <a:lnTo>
                      <a:pt x="116" y="33"/>
                    </a:lnTo>
                    <a:lnTo>
                      <a:pt x="120" y="33"/>
                    </a:lnTo>
                    <a:lnTo>
                      <a:pt x="120" y="29"/>
                    </a:lnTo>
                    <a:lnTo>
                      <a:pt x="120" y="25"/>
                    </a:lnTo>
                    <a:lnTo>
                      <a:pt x="120" y="22"/>
                    </a:lnTo>
                    <a:lnTo>
                      <a:pt x="124" y="22"/>
                    </a:lnTo>
                    <a:lnTo>
                      <a:pt x="124" y="18"/>
                    </a:lnTo>
                    <a:lnTo>
                      <a:pt x="120" y="18"/>
                    </a:lnTo>
                    <a:lnTo>
                      <a:pt x="116" y="18"/>
                    </a:lnTo>
                    <a:lnTo>
                      <a:pt x="112" y="18"/>
                    </a:lnTo>
                    <a:lnTo>
                      <a:pt x="107" y="18"/>
                    </a:lnTo>
                    <a:lnTo>
                      <a:pt x="103" y="18"/>
                    </a:lnTo>
                    <a:lnTo>
                      <a:pt x="99" y="14"/>
                    </a:lnTo>
                    <a:lnTo>
                      <a:pt x="99" y="18"/>
                    </a:lnTo>
                    <a:lnTo>
                      <a:pt x="95" y="18"/>
                    </a:lnTo>
                    <a:lnTo>
                      <a:pt x="91" y="18"/>
                    </a:lnTo>
                    <a:lnTo>
                      <a:pt x="87" y="18"/>
                    </a:lnTo>
                    <a:lnTo>
                      <a:pt x="87" y="14"/>
                    </a:lnTo>
                    <a:lnTo>
                      <a:pt x="83" y="11"/>
                    </a:lnTo>
                    <a:lnTo>
                      <a:pt x="79" y="7"/>
                    </a:lnTo>
                    <a:lnTo>
                      <a:pt x="75" y="7"/>
                    </a:lnTo>
                    <a:lnTo>
                      <a:pt x="70" y="7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70" y="3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2" y="3"/>
                    </a:lnTo>
                    <a:lnTo>
                      <a:pt x="58" y="3"/>
                    </a:lnTo>
                    <a:lnTo>
                      <a:pt x="58" y="7"/>
                    </a:lnTo>
                    <a:lnTo>
                      <a:pt x="58" y="11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4" y="18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7" y="22"/>
                    </a:lnTo>
                    <a:lnTo>
                      <a:pt x="37" y="25"/>
                    </a:lnTo>
                    <a:lnTo>
                      <a:pt x="33" y="25"/>
                    </a:lnTo>
                    <a:lnTo>
                      <a:pt x="33" y="22"/>
                    </a:lnTo>
                    <a:lnTo>
                      <a:pt x="33" y="25"/>
                    </a:lnTo>
                    <a:lnTo>
                      <a:pt x="29" y="25"/>
                    </a:lnTo>
                    <a:lnTo>
                      <a:pt x="29" y="29"/>
                    </a:lnTo>
                    <a:lnTo>
                      <a:pt x="29" y="33"/>
                    </a:lnTo>
                    <a:lnTo>
                      <a:pt x="29" y="36"/>
                    </a:lnTo>
                    <a:lnTo>
                      <a:pt x="25" y="36"/>
                    </a:lnTo>
                    <a:lnTo>
                      <a:pt x="21" y="40"/>
                    </a:lnTo>
                    <a:lnTo>
                      <a:pt x="17" y="40"/>
                    </a:lnTo>
                    <a:lnTo>
                      <a:pt x="17" y="44"/>
                    </a:lnTo>
                    <a:lnTo>
                      <a:pt x="13" y="44"/>
                    </a:lnTo>
                    <a:lnTo>
                      <a:pt x="13" y="47"/>
                    </a:lnTo>
                    <a:lnTo>
                      <a:pt x="13" y="51"/>
                    </a:lnTo>
                    <a:lnTo>
                      <a:pt x="9" y="51"/>
                    </a:lnTo>
                    <a:lnTo>
                      <a:pt x="9" y="55"/>
                    </a:lnTo>
                    <a:lnTo>
                      <a:pt x="5" y="55"/>
                    </a:lnTo>
                    <a:lnTo>
                      <a:pt x="5" y="58"/>
                    </a:lnTo>
                    <a:lnTo>
                      <a:pt x="5" y="62"/>
                    </a:lnTo>
                    <a:lnTo>
                      <a:pt x="9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3" y="69"/>
                    </a:lnTo>
                    <a:lnTo>
                      <a:pt x="17" y="69"/>
                    </a:lnTo>
                    <a:lnTo>
                      <a:pt x="13" y="69"/>
                    </a:lnTo>
                    <a:lnTo>
                      <a:pt x="13" y="73"/>
                    </a:lnTo>
                    <a:lnTo>
                      <a:pt x="13" y="77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5" y="102"/>
                    </a:lnTo>
                    <a:lnTo>
                      <a:pt x="5" y="106"/>
                    </a:lnTo>
                    <a:lnTo>
                      <a:pt x="0" y="106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6600"/>
                  </a:gs>
                  <a:gs pos="100000">
                    <a:srgbClr val="FFFFFF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grpSp>
            <p:nvGrpSpPr>
              <p:cNvPr id="13" name="Group 8"/>
              <p:cNvGrpSpPr>
                <a:grpSpLocks/>
              </p:cNvGrpSpPr>
              <p:nvPr/>
            </p:nvGrpSpPr>
            <p:grpSpPr bwMode="auto">
              <a:xfrm>
                <a:off x="9261" y="814"/>
                <a:ext cx="1080" cy="1080"/>
                <a:chOff x="8721" y="904"/>
                <a:chExt cx="1080" cy="1080"/>
              </a:xfrm>
            </p:grpSpPr>
            <p:sp>
              <p:nvSpPr>
                <p:cNvPr id="14" name="Oval 9"/>
                <p:cNvSpPr>
                  <a:spLocks noChangeArrowheads="1"/>
                </p:cNvSpPr>
                <p:nvPr/>
              </p:nvSpPr>
              <p:spPr bwMode="auto">
                <a:xfrm>
                  <a:off x="8721" y="904"/>
                  <a:ext cx="1080" cy="1080"/>
                </a:xfrm>
                <a:prstGeom prst="ellipse">
                  <a:avLst/>
                </a:prstGeom>
                <a:solidFill>
                  <a:srgbClr val="66FFFF"/>
                </a:solidFill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s-AR" altLang="es-AR" sz="2400">
                    <a:solidFill>
                      <a:srgbClr val="66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8836" y="1109"/>
                  <a:ext cx="788" cy="692"/>
                </a:xfrm>
                <a:prstGeom prst="line">
                  <a:avLst/>
                </a:prstGeom>
                <a:noFill/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6" name="WordArt 1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929" y="1163"/>
                  <a:ext cx="664" cy="562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FadeUp">
                    <a:avLst>
                      <a:gd name="adj" fmla="val 9991"/>
                    </a:avLst>
                  </a:prstTxWarp>
                </a:bodyPr>
                <a:lstStyle/>
                <a:p>
                  <a:pPr algn="ctr"/>
                  <a:r>
                    <a:rPr lang="es-AR" sz="3600" kern="10" dirty="0">
                      <a:ln w="63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TBC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29290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723" y="5905482"/>
            <a:ext cx="2735586" cy="87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 descr="Imagen 1"/>
          <p:cNvPicPr>
            <a:picLocks noChangeAspect="1" noChangeArrowheads="1"/>
          </p:cNvPicPr>
          <p:nvPr/>
        </p:nvPicPr>
        <p:blipFill>
          <a:blip r:embed="rId3" cstate="print"/>
          <a:srcRect l="31614" t="20561" r="37903" b="58456"/>
          <a:stretch>
            <a:fillRect/>
          </a:stretch>
        </p:blipFill>
        <p:spPr bwMode="auto">
          <a:xfrm>
            <a:off x="822530" y="5916877"/>
            <a:ext cx="1625866" cy="792089"/>
          </a:xfrm>
          <a:prstGeom prst="rect">
            <a:avLst/>
          </a:prstGeom>
          <a:noFill/>
        </p:spPr>
      </p:pic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59546" y="5213611"/>
            <a:ext cx="1994068" cy="6918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INSTITUTO NACIONAL 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ENFERMEDADES RESPIRATORIAS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“EMILIO CONI”</a:t>
            </a:r>
            <a:endParaRPr kumimoji="0" lang="es-ES" sz="1100" b="1" i="1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7 Imagen" descr="LOGOCONIletrasnegras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170" y="5873688"/>
            <a:ext cx="731077" cy="792000"/>
          </a:xfrm>
          <a:prstGeom prst="rect">
            <a:avLst/>
          </a:prstGeom>
        </p:spPr>
      </p:pic>
      <p:sp>
        <p:nvSpPr>
          <p:cNvPr id="2" name="AutoShape 2" descr="Resultado de imagen para CONCL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AutoShape 4" descr="Resultado de imagen para CONCLUS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07975" y="1865784"/>
            <a:ext cx="8661334" cy="14912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Conclusiones</a:t>
            </a:r>
          </a:p>
          <a:p>
            <a:r>
              <a:rPr lang="es-A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</a:p>
          <a:p>
            <a:r>
              <a:rPr lang="es-A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Recomendaciones</a:t>
            </a:r>
            <a:endParaRPr lang="es-A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39452" y="404664"/>
            <a:ext cx="1352228" cy="1296144"/>
            <a:chOff x="-22" y="1389"/>
            <a:chExt cx="1088" cy="1043"/>
          </a:xfrm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-22" y="1389"/>
              <a:ext cx="1088" cy="1043"/>
            </a:xfrm>
            <a:custGeom>
              <a:avLst/>
              <a:gdLst>
                <a:gd name="T0" fmla="*/ 9 w 186"/>
                <a:gd name="T1" fmla="*/ 113 h 161"/>
                <a:gd name="T2" fmla="*/ 17 w 186"/>
                <a:gd name="T3" fmla="*/ 124 h 161"/>
                <a:gd name="T4" fmla="*/ 25 w 186"/>
                <a:gd name="T5" fmla="*/ 132 h 161"/>
                <a:gd name="T6" fmla="*/ 37 w 186"/>
                <a:gd name="T7" fmla="*/ 135 h 161"/>
                <a:gd name="T8" fmla="*/ 46 w 186"/>
                <a:gd name="T9" fmla="*/ 135 h 161"/>
                <a:gd name="T10" fmla="*/ 54 w 186"/>
                <a:gd name="T11" fmla="*/ 128 h 161"/>
                <a:gd name="T12" fmla="*/ 54 w 186"/>
                <a:gd name="T13" fmla="*/ 113 h 161"/>
                <a:gd name="T14" fmla="*/ 50 w 186"/>
                <a:gd name="T15" fmla="*/ 102 h 161"/>
                <a:gd name="T16" fmla="*/ 58 w 186"/>
                <a:gd name="T17" fmla="*/ 91 h 161"/>
                <a:gd name="T18" fmla="*/ 66 w 186"/>
                <a:gd name="T19" fmla="*/ 91 h 161"/>
                <a:gd name="T20" fmla="*/ 75 w 186"/>
                <a:gd name="T21" fmla="*/ 99 h 161"/>
                <a:gd name="T22" fmla="*/ 75 w 186"/>
                <a:gd name="T23" fmla="*/ 113 h 161"/>
                <a:gd name="T24" fmla="*/ 79 w 186"/>
                <a:gd name="T25" fmla="*/ 124 h 161"/>
                <a:gd name="T26" fmla="*/ 91 w 186"/>
                <a:gd name="T27" fmla="*/ 132 h 161"/>
                <a:gd name="T28" fmla="*/ 95 w 186"/>
                <a:gd name="T29" fmla="*/ 143 h 161"/>
                <a:gd name="T30" fmla="*/ 103 w 186"/>
                <a:gd name="T31" fmla="*/ 150 h 161"/>
                <a:gd name="T32" fmla="*/ 107 w 186"/>
                <a:gd name="T33" fmla="*/ 154 h 161"/>
                <a:gd name="T34" fmla="*/ 124 w 186"/>
                <a:gd name="T35" fmla="*/ 154 h 161"/>
                <a:gd name="T36" fmla="*/ 132 w 186"/>
                <a:gd name="T37" fmla="*/ 161 h 161"/>
                <a:gd name="T38" fmla="*/ 140 w 186"/>
                <a:gd name="T39" fmla="*/ 154 h 161"/>
                <a:gd name="T40" fmla="*/ 153 w 186"/>
                <a:gd name="T41" fmla="*/ 161 h 161"/>
                <a:gd name="T42" fmla="*/ 161 w 186"/>
                <a:gd name="T43" fmla="*/ 154 h 161"/>
                <a:gd name="T44" fmla="*/ 173 w 186"/>
                <a:gd name="T45" fmla="*/ 150 h 161"/>
                <a:gd name="T46" fmla="*/ 182 w 186"/>
                <a:gd name="T47" fmla="*/ 143 h 161"/>
                <a:gd name="T48" fmla="*/ 182 w 186"/>
                <a:gd name="T49" fmla="*/ 135 h 161"/>
                <a:gd name="T50" fmla="*/ 182 w 186"/>
                <a:gd name="T51" fmla="*/ 121 h 161"/>
                <a:gd name="T52" fmla="*/ 182 w 186"/>
                <a:gd name="T53" fmla="*/ 106 h 161"/>
                <a:gd name="T54" fmla="*/ 173 w 186"/>
                <a:gd name="T55" fmla="*/ 99 h 161"/>
                <a:gd name="T56" fmla="*/ 165 w 186"/>
                <a:gd name="T57" fmla="*/ 106 h 161"/>
                <a:gd name="T58" fmla="*/ 157 w 186"/>
                <a:gd name="T59" fmla="*/ 99 h 161"/>
                <a:gd name="T60" fmla="*/ 149 w 186"/>
                <a:gd name="T61" fmla="*/ 99 h 161"/>
                <a:gd name="T62" fmla="*/ 140 w 186"/>
                <a:gd name="T63" fmla="*/ 91 h 161"/>
                <a:gd name="T64" fmla="*/ 132 w 186"/>
                <a:gd name="T65" fmla="*/ 84 h 161"/>
                <a:gd name="T66" fmla="*/ 132 w 186"/>
                <a:gd name="T67" fmla="*/ 69 h 161"/>
                <a:gd name="T68" fmla="*/ 120 w 186"/>
                <a:gd name="T69" fmla="*/ 66 h 161"/>
                <a:gd name="T70" fmla="*/ 116 w 186"/>
                <a:gd name="T71" fmla="*/ 55 h 161"/>
                <a:gd name="T72" fmla="*/ 116 w 186"/>
                <a:gd name="T73" fmla="*/ 47 h 161"/>
                <a:gd name="T74" fmla="*/ 116 w 186"/>
                <a:gd name="T75" fmla="*/ 33 h 161"/>
                <a:gd name="T76" fmla="*/ 120 w 186"/>
                <a:gd name="T77" fmla="*/ 22 h 161"/>
                <a:gd name="T78" fmla="*/ 116 w 186"/>
                <a:gd name="T79" fmla="*/ 18 h 161"/>
                <a:gd name="T80" fmla="*/ 99 w 186"/>
                <a:gd name="T81" fmla="*/ 14 h 161"/>
                <a:gd name="T82" fmla="*/ 87 w 186"/>
                <a:gd name="T83" fmla="*/ 18 h 161"/>
                <a:gd name="T84" fmla="*/ 75 w 186"/>
                <a:gd name="T85" fmla="*/ 7 h 161"/>
                <a:gd name="T86" fmla="*/ 70 w 186"/>
                <a:gd name="T87" fmla="*/ 3 h 161"/>
                <a:gd name="T88" fmla="*/ 62 w 186"/>
                <a:gd name="T89" fmla="*/ 3 h 161"/>
                <a:gd name="T90" fmla="*/ 58 w 186"/>
                <a:gd name="T91" fmla="*/ 14 h 161"/>
                <a:gd name="T92" fmla="*/ 50 w 186"/>
                <a:gd name="T93" fmla="*/ 22 h 161"/>
                <a:gd name="T94" fmla="*/ 37 w 186"/>
                <a:gd name="T95" fmla="*/ 25 h 161"/>
                <a:gd name="T96" fmla="*/ 29 w 186"/>
                <a:gd name="T97" fmla="*/ 25 h 161"/>
                <a:gd name="T98" fmla="*/ 25 w 186"/>
                <a:gd name="T99" fmla="*/ 36 h 161"/>
                <a:gd name="T100" fmla="*/ 13 w 186"/>
                <a:gd name="T101" fmla="*/ 44 h 161"/>
                <a:gd name="T102" fmla="*/ 9 w 186"/>
                <a:gd name="T103" fmla="*/ 55 h 161"/>
                <a:gd name="T104" fmla="*/ 9 w 186"/>
                <a:gd name="T105" fmla="*/ 62 h 161"/>
                <a:gd name="T106" fmla="*/ 17 w 186"/>
                <a:gd name="T107" fmla="*/ 69 h 161"/>
                <a:gd name="T108" fmla="*/ 13 w 186"/>
                <a:gd name="T109" fmla="*/ 80 h 161"/>
                <a:gd name="T110" fmla="*/ 5 w 186"/>
                <a:gd name="T111" fmla="*/ 95 h 161"/>
                <a:gd name="T112" fmla="*/ 0 w 186"/>
                <a:gd name="T113" fmla="*/ 10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6" h="161">
                  <a:moveTo>
                    <a:pt x="0" y="110"/>
                  </a:moveTo>
                  <a:lnTo>
                    <a:pt x="5" y="110"/>
                  </a:lnTo>
                  <a:lnTo>
                    <a:pt x="5" y="113"/>
                  </a:lnTo>
                  <a:lnTo>
                    <a:pt x="9" y="113"/>
                  </a:lnTo>
                  <a:lnTo>
                    <a:pt x="13" y="117"/>
                  </a:lnTo>
                  <a:lnTo>
                    <a:pt x="17" y="117"/>
                  </a:lnTo>
                  <a:lnTo>
                    <a:pt x="17" y="121"/>
                  </a:lnTo>
                  <a:lnTo>
                    <a:pt x="17" y="124"/>
                  </a:lnTo>
                  <a:lnTo>
                    <a:pt x="21" y="124"/>
                  </a:lnTo>
                  <a:lnTo>
                    <a:pt x="21" y="128"/>
                  </a:lnTo>
                  <a:lnTo>
                    <a:pt x="25" y="128"/>
                  </a:lnTo>
                  <a:lnTo>
                    <a:pt x="25" y="132"/>
                  </a:lnTo>
                  <a:lnTo>
                    <a:pt x="29" y="132"/>
                  </a:lnTo>
                  <a:lnTo>
                    <a:pt x="33" y="132"/>
                  </a:lnTo>
                  <a:lnTo>
                    <a:pt x="33" y="135"/>
                  </a:lnTo>
                  <a:lnTo>
                    <a:pt x="37" y="135"/>
                  </a:lnTo>
                  <a:lnTo>
                    <a:pt x="37" y="139"/>
                  </a:lnTo>
                  <a:lnTo>
                    <a:pt x="42" y="139"/>
                  </a:lnTo>
                  <a:lnTo>
                    <a:pt x="46" y="139"/>
                  </a:lnTo>
                  <a:lnTo>
                    <a:pt x="46" y="135"/>
                  </a:lnTo>
                  <a:lnTo>
                    <a:pt x="50" y="135"/>
                  </a:lnTo>
                  <a:lnTo>
                    <a:pt x="50" y="132"/>
                  </a:lnTo>
                  <a:lnTo>
                    <a:pt x="54" y="132"/>
                  </a:lnTo>
                  <a:lnTo>
                    <a:pt x="54" y="128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7"/>
                  </a:lnTo>
                  <a:lnTo>
                    <a:pt x="54" y="113"/>
                  </a:lnTo>
                  <a:lnTo>
                    <a:pt x="54" y="110"/>
                  </a:lnTo>
                  <a:lnTo>
                    <a:pt x="54" y="106"/>
                  </a:lnTo>
                  <a:lnTo>
                    <a:pt x="54" y="102"/>
                  </a:lnTo>
                  <a:lnTo>
                    <a:pt x="50" y="102"/>
                  </a:lnTo>
                  <a:lnTo>
                    <a:pt x="50" y="99"/>
                  </a:lnTo>
                  <a:lnTo>
                    <a:pt x="54" y="95"/>
                  </a:lnTo>
                  <a:lnTo>
                    <a:pt x="54" y="91"/>
                  </a:lnTo>
                  <a:lnTo>
                    <a:pt x="58" y="91"/>
                  </a:lnTo>
                  <a:lnTo>
                    <a:pt x="62" y="91"/>
                  </a:lnTo>
                  <a:lnTo>
                    <a:pt x="62" y="95"/>
                  </a:lnTo>
                  <a:lnTo>
                    <a:pt x="62" y="91"/>
                  </a:lnTo>
                  <a:lnTo>
                    <a:pt x="66" y="91"/>
                  </a:lnTo>
                  <a:lnTo>
                    <a:pt x="66" y="95"/>
                  </a:lnTo>
                  <a:lnTo>
                    <a:pt x="70" y="95"/>
                  </a:lnTo>
                  <a:lnTo>
                    <a:pt x="70" y="99"/>
                  </a:lnTo>
                  <a:lnTo>
                    <a:pt x="75" y="99"/>
                  </a:lnTo>
                  <a:lnTo>
                    <a:pt x="75" y="102"/>
                  </a:lnTo>
                  <a:lnTo>
                    <a:pt x="75" y="106"/>
                  </a:lnTo>
                  <a:lnTo>
                    <a:pt x="75" y="110"/>
                  </a:lnTo>
                  <a:lnTo>
                    <a:pt x="75" y="113"/>
                  </a:lnTo>
                  <a:lnTo>
                    <a:pt x="75" y="117"/>
                  </a:lnTo>
                  <a:lnTo>
                    <a:pt x="75" y="121"/>
                  </a:lnTo>
                  <a:lnTo>
                    <a:pt x="75" y="124"/>
                  </a:lnTo>
                  <a:lnTo>
                    <a:pt x="79" y="124"/>
                  </a:lnTo>
                  <a:lnTo>
                    <a:pt x="83" y="124"/>
                  </a:lnTo>
                  <a:lnTo>
                    <a:pt x="87" y="128"/>
                  </a:lnTo>
                  <a:lnTo>
                    <a:pt x="87" y="132"/>
                  </a:lnTo>
                  <a:lnTo>
                    <a:pt x="91" y="132"/>
                  </a:lnTo>
                  <a:lnTo>
                    <a:pt x="91" y="135"/>
                  </a:lnTo>
                  <a:lnTo>
                    <a:pt x="91" y="139"/>
                  </a:lnTo>
                  <a:lnTo>
                    <a:pt x="95" y="139"/>
                  </a:lnTo>
                  <a:lnTo>
                    <a:pt x="95" y="143"/>
                  </a:lnTo>
                  <a:lnTo>
                    <a:pt x="95" y="146"/>
                  </a:lnTo>
                  <a:lnTo>
                    <a:pt x="99" y="146"/>
                  </a:lnTo>
                  <a:lnTo>
                    <a:pt x="99" y="150"/>
                  </a:lnTo>
                  <a:lnTo>
                    <a:pt x="103" y="150"/>
                  </a:lnTo>
                  <a:lnTo>
                    <a:pt x="103" y="154"/>
                  </a:lnTo>
                  <a:lnTo>
                    <a:pt x="103" y="150"/>
                  </a:lnTo>
                  <a:lnTo>
                    <a:pt x="107" y="150"/>
                  </a:lnTo>
                  <a:lnTo>
                    <a:pt x="107" y="154"/>
                  </a:lnTo>
                  <a:lnTo>
                    <a:pt x="112" y="154"/>
                  </a:lnTo>
                  <a:lnTo>
                    <a:pt x="116" y="154"/>
                  </a:lnTo>
                  <a:lnTo>
                    <a:pt x="120" y="154"/>
                  </a:lnTo>
                  <a:lnTo>
                    <a:pt x="124" y="154"/>
                  </a:lnTo>
                  <a:lnTo>
                    <a:pt x="128" y="154"/>
                  </a:lnTo>
                  <a:lnTo>
                    <a:pt x="128" y="157"/>
                  </a:lnTo>
                  <a:lnTo>
                    <a:pt x="132" y="157"/>
                  </a:lnTo>
                  <a:lnTo>
                    <a:pt x="132" y="161"/>
                  </a:lnTo>
                  <a:lnTo>
                    <a:pt x="136" y="161"/>
                  </a:lnTo>
                  <a:lnTo>
                    <a:pt x="140" y="161"/>
                  </a:lnTo>
                  <a:lnTo>
                    <a:pt x="140" y="157"/>
                  </a:lnTo>
                  <a:lnTo>
                    <a:pt x="140" y="154"/>
                  </a:lnTo>
                  <a:lnTo>
                    <a:pt x="145" y="154"/>
                  </a:lnTo>
                  <a:lnTo>
                    <a:pt x="149" y="157"/>
                  </a:lnTo>
                  <a:lnTo>
                    <a:pt x="153" y="157"/>
                  </a:lnTo>
                  <a:lnTo>
                    <a:pt x="153" y="161"/>
                  </a:lnTo>
                  <a:lnTo>
                    <a:pt x="157" y="161"/>
                  </a:lnTo>
                  <a:lnTo>
                    <a:pt x="157" y="157"/>
                  </a:lnTo>
                  <a:lnTo>
                    <a:pt x="161" y="157"/>
                  </a:lnTo>
                  <a:lnTo>
                    <a:pt x="161" y="154"/>
                  </a:lnTo>
                  <a:lnTo>
                    <a:pt x="165" y="154"/>
                  </a:lnTo>
                  <a:lnTo>
                    <a:pt x="169" y="154"/>
                  </a:lnTo>
                  <a:lnTo>
                    <a:pt x="169" y="150"/>
                  </a:lnTo>
                  <a:lnTo>
                    <a:pt x="173" y="150"/>
                  </a:lnTo>
                  <a:lnTo>
                    <a:pt x="177" y="150"/>
                  </a:lnTo>
                  <a:lnTo>
                    <a:pt x="177" y="146"/>
                  </a:lnTo>
                  <a:lnTo>
                    <a:pt x="182" y="146"/>
                  </a:lnTo>
                  <a:lnTo>
                    <a:pt x="182" y="143"/>
                  </a:lnTo>
                  <a:lnTo>
                    <a:pt x="182" y="139"/>
                  </a:lnTo>
                  <a:lnTo>
                    <a:pt x="186" y="139"/>
                  </a:lnTo>
                  <a:lnTo>
                    <a:pt x="182" y="139"/>
                  </a:lnTo>
                  <a:lnTo>
                    <a:pt x="182" y="135"/>
                  </a:lnTo>
                  <a:lnTo>
                    <a:pt x="182" y="132"/>
                  </a:lnTo>
                  <a:lnTo>
                    <a:pt x="182" y="128"/>
                  </a:lnTo>
                  <a:lnTo>
                    <a:pt x="182" y="124"/>
                  </a:lnTo>
                  <a:lnTo>
                    <a:pt x="182" y="121"/>
                  </a:lnTo>
                  <a:lnTo>
                    <a:pt x="182" y="117"/>
                  </a:lnTo>
                  <a:lnTo>
                    <a:pt x="182" y="113"/>
                  </a:lnTo>
                  <a:lnTo>
                    <a:pt x="182" y="110"/>
                  </a:lnTo>
                  <a:lnTo>
                    <a:pt x="182" y="106"/>
                  </a:lnTo>
                  <a:lnTo>
                    <a:pt x="182" y="102"/>
                  </a:lnTo>
                  <a:lnTo>
                    <a:pt x="182" y="99"/>
                  </a:lnTo>
                  <a:lnTo>
                    <a:pt x="177" y="99"/>
                  </a:lnTo>
                  <a:lnTo>
                    <a:pt x="173" y="99"/>
                  </a:lnTo>
                  <a:lnTo>
                    <a:pt x="169" y="99"/>
                  </a:lnTo>
                  <a:lnTo>
                    <a:pt x="169" y="102"/>
                  </a:lnTo>
                  <a:lnTo>
                    <a:pt x="169" y="106"/>
                  </a:lnTo>
                  <a:lnTo>
                    <a:pt x="165" y="106"/>
                  </a:lnTo>
                  <a:lnTo>
                    <a:pt x="165" y="102"/>
                  </a:lnTo>
                  <a:lnTo>
                    <a:pt x="161" y="102"/>
                  </a:lnTo>
                  <a:lnTo>
                    <a:pt x="161" y="99"/>
                  </a:lnTo>
                  <a:lnTo>
                    <a:pt x="157" y="99"/>
                  </a:lnTo>
                  <a:lnTo>
                    <a:pt x="157" y="95"/>
                  </a:lnTo>
                  <a:lnTo>
                    <a:pt x="153" y="95"/>
                  </a:lnTo>
                  <a:lnTo>
                    <a:pt x="149" y="95"/>
                  </a:lnTo>
                  <a:lnTo>
                    <a:pt x="149" y="99"/>
                  </a:lnTo>
                  <a:lnTo>
                    <a:pt x="145" y="99"/>
                  </a:lnTo>
                  <a:lnTo>
                    <a:pt x="140" y="99"/>
                  </a:lnTo>
                  <a:lnTo>
                    <a:pt x="140" y="95"/>
                  </a:lnTo>
                  <a:lnTo>
                    <a:pt x="140" y="91"/>
                  </a:lnTo>
                  <a:lnTo>
                    <a:pt x="136" y="91"/>
                  </a:lnTo>
                  <a:lnTo>
                    <a:pt x="136" y="88"/>
                  </a:lnTo>
                  <a:lnTo>
                    <a:pt x="136" y="84"/>
                  </a:lnTo>
                  <a:lnTo>
                    <a:pt x="132" y="84"/>
                  </a:lnTo>
                  <a:lnTo>
                    <a:pt x="132" y="80"/>
                  </a:lnTo>
                  <a:lnTo>
                    <a:pt x="132" y="77"/>
                  </a:lnTo>
                  <a:lnTo>
                    <a:pt x="132" y="73"/>
                  </a:lnTo>
                  <a:lnTo>
                    <a:pt x="132" y="69"/>
                  </a:lnTo>
                  <a:lnTo>
                    <a:pt x="128" y="69"/>
                  </a:lnTo>
                  <a:lnTo>
                    <a:pt x="124" y="69"/>
                  </a:lnTo>
                  <a:lnTo>
                    <a:pt x="124" y="66"/>
                  </a:lnTo>
                  <a:lnTo>
                    <a:pt x="120" y="66"/>
                  </a:lnTo>
                  <a:lnTo>
                    <a:pt x="120" y="62"/>
                  </a:lnTo>
                  <a:lnTo>
                    <a:pt x="120" y="58"/>
                  </a:lnTo>
                  <a:lnTo>
                    <a:pt x="120" y="55"/>
                  </a:lnTo>
                  <a:lnTo>
                    <a:pt x="116" y="55"/>
                  </a:lnTo>
                  <a:lnTo>
                    <a:pt x="116" y="51"/>
                  </a:lnTo>
                  <a:lnTo>
                    <a:pt x="120" y="51"/>
                  </a:lnTo>
                  <a:lnTo>
                    <a:pt x="120" y="47"/>
                  </a:lnTo>
                  <a:lnTo>
                    <a:pt x="116" y="47"/>
                  </a:lnTo>
                  <a:lnTo>
                    <a:pt x="116" y="44"/>
                  </a:lnTo>
                  <a:lnTo>
                    <a:pt x="116" y="40"/>
                  </a:lnTo>
                  <a:lnTo>
                    <a:pt x="116" y="36"/>
                  </a:lnTo>
                  <a:lnTo>
                    <a:pt x="116" y="33"/>
                  </a:lnTo>
                  <a:lnTo>
                    <a:pt x="120" y="33"/>
                  </a:lnTo>
                  <a:lnTo>
                    <a:pt x="120" y="29"/>
                  </a:lnTo>
                  <a:lnTo>
                    <a:pt x="120" y="25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24" y="18"/>
                  </a:lnTo>
                  <a:lnTo>
                    <a:pt x="120" y="18"/>
                  </a:lnTo>
                  <a:lnTo>
                    <a:pt x="116" y="18"/>
                  </a:lnTo>
                  <a:lnTo>
                    <a:pt x="112" y="18"/>
                  </a:lnTo>
                  <a:lnTo>
                    <a:pt x="107" y="18"/>
                  </a:lnTo>
                  <a:lnTo>
                    <a:pt x="103" y="18"/>
                  </a:lnTo>
                  <a:lnTo>
                    <a:pt x="99" y="14"/>
                  </a:lnTo>
                  <a:lnTo>
                    <a:pt x="99" y="18"/>
                  </a:lnTo>
                  <a:lnTo>
                    <a:pt x="95" y="18"/>
                  </a:lnTo>
                  <a:lnTo>
                    <a:pt x="91" y="18"/>
                  </a:lnTo>
                  <a:lnTo>
                    <a:pt x="87" y="18"/>
                  </a:lnTo>
                  <a:lnTo>
                    <a:pt x="87" y="14"/>
                  </a:lnTo>
                  <a:lnTo>
                    <a:pt x="83" y="11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70" y="7"/>
                  </a:lnTo>
                  <a:lnTo>
                    <a:pt x="70" y="3"/>
                  </a:lnTo>
                  <a:lnTo>
                    <a:pt x="75" y="3"/>
                  </a:lnTo>
                  <a:lnTo>
                    <a:pt x="70" y="3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62" y="3"/>
                  </a:lnTo>
                  <a:lnTo>
                    <a:pt x="58" y="3"/>
                  </a:lnTo>
                  <a:lnTo>
                    <a:pt x="58" y="7"/>
                  </a:lnTo>
                  <a:lnTo>
                    <a:pt x="58" y="11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4" y="18"/>
                  </a:lnTo>
                  <a:lnTo>
                    <a:pt x="50" y="18"/>
                  </a:lnTo>
                  <a:lnTo>
                    <a:pt x="50" y="22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7" y="22"/>
                  </a:lnTo>
                  <a:lnTo>
                    <a:pt x="37" y="25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33" y="25"/>
                  </a:lnTo>
                  <a:lnTo>
                    <a:pt x="29" y="25"/>
                  </a:lnTo>
                  <a:lnTo>
                    <a:pt x="29" y="29"/>
                  </a:lnTo>
                  <a:lnTo>
                    <a:pt x="29" y="33"/>
                  </a:lnTo>
                  <a:lnTo>
                    <a:pt x="29" y="36"/>
                  </a:lnTo>
                  <a:lnTo>
                    <a:pt x="25" y="36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7" y="44"/>
                  </a:lnTo>
                  <a:lnTo>
                    <a:pt x="13" y="44"/>
                  </a:lnTo>
                  <a:lnTo>
                    <a:pt x="13" y="47"/>
                  </a:lnTo>
                  <a:lnTo>
                    <a:pt x="13" y="51"/>
                  </a:lnTo>
                  <a:lnTo>
                    <a:pt x="9" y="51"/>
                  </a:lnTo>
                  <a:lnTo>
                    <a:pt x="9" y="55"/>
                  </a:lnTo>
                  <a:lnTo>
                    <a:pt x="5" y="55"/>
                  </a:lnTo>
                  <a:lnTo>
                    <a:pt x="5" y="58"/>
                  </a:lnTo>
                  <a:lnTo>
                    <a:pt x="5" y="62"/>
                  </a:lnTo>
                  <a:lnTo>
                    <a:pt x="9" y="62"/>
                  </a:lnTo>
                  <a:lnTo>
                    <a:pt x="9" y="66"/>
                  </a:lnTo>
                  <a:lnTo>
                    <a:pt x="13" y="66"/>
                  </a:lnTo>
                  <a:lnTo>
                    <a:pt x="13" y="69"/>
                  </a:lnTo>
                  <a:lnTo>
                    <a:pt x="17" y="69"/>
                  </a:lnTo>
                  <a:lnTo>
                    <a:pt x="13" y="69"/>
                  </a:lnTo>
                  <a:lnTo>
                    <a:pt x="13" y="73"/>
                  </a:lnTo>
                  <a:lnTo>
                    <a:pt x="13" y="77"/>
                  </a:lnTo>
                  <a:lnTo>
                    <a:pt x="13" y="80"/>
                  </a:lnTo>
                  <a:lnTo>
                    <a:pt x="9" y="84"/>
                  </a:lnTo>
                  <a:lnTo>
                    <a:pt x="9" y="88"/>
                  </a:lnTo>
                  <a:lnTo>
                    <a:pt x="9" y="91"/>
                  </a:lnTo>
                  <a:lnTo>
                    <a:pt x="5" y="95"/>
                  </a:lnTo>
                  <a:lnTo>
                    <a:pt x="5" y="99"/>
                  </a:lnTo>
                  <a:lnTo>
                    <a:pt x="5" y="102"/>
                  </a:lnTo>
                  <a:lnTo>
                    <a:pt x="5" y="106"/>
                  </a:lnTo>
                  <a:lnTo>
                    <a:pt x="0" y="106"/>
                  </a:lnTo>
                  <a:lnTo>
                    <a:pt x="0" y="11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FFFFFF"/>
                </a:gs>
              </a:gsLst>
              <a:lin ang="0" scaled="1"/>
            </a:gra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122" y="1592"/>
              <a:ext cx="656" cy="672"/>
            </a:xfrm>
            <a:prstGeom prst="ellipse">
              <a:avLst/>
            </a:prstGeom>
            <a:solidFill>
              <a:srgbClr val="66FFFF"/>
            </a:solidFill>
            <a:ln w="762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AR" altLang="es-AR" sz="2400" dirty="0">
                <a:solidFill>
                  <a:srgbClr val="66FF66"/>
                </a:solidFill>
                <a:latin typeface="Times New Roman" pitchFamily="18" charset="0"/>
              </a:endParaRPr>
            </a:p>
          </p:txBody>
        </p:sp>
        <p:sp>
          <p:nvSpPr>
            <p:cNvPr id="15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5" y="1753"/>
              <a:ext cx="404" cy="35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s-AR" sz="3600" kern="10" dirty="0">
                  <a:ln w="1270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35921" dir="2700000" sy="50000" rotWithShape="0">
                      <a:srgbClr val="FF6600"/>
                    </a:outerShdw>
                  </a:effectLst>
                  <a:latin typeface="Arial Black"/>
                </a:rPr>
                <a:t>TBC</a:t>
              </a: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V="1">
              <a:off x="211" y="1718"/>
              <a:ext cx="480" cy="431"/>
            </a:xfrm>
            <a:prstGeom prst="line">
              <a:avLst/>
            </a:prstGeom>
            <a:noFill/>
            <a:ln w="762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0448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31640" y="228600"/>
            <a:ext cx="6625244" cy="1371600"/>
          </a:xfrm>
          <a:gradFill flip="none" rotWithShape="1">
            <a:gsLst>
              <a:gs pos="0">
                <a:schemeClr val="bg1"/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2"/>
                    </a:gs>
                    <a:gs pos="50000">
                      <a:schemeClr val="accent2">
                        <a:gamma/>
                        <a:shade val="45098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18900000" scaled="1"/>
                </a:gradFill>
              </a14:hiddenFill>
            </a:ext>
          </a:extLst>
        </p:spPr>
        <p:txBody>
          <a:bodyPr lIns="92075" tIns="46038" rIns="92075" bIns="46038">
            <a:normAutofit/>
          </a:bodyPr>
          <a:lstStyle/>
          <a:p>
            <a:r>
              <a:rPr lang="es-ES" altLang="es-A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CONCEPTOS BASICOS EN RETRATAMIENTOS</a:t>
            </a:r>
            <a:endParaRPr lang="es-ES_tradnl" altLang="es-AR" sz="28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47134" y="1125539"/>
            <a:ext cx="8398933" cy="3095625"/>
          </a:xfrm>
          <a:noFill/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>
              <a:buFont typeface="Wingdings" pitchFamily="2" charset="2"/>
              <a:buNone/>
            </a:pPr>
            <a:endParaRPr lang="es-ES" altLang="es-AR" i="1" dirty="0"/>
          </a:p>
          <a:p>
            <a:pPr algn="ctr">
              <a:buFont typeface="Wingdings" pitchFamily="2" charset="2"/>
              <a:buNone/>
            </a:pPr>
            <a:r>
              <a:rPr lang="es-ES" altLang="es-AR" sz="3600" b="1" i="1" dirty="0"/>
              <a:t>El Mejor </a:t>
            </a:r>
            <a:r>
              <a:rPr lang="es-ES" altLang="es-AR" sz="3600" b="1" i="1" dirty="0">
                <a:solidFill>
                  <a:srgbClr val="990000"/>
                </a:solidFill>
              </a:rPr>
              <a:t>Retratamiento</a:t>
            </a:r>
            <a:r>
              <a:rPr lang="es-ES" altLang="es-AR" sz="3600" b="1" i="1" dirty="0"/>
              <a:t> debe desarrollarse </a:t>
            </a:r>
            <a:r>
              <a:rPr lang="es-ES" altLang="es-AR" sz="3600" b="1" i="1" u="sng" dirty="0"/>
              <a:t>Varios Años Antes</a:t>
            </a:r>
            <a:r>
              <a:rPr lang="es-ES" altLang="es-AR" sz="3600" b="1" i="1" dirty="0"/>
              <a:t>, con la instauración de un buen </a:t>
            </a:r>
          </a:p>
          <a:p>
            <a:pPr algn="ctr">
              <a:buFont typeface="Wingdings" pitchFamily="2" charset="2"/>
              <a:buNone/>
            </a:pPr>
            <a:r>
              <a:rPr lang="es-ES" altLang="es-AR" sz="3600" b="1" i="1" dirty="0">
                <a:solidFill>
                  <a:srgbClr val="990000"/>
                </a:solidFill>
              </a:rPr>
              <a:t>Tratamiento Inicial</a:t>
            </a:r>
          </a:p>
          <a:p>
            <a:pPr algn="ctr">
              <a:buFont typeface="Wingdings" pitchFamily="2" charset="2"/>
              <a:buNone/>
            </a:pPr>
            <a:endParaRPr lang="es-ES" altLang="es-AR" sz="1600" b="1" i="1" dirty="0"/>
          </a:p>
          <a:p>
            <a:pPr algn="ctr">
              <a:buFont typeface="Wingdings" pitchFamily="2" charset="2"/>
              <a:buNone/>
            </a:pPr>
            <a:endParaRPr lang="es-ES_tradnl" altLang="es-AR" sz="3600" b="1" i="1" dirty="0">
              <a:solidFill>
                <a:srgbClr val="CC9900"/>
              </a:solidFill>
            </a:endParaRP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179512" y="6021389"/>
            <a:ext cx="551444" cy="504825"/>
            <a:chOff x="1879" y="3294"/>
            <a:chExt cx="453" cy="453"/>
          </a:xfrm>
        </p:grpSpPr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1879" y="3294"/>
              <a:ext cx="453" cy="453"/>
            </a:xfrm>
            <a:custGeom>
              <a:avLst/>
              <a:gdLst>
                <a:gd name="T0" fmla="*/ 9 w 186"/>
                <a:gd name="T1" fmla="*/ 113 h 161"/>
                <a:gd name="T2" fmla="*/ 17 w 186"/>
                <a:gd name="T3" fmla="*/ 124 h 161"/>
                <a:gd name="T4" fmla="*/ 25 w 186"/>
                <a:gd name="T5" fmla="*/ 132 h 161"/>
                <a:gd name="T6" fmla="*/ 37 w 186"/>
                <a:gd name="T7" fmla="*/ 135 h 161"/>
                <a:gd name="T8" fmla="*/ 46 w 186"/>
                <a:gd name="T9" fmla="*/ 135 h 161"/>
                <a:gd name="T10" fmla="*/ 54 w 186"/>
                <a:gd name="T11" fmla="*/ 128 h 161"/>
                <a:gd name="T12" fmla="*/ 54 w 186"/>
                <a:gd name="T13" fmla="*/ 113 h 161"/>
                <a:gd name="T14" fmla="*/ 50 w 186"/>
                <a:gd name="T15" fmla="*/ 102 h 161"/>
                <a:gd name="T16" fmla="*/ 58 w 186"/>
                <a:gd name="T17" fmla="*/ 91 h 161"/>
                <a:gd name="T18" fmla="*/ 66 w 186"/>
                <a:gd name="T19" fmla="*/ 91 h 161"/>
                <a:gd name="T20" fmla="*/ 75 w 186"/>
                <a:gd name="T21" fmla="*/ 99 h 161"/>
                <a:gd name="T22" fmla="*/ 75 w 186"/>
                <a:gd name="T23" fmla="*/ 113 h 161"/>
                <a:gd name="T24" fmla="*/ 79 w 186"/>
                <a:gd name="T25" fmla="*/ 124 h 161"/>
                <a:gd name="T26" fmla="*/ 91 w 186"/>
                <a:gd name="T27" fmla="*/ 132 h 161"/>
                <a:gd name="T28" fmla="*/ 95 w 186"/>
                <a:gd name="T29" fmla="*/ 143 h 161"/>
                <a:gd name="T30" fmla="*/ 103 w 186"/>
                <a:gd name="T31" fmla="*/ 150 h 161"/>
                <a:gd name="T32" fmla="*/ 107 w 186"/>
                <a:gd name="T33" fmla="*/ 154 h 161"/>
                <a:gd name="T34" fmla="*/ 124 w 186"/>
                <a:gd name="T35" fmla="*/ 154 h 161"/>
                <a:gd name="T36" fmla="*/ 132 w 186"/>
                <a:gd name="T37" fmla="*/ 161 h 161"/>
                <a:gd name="T38" fmla="*/ 140 w 186"/>
                <a:gd name="T39" fmla="*/ 154 h 161"/>
                <a:gd name="T40" fmla="*/ 153 w 186"/>
                <a:gd name="T41" fmla="*/ 161 h 161"/>
                <a:gd name="T42" fmla="*/ 161 w 186"/>
                <a:gd name="T43" fmla="*/ 154 h 161"/>
                <a:gd name="T44" fmla="*/ 173 w 186"/>
                <a:gd name="T45" fmla="*/ 150 h 161"/>
                <a:gd name="T46" fmla="*/ 182 w 186"/>
                <a:gd name="T47" fmla="*/ 143 h 161"/>
                <a:gd name="T48" fmla="*/ 182 w 186"/>
                <a:gd name="T49" fmla="*/ 135 h 161"/>
                <a:gd name="T50" fmla="*/ 182 w 186"/>
                <a:gd name="T51" fmla="*/ 121 h 161"/>
                <a:gd name="T52" fmla="*/ 182 w 186"/>
                <a:gd name="T53" fmla="*/ 106 h 161"/>
                <a:gd name="T54" fmla="*/ 173 w 186"/>
                <a:gd name="T55" fmla="*/ 99 h 161"/>
                <a:gd name="T56" fmla="*/ 165 w 186"/>
                <a:gd name="T57" fmla="*/ 106 h 161"/>
                <a:gd name="T58" fmla="*/ 157 w 186"/>
                <a:gd name="T59" fmla="*/ 99 h 161"/>
                <a:gd name="T60" fmla="*/ 149 w 186"/>
                <a:gd name="T61" fmla="*/ 99 h 161"/>
                <a:gd name="T62" fmla="*/ 140 w 186"/>
                <a:gd name="T63" fmla="*/ 91 h 161"/>
                <a:gd name="T64" fmla="*/ 132 w 186"/>
                <a:gd name="T65" fmla="*/ 84 h 161"/>
                <a:gd name="T66" fmla="*/ 132 w 186"/>
                <a:gd name="T67" fmla="*/ 69 h 161"/>
                <a:gd name="T68" fmla="*/ 120 w 186"/>
                <a:gd name="T69" fmla="*/ 66 h 161"/>
                <a:gd name="T70" fmla="*/ 116 w 186"/>
                <a:gd name="T71" fmla="*/ 55 h 161"/>
                <a:gd name="T72" fmla="*/ 116 w 186"/>
                <a:gd name="T73" fmla="*/ 47 h 161"/>
                <a:gd name="T74" fmla="*/ 116 w 186"/>
                <a:gd name="T75" fmla="*/ 33 h 161"/>
                <a:gd name="T76" fmla="*/ 120 w 186"/>
                <a:gd name="T77" fmla="*/ 22 h 161"/>
                <a:gd name="T78" fmla="*/ 116 w 186"/>
                <a:gd name="T79" fmla="*/ 18 h 161"/>
                <a:gd name="T80" fmla="*/ 99 w 186"/>
                <a:gd name="T81" fmla="*/ 14 h 161"/>
                <a:gd name="T82" fmla="*/ 87 w 186"/>
                <a:gd name="T83" fmla="*/ 18 h 161"/>
                <a:gd name="T84" fmla="*/ 75 w 186"/>
                <a:gd name="T85" fmla="*/ 7 h 161"/>
                <a:gd name="T86" fmla="*/ 70 w 186"/>
                <a:gd name="T87" fmla="*/ 3 h 161"/>
                <a:gd name="T88" fmla="*/ 62 w 186"/>
                <a:gd name="T89" fmla="*/ 3 h 161"/>
                <a:gd name="T90" fmla="*/ 58 w 186"/>
                <a:gd name="T91" fmla="*/ 14 h 161"/>
                <a:gd name="T92" fmla="*/ 50 w 186"/>
                <a:gd name="T93" fmla="*/ 22 h 161"/>
                <a:gd name="T94" fmla="*/ 37 w 186"/>
                <a:gd name="T95" fmla="*/ 25 h 161"/>
                <a:gd name="T96" fmla="*/ 29 w 186"/>
                <a:gd name="T97" fmla="*/ 25 h 161"/>
                <a:gd name="T98" fmla="*/ 25 w 186"/>
                <a:gd name="T99" fmla="*/ 36 h 161"/>
                <a:gd name="T100" fmla="*/ 13 w 186"/>
                <a:gd name="T101" fmla="*/ 44 h 161"/>
                <a:gd name="T102" fmla="*/ 9 w 186"/>
                <a:gd name="T103" fmla="*/ 55 h 161"/>
                <a:gd name="T104" fmla="*/ 9 w 186"/>
                <a:gd name="T105" fmla="*/ 62 h 161"/>
                <a:gd name="T106" fmla="*/ 17 w 186"/>
                <a:gd name="T107" fmla="*/ 69 h 161"/>
                <a:gd name="T108" fmla="*/ 13 w 186"/>
                <a:gd name="T109" fmla="*/ 80 h 161"/>
                <a:gd name="T110" fmla="*/ 5 w 186"/>
                <a:gd name="T111" fmla="*/ 95 h 161"/>
                <a:gd name="T112" fmla="*/ 0 w 186"/>
                <a:gd name="T113" fmla="*/ 10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6" h="161">
                  <a:moveTo>
                    <a:pt x="0" y="110"/>
                  </a:moveTo>
                  <a:lnTo>
                    <a:pt x="5" y="110"/>
                  </a:lnTo>
                  <a:lnTo>
                    <a:pt x="5" y="113"/>
                  </a:lnTo>
                  <a:lnTo>
                    <a:pt x="9" y="113"/>
                  </a:lnTo>
                  <a:lnTo>
                    <a:pt x="13" y="117"/>
                  </a:lnTo>
                  <a:lnTo>
                    <a:pt x="17" y="117"/>
                  </a:lnTo>
                  <a:lnTo>
                    <a:pt x="17" y="121"/>
                  </a:lnTo>
                  <a:lnTo>
                    <a:pt x="17" y="124"/>
                  </a:lnTo>
                  <a:lnTo>
                    <a:pt x="21" y="124"/>
                  </a:lnTo>
                  <a:lnTo>
                    <a:pt x="21" y="128"/>
                  </a:lnTo>
                  <a:lnTo>
                    <a:pt x="25" y="128"/>
                  </a:lnTo>
                  <a:lnTo>
                    <a:pt x="25" y="132"/>
                  </a:lnTo>
                  <a:lnTo>
                    <a:pt x="29" y="132"/>
                  </a:lnTo>
                  <a:lnTo>
                    <a:pt x="33" y="132"/>
                  </a:lnTo>
                  <a:lnTo>
                    <a:pt x="33" y="135"/>
                  </a:lnTo>
                  <a:lnTo>
                    <a:pt x="37" y="135"/>
                  </a:lnTo>
                  <a:lnTo>
                    <a:pt x="37" y="139"/>
                  </a:lnTo>
                  <a:lnTo>
                    <a:pt x="42" y="139"/>
                  </a:lnTo>
                  <a:lnTo>
                    <a:pt x="46" y="139"/>
                  </a:lnTo>
                  <a:lnTo>
                    <a:pt x="46" y="135"/>
                  </a:lnTo>
                  <a:lnTo>
                    <a:pt x="50" y="135"/>
                  </a:lnTo>
                  <a:lnTo>
                    <a:pt x="50" y="132"/>
                  </a:lnTo>
                  <a:lnTo>
                    <a:pt x="54" y="132"/>
                  </a:lnTo>
                  <a:lnTo>
                    <a:pt x="54" y="128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7"/>
                  </a:lnTo>
                  <a:lnTo>
                    <a:pt x="54" y="113"/>
                  </a:lnTo>
                  <a:lnTo>
                    <a:pt x="54" y="110"/>
                  </a:lnTo>
                  <a:lnTo>
                    <a:pt x="54" y="106"/>
                  </a:lnTo>
                  <a:lnTo>
                    <a:pt x="54" y="102"/>
                  </a:lnTo>
                  <a:lnTo>
                    <a:pt x="50" y="102"/>
                  </a:lnTo>
                  <a:lnTo>
                    <a:pt x="50" y="99"/>
                  </a:lnTo>
                  <a:lnTo>
                    <a:pt x="54" y="95"/>
                  </a:lnTo>
                  <a:lnTo>
                    <a:pt x="54" y="91"/>
                  </a:lnTo>
                  <a:lnTo>
                    <a:pt x="58" y="91"/>
                  </a:lnTo>
                  <a:lnTo>
                    <a:pt x="62" y="91"/>
                  </a:lnTo>
                  <a:lnTo>
                    <a:pt x="62" y="95"/>
                  </a:lnTo>
                  <a:lnTo>
                    <a:pt x="62" y="91"/>
                  </a:lnTo>
                  <a:lnTo>
                    <a:pt x="66" y="91"/>
                  </a:lnTo>
                  <a:lnTo>
                    <a:pt x="66" y="95"/>
                  </a:lnTo>
                  <a:lnTo>
                    <a:pt x="70" y="95"/>
                  </a:lnTo>
                  <a:lnTo>
                    <a:pt x="70" y="99"/>
                  </a:lnTo>
                  <a:lnTo>
                    <a:pt x="75" y="99"/>
                  </a:lnTo>
                  <a:lnTo>
                    <a:pt x="75" y="102"/>
                  </a:lnTo>
                  <a:lnTo>
                    <a:pt x="75" y="106"/>
                  </a:lnTo>
                  <a:lnTo>
                    <a:pt x="75" y="110"/>
                  </a:lnTo>
                  <a:lnTo>
                    <a:pt x="75" y="113"/>
                  </a:lnTo>
                  <a:lnTo>
                    <a:pt x="75" y="117"/>
                  </a:lnTo>
                  <a:lnTo>
                    <a:pt x="75" y="121"/>
                  </a:lnTo>
                  <a:lnTo>
                    <a:pt x="75" y="124"/>
                  </a:lnTo>
                  <a:lnTo>
                    <a:pt x="79" y="124"/>
                  </a:lnTo>
                  <a:lnTo>
                    <a:pt x="83" y="124"/>
                  </a:lnTo>
                  <a:lnTo>
                    <a:pt x="87" y="128"/>
                  </a:lnTo>
                  <a:lnTo>
                    <a:pt x="87" y="132"/>
                  </a:lnTo>
                  <a:lnTo>
                    <a:pt x="91" y="132"/>
                  </a:lnTo>
                  <a:lnTo>
                    <a:pt x="91" y="135"/>
                  </a:lnTo>
                  <a:lnTo>
                    <a:pt x="91" y="139"/>
                  </a:lnTo>
                  <a:lnTo>
                    <a:pt x="95" y="139"/>
                  </a:lnTo>
                  <a:lnTo>
                    <a:pt x="95" y="143"/>
                  </a:lnTo>
                  <a:lnTo>
                    <a:pt x="95" y="146"/>
                  </a:lnTo>
                  <a:lnTo>
                    <a:pt x="99" y="146"/>
                  </a:lnTo>
                  <a:lnTo>
                    <a:pt x="99" y="150"/>
                  </a:lnTo>
                  <a:lnTo>
                    <a:pt x="103" y="150"/>
                  </a:lnTo>
                  <a:lnTo>
                    <a:pt x="103" y="154"/>
                  </a:lnTo>
                  <a:lnTo>
                    <a:pt x="103" y="150"/>
                  </a:lnTo>
                  <a:lnTo>
                    <a:pt x="107" y="150"/>
                  </a:lnTo>
                  <a:lnTo>
                    <a:pt x="107" y="154"/>
                  </a:lnTo>
                  <a:lnTo>
                    <a:pt x="112" y="154"/>
                  </a:lnTo>
                  <a:lnTo>
                    <a:pt x="116" y="154"/>
                  </a:lnTo>
                  <a:lnTo>
                    <a:pt x="120" y="154"/>
                  </a:lnTo>
                  <a:lnTo>
                    <a:pt x="124" y="154"/>
                  </a:lnTo>
                  <a:lnTo>
                    <a:pt x="128" y="154"/>
                  </a:lnTo>
                  <a:lnTo>
                    <a:pt x="128" y="157"/>
                  </a:lnTo>
                  <a:lnTo>
                    <a:pt x="132" y="157"/>
                  </a:lnTo>
                  <a:lnTo>
                    <a:pt x="132" y="161"/>
                  </a:lnTo>
                  <a:lnTo>
                    <a:pt x="136" y="161"/>
                  </a:lnTo>
                  <a:lnTo>
                    <a:pt x="140" y="161"/>
                  </a:lnTo>
                  <a:lnTo>
                    <a:pt x="140" y="157"/>
                  </a:lnTo>
                  <a:lnTo>
                    <a:pt x="140" y="154"/>
                  </a:lnTo>
                  <a:lnTo>
                    <a:pt x="145" y="154"/>
                  </a:lnTo>
                  <a:lnTo>
                    <a:pt x="149" y="157"/>
                  </a:lnTo>
                  <a:lnTo>
                    <a:pt x="153" y="157"/>
                  </a:lnTo>
                  <a:lnTo>
                    <a:pt x="153" y="161"/>
                  </a:lnTo>
                  <a:lnTo>
                    <a:pt x="157" y="161"/>
                  </a:lnTo>
                  <a:lnTo>
                    <a:pt x="157" y="157"/>
                  </a:lnTo>
                  <a:lnTo>
                    <a:pt x="161" y="157"/>
                  </a:lnTo>
                  <a:lnTo>
                    <a:pt x="161" y="154"/>
                  </a:lnTo>
                  <a:lnTo>
                    <a:pt x="165" y="154"/>
                  </a:lnTo>
                  <a:lnTo>
                    <a:pt x="169" y="154"/>
                  </a:lnTo>
                  <a:lnTo>
                    <a:pt x="169" y="150"/>
                  </a:lnTo>
                  <a:lnTo>
                    <a:pt x="173" y="150"/>
                  </a:lnTo>
                  <a:lnTo>
                    <a:pt x="177" y="150"/>
                  </a:lnTo>
                  <a:lnTo>
                    <a:pt x="177" y="146"/>
                  </a:lnTo>
                  <a:lnTo>
                    <a:pt x="182" y="146"/>
                  </a:lnTo>
                  <a:lnTo>
                    <a:pt x="182" y="143"/>
                  </a:lnTo>
                  <a:lnTo>
                    <a:pt x="182" y="139"/>
                  </a:lnTo>
                  <a:lnTo>
                    <a:pt x="186" y="139"/>
                  </a:lnTo>
                  <a:lnTo>
                    <a:pt x="182" y="139"/>
                  </a:lnTo>
                  <a:lnTo>
                    <a:pt x="182" y="135"/>
                  </a:lnTo>
                  <a:lnTo>
                    <a:pt x="182" y="132"/>
                  </a:lnTo>
                  <a:lnTo>
                    <a:pt x="182" y="128"/>
                  </a:lnTo>
                  <a:lnTo>
                    <a:pt x="182" y="124"/>
                  </a:lnTo>
                  <a:lnTo>
                    <a:pt x="182" y="121"/>
                  </a:lnTo>
                  <a:lnTo>
                    <a:pt x="182" y="117"/>
                  </a:lnTo>
                  <a:lnTo>
                    <a:pt x="182" y="113"/>
                  </a:lnTo>
                  <a:lnTo>
                    <a:pt x="182" y="110"/>
                  </a:lnTo>
                  <a:lnTo>
                    <a:pt x="182" y="106"/>
                  </a:lnTo>
                  <a:lnTo>
                    <a:pt x="182" y="102"/>
                  </a:lnTo>
                  <a:lnTo>
                    <a:pt x="182" y="99"/>
                  </a:lnTo>
                  <a:lnTo>
                    <a:pt x="177" y="99"/>
                  </a:lnTo>
                  <a:lnTo>
                    <a:pt x="173" y="99"/>
                  </a:lnTo>
                  <a:lnTo>
                    <a:pt x="169" y="99"/>
                  </a:lnTo>
                  <a:lnTo>
                    <a:pt x="169" y="102"/>
                  </a:lnTo>
                  <a:lnTo>
                    <a:pt x="169" y="106"/>
                  </a:lnTo>
                  <a:lnTo>
                    <a:pt x="165" y="106"/>
                  </a:lnTo>
                  <a:lnTo>
                    <a:pt x="165" y="102"/>
                  </a:lnTo>
                  <a:lnTo>
                    <a:pt x="161" y="102"/>
                  </a:lnTo>
                  <a:lnTo>
                    <a:pt x="161" y="99"/>
                  </a:lnTo>
                  <a:lnTo>
                    <a:pt x="157" y="99"/>
                  </a:lnTo>
                  <a:lnTo>
                    <a:pt x="157" y="95"/>
                  </a:lnTo>
                  <a:lnTo>
                    <a:pt x="153" y="95"/>
                  </a:lnTo>
                  <a:lnTo>
                    <a:pt x="149" y="95"/>
                  </a:lnTo>
                  <a:lnTo>
                    <a:pt x="149" y="99"/>
                  </a:lnTo>
                  <a:lnTo>
                    <a:pt x="145" y="99"/>
                  </a:lnTo>
                  <a:lnTo>
                    <a:pt x="140" y="99"/>
                  </a:lnTo>
                  <a:lnTo>
                    <a:pt x="140" y="95"/>
                  </a:lnTo>
                  <a:lnTo>
                    <a:pt x="140" y="91"/>
                  </a:lnTo>
                  <a:lnTo>
                    <a:pt x="136" y="91"/>
                  </a:lnTo>
                  <a:lnTo>
                    <a:pt x="136" y="88"/>
                  </a:lnTo>
                  <a:lnTo>
                    <a:pt x="136" y="84"/>
                  </a:lnTo>
                  <a:lnTo>
                    <a:pt x="132" y="84"/>
                  </a:lnTo>
                  <a:lnTo>
                    <a:pt x="132" y="80"/>
                  </a:lnTo>
                  <a:lnTo>
                    <a:pt x="132" y="77"/>
                  </a:lnTo>
                  <a:lnTo>
                    <a:pt x="132" y="73"/>
                  </a:lnTo>
                  <a:lnTo>
                    <a:pt x="132" y="69"/>
                  </a:lnTo>
                  <a:lnTo>
                    <a:pt x="128" y="69"/>
                  </a:lnTo>
                  <a:lnTo>
                    <a:pt x="124" y="69"/>
                  </a:lnTo>
                  <a:lnTo>
                    <a:pt x="124" y="66"/>
                  </a:lnTo>
                  <a:lnTo>
                    <a:pt x="120" y="66"/>
                  </a:lnTo>
                  <a:lnTo>
                    <a:pt x="120" y="62"/>
                  </a:lnTo>
                  <a:lnTo>
                    <a:pt x="120" y="58"/>
                  </a:lnTo>
                  <a:lnTo>
                    <a:pt x="120" y="55"/>
                  </a:lnTo>
                  <a:lnTo>
                    <a:pt x="116" y="55"/>
                  </a:lnTo>
                  <a:lnTo>
                    <a:pt x="116" y="51"/>
                  </a:lnTo>
                  <a:lnTo>
                    <a:pt x="120" y="51"/>
                  </a:lnTo>
                  <a:lnTo>
                    <a:pt x="120" y="47"/>
                  </a:lnTo>
                  <a:lnTo>
                    <a:pt x="116" y="47"/>
                  </a:lnTo>
                  <a:lnTo>
                    <a:pt x="116" y="44"/>
                  </a:lnTo>
                  <a:lnTo>
                    <a:pt x="116" y="40"/>
                  </a:lnTo>
                  <a:lnTo>
                    <a:pt x="116" y="36"/>
                  </a:lnTo>
                  <a:lnTo>
                    <a:pt x="116" y="33"/>
                  </a:lnTo>
                  <a:lnTo>
                    <a:pt x="120" y="33"/>
                  </a:lnTo>
                  <a:lnTo>
                    <a:pt x="120" y="29"/>
                  </a:lnTo>
                  <a:lnTo>
                    <a:pt x="120" y="25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24" y="18"/>
                  </a:lnTo>
                  <a:lnTo>
                    <a:pt x="120" y="18"/>
                  </a:lnTo>
                  <a:lnTo>
                    <a:pt x="116" y="18"/>
                  </a:lnTo>
                  <a:lnTo>
                    <a:pt x="112" y="18"/>
                  </a:lnTo>
                  <a:lnTo>
                    <a:pt x="107" y="18"/>
                  </a:lnTo>
                  <a:lnTo>
                    <a:pt x="103" y="18"/>
                  </a:lnTo>
                  <a:lnTo>
                    <a:pt x="99" y="14"/>
                  </a:lnTo>
                  <a:lnTo>
                    <a:pt x="99" y="18"/>
                  </a:lnTo>
                  <a:lnTo>
                    <a:pt x="95" y="18"/>
                  </a:lnTo>
                  <a:lnTo>
                    <a:pt x="91" y="18"/>
                  </a:lnTo>
                  <a:lnTo>
                    <a:pt x="87" y="18"/>
                  </a:lnTo>
                  <a:lnTo>
                    <a:pt x="87" y="14"/>
                  </a:lnTo>
                  <a:lnTo>
                    <a:pt x="83" y="11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70" y="7"/>
                  </a:lnTo>
                  <a:lnTo>
                    <a:pt x="70" y="3"/>
                  </a:lnTo>
                  <a:lnTo>
                    <a:pt x="75" y="3"/>
                  </a:lnTo>
                  <a:lnTo>
                    <a:pt x="70" y="3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62" y="3"/>
                  </a:lnTo>
                  <a:lnTo>
                    <a:pt x="58" y="3"/>
                  </a:lnTo>
                  <a:lnTo>
                    <a:pt x="58" y="7"/>
                  </a:lnTo>
                  <a:lnTo>
                    <a:pt x="58" y="11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4" y="18"/>
                  </a:lnTo>
                  <a:lnTo>
                    <a:pt x="50" y="18"/>
                  </a:lnTo>
                  <a:lnTo>
                    <a:pt x="50" y="22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7" y="22"/>
                  </a:lnTo>
                  <a:lnTo>
                    <a:pt x="37" y="25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33" y="25"/>
                  </a:lnTo>
                  <a:lnTo>
                    <a:pt x="29" y="25"/>
                  </a:lnTo>
                  <a:lnTo>
                    <a:pt x="29" y="29"/>
                  </a:lnTo>
                  <a:lnTo>
                    <a:pt x="29" y="33"/>
                  </a:lnTo>
                  <a:lnTo>
                    <a:pt x="29" y="36"/>
                  </a:lnTo>
                  <a:lnTo>
                    <a:pt x="25" y="36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7" y="44"/>
                  </a:lnTo>
                  <a:lnTo>
                    <a:pt x="13" y="44"/>
                  </a:lnTo>
                  <a:lnTo>
                    <a:pt x="13" y="47"/>
                  </a:lnTo>
                  <a:lnTo>
                    <a:pt x="13" y="51"/>
                  </a:lnTo>
                  <a:lnTo>
                    <a:pt x="9" y="51"/>
                  </a:lnTo>
                  <a:lnTo>
                    <a:pt x="9" y="55"/>
                  </a:lnTo>
                  <a:lnTo>
                    <a:pt x="5" y="55"/>
                  </a:lnTo>
                  <a:lnTo>
                    <a:pt x="5" y="58"/>
                  </a:lnTo>
                  <a:lnTo>
                    <a:pt x="5" y="62"/>
                  </a:lnTo>
                  <a:lnTo>
                    <a:pt x="9" y="62"/>
                  </a:lnTo>
                  <a:lnTo>
                    <a:pt x="9" y="66"/>
                  </a:lnTo>
                  <a:lnTo>
                    <a:pt x="13" y="66"/>
                  </a:lnTo>
                  <a:lnTo>
                    <a:pt x="13" y="69"/>
                  </a:lnTo>
                  <a:lnTo>
                    <a:pt x="17" y="69"/>
                  </a:lnTo>
                  <a:lnTo>
                    <a:pt x="13" y="69"/>
                  </a:lnTo>
                  <a:lnTo>
                    <a:pt x="13" y="73"/>
                  </a:lnTo>
                  <a:lnTo>
                    <a:pt x="13" y="77"/>
                  </a:lnTo>
                  <a:lnTo>
                    <a:pt x="13" y="80"/>
                  </a:lnTo>
                  <a:lnTo>
                    <a:pt x="9" y="84"/>
                  </a:lnTo>
                  <a:lnTo>
                    <a:pt x="9" y="88"/>
                  </a:lnTo>
                  <a:lnTo>
                    <a:pt x="9" y="91"/>
                  </a:lnTo>
                  <a:lnTo>
                    <a:pt x="5" y="95"/>
                  </a:lnTo>
                  <a:lnTo>
                    <a:pt x="5" y="99"/>
                  </a:lnTo>
                  <a:lnTo>
                    <a:pt x="5" y="102"/>
                  </a:lnTo>
                  <a:lnTo>
                    <a:pt x="5" y="106"/>
                  </a:lnTo>
                  <a:lnTo>
                    <a:pt x="0" y="106"/>
                  </a:lnTo>
                  <a:lnTo>
                    <a:pt x="0" y="11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FFFFFF"/>
                </a:gs>
              </a:gsLst>
              <a:lin ang="0" scaled="1"/>
            </a:gra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1939" y="3382"/>
              <a:ext cx="273" cy="292"/>
            </a:xfrm>
            <a:prstGeom prst="ellipse">
              <a:avLst/>
            </a:prstGeom>
            <a:solidFill>
              <a:srgbClr val="66FFFF"/>
            </a:solidFill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s-ES" altLang="es-AR" sz="2400" i="0">
                <a:solidFill>
                  <a:srgbClr val="66FF66"/>
                </a:solidFill>
                <a:latin typeface="Times New Roman" pitchFamily="18" charset="0"/>
              </a:endParaRPr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V="1">
              <a:off x="1976" y="3437"/>
              <a:ext cx="200" cy="187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10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982" y="3452"/>
              <a:ext cx="168" cy="152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s-AR" sz="3600" kern="10" dirty="0">
                  <a:ln w="1270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35921" dir="2700000" sy="50000" rotWithShape="0">
                      <a:srgbClr val="FF6600"/>
                    </a:outerShdw>
                  </a:effectLst>
                  <a:latin typeface="Arial Black"/>
                </a:rPr>
                <a:t>TBC</a:t>
              </a:r>
            </a:p>
          </p:txBody>
        </p:sp>
      </p:grp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196623" y="5373689"/>
            <a:ext cx="6719711" cy="112553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s-ES_tradnl" altLang="es-AR" sz="60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 HRZE / 4 HR</a:t>
            </a:r>
            <a:r>
              <a:rPr lang="es-ES_tradnl" altLang="es-AR" sz="60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</a:t>
            </a:r>
            <a:endParaRPr lang="es-ES" altLang="es-AR" sz="6000" b="1" dirty="0">
              <a:solidFill>
                <a:srgbClr val="CC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" name="10 Flecha abajo"/>
          <p:cNvSpPr/>
          <p:nvPr/>
        </p:nvSpPr>
        <p:spPr>
          <a:xfrm>
            <a:off x="4283968" y="4005064"/>
            <a:ext cx="504056" cy="1296144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2102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222" y="2276521"/>
            <a:ext cx="8796867" cy="3744767"/>
          </a:xfrm>
          <a:noFill/>
          <a:ln/>
        </p:spPr>
        <p:txBody>
          <a:bodyPr lIns="92075" tIns="46038" rIns="92075" bIns="46038">
            <a:normAutofit fontScale="77500" lnSpcReduction="20000"/>
          </a:bodyPr>
          <a:lstStyle/>
          <a:p>
            <a:pPr marL="342900" indent="-342900">
              <a:lnSpc>
                <a:spcPct val="140000"/>
              </a:lnSpc>
            </a:pPr>
            <a:r>
              <a:rPr lang="es-ES" altLang="es-AR" sz="3600" b="1" i="1" dirty="0">
                <a:latin typeface="Tahoma" pitchFamily="34" charset="0"/>
                <a:cs typeface="Tahoma" pitchFamily="34" charset="0"/>
              </a:rPr>
              <a:t>El </a:t>
            </a:r>
            <a:r>
              <a:rPr lang="es-ES" altLang="es-AR" sz="3600" b="1" i="1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Tratamiento Directamente Supervisado</a:t>
            </a:r>
            <a:r>
              <a:rPr lang="es-ES" altLang="es-AR" sz="3600" b="1" i="1" dirty="0">
                <a:latin typeface="Tahoma" pitchFamily="34" charset="0"/>
                <a:cs typeface="Tahoma" pitchFamily="34" charset="0"/>
              </a:rPr>
              <a:t> </a:t>
            </a:r>
          </a:p>
          <a:p>
            <a:pPr marL="342900" indent="-342900">
              <a:lnSpc>
                <a:spcPct val="140000"/>
              </a:lnSpc>
            </a:pPr>
            <a:r>
              <a:rPr lang="es-ES" altLang="es-AR" sz="3600" b="1" i="1" dirty="0">
                <a:latin typeface="Tahoma" pitchFamily="34" charset="0"/>
                <a:cs typeface="Tahoma" pitchFamily="34" charset="0"/>
              </a:rPr>
              <a:t>es </a:t>
            </a:r>
            <a:endParaRPr lang="es-ES" altLang="es-AR" sz="3600" b="1" i="1" dirty="0" smtClean="0">
              <a:latin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140000"/>
              </a:lnSpc>
            </a:pPr>
            <a:r>
              <a:rPr lang="es-ES" altLang="es-AR" sz="3600" b="1" u="sng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Fundamental</a:t>
            </a:r>
            <a:r>
              <a:rPr lang="es-ES" altLang="es-AR" sz="36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ES" altLang="es-AR" sz="36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140000"/>
              </a:lnSpc>
            </a:pPr>
            <a:r>
              <a:rPr lang="es-ES" altLang="es-AR" sz="3600" b="1" i="1" dirty="0">
                <a:latin typeface="Tahoma" pitchFamily="34" charset="0"/>
                <a:cs typeface="Tahoma" pitchFamily="34" charset="0"/>
              </a:rPr>
              <a:t>para evitar el desarrollo de </a:t>
            </a:r>
          </a:p>
          <a:p>
            <a:pPr marL="342900" indent="-342900">
              <a:lnSpc>
                <a:spcPct val="140000"/>
              </a:lnSpc>
            </a:pPr>
            <a:r>
              <a:rPr lang="es-ES" altLang="es-AR" sz="3600" b="1" i="1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Resistencias</a:t>
            </a:r>
            <a:endParaRPr lang="es-ES" altLang="es-AR" sz="3600" dirty="0"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lnSpc>
                <a:spcPct val="140000"/>
              </a:lnSpc>
            </a:pPr>
            <a:r>
              <a:rPr lang="es-ES_tradnl" altLang="es-AR" sz="36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	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331640" y="228600"/>
            <a:ext cx="6625244" cy="1371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2"/>
                    </a:gs>
                    <a:gs pos="50000">
                      <a:schemeClr val="accent2">
                        <a:gamma/>
                        <a:shade val="45098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18900000" scaled="1"/>
                </a:gradFill>
              </a14:hiddenFill>
            </a:ext>
          </a:extLst>
        </p:spPr>
        <p:txBody>
          <a:bodyPr vert="horz" lIns="92075" tIns="46038" rIns="92075" bIns="46038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CONCEPTOS BASICOS EN RETRATAMIENTOS</a:t>
            </a:r>
            <a:endParaRPr kumimoji="0" lang="es-ES_tradnl" altLang="es-AR" sz="2800" b="1" i="0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614279" y="5984221"/>
            <a:ext cx="5043488" cy="422275"/>
            <a:chOff x="567" y="3748"/>
            <a:chExt cx="3177" cy="266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911" y="3878"/>
              <a:ext cx="28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1000" b="1" i="1" dirty="0" smtClean="0">
                  <a:solidFill>
                    <a:srgbClr val="FF6600"/>
                  </a:solidFill>
                  <a:latin typeface="Times New Roman" pitchFamily="18" charset="0"/>
                </a:rPr>
                <a:t> </a:t>
              </a:r>
              <a:r>
                <a:rPr lang="es-ES" altLang="es-AR" sz="1000" b="1" i="1" dirty="0">
                  <a:solidFill>
                    <a:srgbClr val="FF6600"/>
                  </a:solidFill>
                  <a:latin typeface="Times New Roman" pitchFamily="18" charset="0"/>
                </a:rPr>
                <a:t>PROGRAMA PROVINCIAL DE CONTROL DE LA TUBERCULOSIS – JUJUY -</a:t>
              </a:r>
              <a:endParaRPr lang="es-ES" altLang="es-AR" sz="3600" dirty="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567" y="3748"/>
              <a:ext cx="272" cy="266"/>
              <a:chOff x="8901" y="544"/>
              <a:chExt cx="1800" cy="1620"/>
            </a:xfrm>
          </p:grpSpPr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8901" y="544"/>
                <a:ext cx="1800" cy="1620"/>
              </a:xfrm>
              <a:custGeom>
                <a:avLst/>
                <a:gdLst>
                  <a:gd name="T0" fmla="*/ 9 w 186"/>
                  <a:gd name="T1" fmla="*/ 113 h 161"/>
                  <a:gd name="T2" fmla="*/ 17 w 186"/>
                  <a:gd name="T3" fmla="*/ 124 h 161"/>
                  <a:gd name="T4" fmla="*/ 25 w 186"/>
                  <a:gd name="T5" fmla="*/ 132 h 161"/>
                  <a:gd name="T6" fmla="*/ 37 w 186"/>
                  <a:gd name="T7" fmla="*/ 135 h 161"/>
                  <a:gd name="T8" fmla="*/ 46 w 186"/>
                  <a:gd name="T9" fmla="*/ 135 h 161"/>
                  <a:gd name="T10" fmla="*/ 54 w 186"/>
                  <a:gd name="T11" fmla="*/ 128 h 161"/>
                  <a:gd name="T12" fmla="*/ 54 w 186"/>
                  <a:gd name="T13" fmla="*/ 113 h 161"/>
                  <a:gd name="T14" fmla="*/ 50 w 186"/>
                  <a:gd name="T15" fmla="*/ 102 h 161"/>
                  <a:gd name="T16" fmla="*/ 58 w 186"/>
                  <a:gd name="T17" fmla="*/ 91 h 161"/>
                  <a:gd name="T18" fmla="*/ 66 w 186"/>
                  <a:gd name="T19" fmla="*/ 91 h 161"/>
                  <a:gd name="T20" fmla="*/ 75 w 186"/>
                  <a:gd name="T21" fmla="*/ 99 h 161"/>
                  <a:gd name="T22" fmla="*/ 75 w 186"/>
                  <a:gd name="T23" fmla="*/ 113 h 161"/>
                  <a:gd name="T24" fmla="*/ 79 w 186"/>
                  <a:gd name="T25" fmla="*/ 124 h 161"/>
                  <a:gd name="T26" fmla="*/ 91 w 186"/>
                  <a:gd name="T27" fmla="*/ 132 h 161"/>
                  <a:gd name="T28" fmla="*/ 95 w 186"/>
                  <a:gd name="T29" fmla="*/ 143 h 161"/>
                  <a:gd name="T30" fmla="*/ 103 w 186"/>
                  <a:gd name="T31" fmla="*/ 150 h 161"/>
                  <a:gd name="T32" fmla="*/ 107 w 186"/>
                  <a:gd name="T33" fmla="*/ 154 h 161"/>
                  <a:gd name="T34" fmla="*/ 124 w 186"/>
                  <a:gd name="T35" fmla="*/ 154 h 161"/>
                  <a:gd name="T36" fmla="*/ 132 w 186"/>
                  <a:gd name="T37" fmla="*/ 161 h 161"/>
                  <a:gd name="T38" fmla="*/ 140 w 186"/>
                  <a:gd name="T39" fmla="*/ 154 h 161"/>
                  <a:gd name="T40" fmla="*/ 153 w 186"/>
                  <a:gd name="T41" fmla="*/ 161 h 161"/>
                  <a:gd name="T42" fmla="*/ 161 w 186"/>
                  <a:gd name="T43" fmla="*/ 154 h 161"/>
                  <a:gd name="T44" fmla="*/ 173 w 186"/>
                  <a:gd name="T45" fmla="*/ 150 h 161"/>
                  <a:gd name="T46" fmla="*/ 182 w 186"/>
                  <a:gd name="T47" fmla="*/ 143 h 161"/>
                  <a:gd name="T48" fmla="*/ 182 w 186"/>
                  <a:gd name="T49" fmla="*/ 135 h 161"/>
                  <a:gd name="T50" fmla="*/ 182 w 186"/>
                  <a:gd name="T51" fmla="*/ 121 h 161"/>
                  <a:gd name="T52" fmla="*/ 182 w 186"/>
                  <a:gd name="T53" fmla="*/ 106 h 161"/>
                  <a:gd name="T54" fmla="*/ 173 w 186"/>
                  <a:gd name="T55" fmla="*/ 99 h 161"/>
                  <a:gd name="T56" fmla="*/ 165 w 186"/>
                  <a:gd name="T57" fmla="*/ 106 h 161"/>
                  <a:gd name="T58" fmla="*/ 157 w 186"/>
                  <a:gd name="T59" fmla="*/ 99 h 161"/>
                  <a:gd name="T60" fmla="*/ 149 w 186"/>
                  <a:gd name="T61" fmla="*/ 99 h 161"/>
                  <a:gd name="T62" fmla="*/ 140 w 186"/>
                  <a:gd name="T63" fmla="*/ 91 h 161"/>
                  <a:gd name="T64" fmla="*/ 132 w 186"/>
                  <a:gd name="T65" fmla="*/ 84 h 161"/>
                  <a:gd name="T66" fmla="*/ 132 w 186"/>
                  <a:gd name="T67" fmla="*/ 69 h 161"/>
                  <a:gd name="T68" fmla="*/ 120 w 186"/>
                  <a:gd name="T69" fmla="*/ 66 h 161"/>
                  <a:gd name="T70" fmla="*/ 116 w 186"/>
                  <a:gd name="T71" fmla="*/ 55 h 161"/>
                  <a:gd name="T72" fmla="*/ 116 w 186"/>
                  <a:gd name="T73" fmla="*/ 47 h 161"/>
                  <a:gd name="T74" fmla="*/ 116 w 186"/>
                  <a:gd name="T75" fmla="*/ 33 h 161"/>
                  <a:gd name="T76" fmla="*/ 120 w 186"/>
                  <a:gd name="T77" fmla="*/ 22 h 161"/>
                  <a:gd name="T78" fmla="*/ 116 w 186"/>
                  <a:gd name="T79" fmla="*/ 18 h 161"/>
                  <a:gd name="T80" fmla="*/ 99 w 186"/>
                  <a:gd name="T81" fmla="*/ 14 h 161"/>
                  <a:gd name="T82" fmla="*/ 87 w 186"/>
                  <a:gd name="T83" fmla="*/ 18 h 161"/>
                  <a:gd name="T84" fmla="*/ 75 w 186"/>
                  <a:gd name="T85" fmla="*/ 7 h 161"/>
                  <a:gd name="T86" fmla="*/ 70 w 186"/>
                  <a:gd name="T87" fmla="*/ 3 h 161"/>
                  <a:gd name="T88" fmla="*/ 62 w 186"/>
                  <a:gd name="T89" fmla="*/ 3 h 161"/>
                  <a:gd name="T90" fmla="*/ 58 w 186"/>
                  <a:gd name="T91" fmla="*/ 14 h 161"/>
                  <a:gd name="T92" fmla="*/ 50 w 186"/>
                  <a:gd name="T93" fmla="*/ 22 h 161"/>
                  <a:gd name="T94" fmla="*/ 37 w 186"/>
                  <a:gd name="T95" fmla="*/ 25 h 161"/>
                  <a:gd name="T96" fmla="*/ 29 w 186"/>
                  <a:gd name="T97" fmla="*/ 25 h 161"/>
                  <a:gd name="T98" fmla="*/ 25 w 186"/>
                  <a:gd name="T99" fmla="*/ 36 h 161"/>
                  <a:gd name="T100" fmla="*/ 13 w 186"/>
                  <a:gd name="T101" fmla="*/ 44 h 161"/>
                  <a:gd name="T102" fmla="*/ 9 w 186"/>
                  <a:gd name="T103" fmla="*/ 55 h 161"/>
                  <a:gd name="T104" fmla="*/ 9 w 186"/>
                  <a:gd name="T105" fmla="*/ 62 h 161"/>
                  <a:gd name="T106" fmla="*/ 17 w 186"/>
                  <a:gd name="T107" fmla="*/ 69 h 161"/>
                  <a:gd name="T108" fmla="*/ 13 w 186"/>
                  <a:gd name="T109" fmla="*/ 80 h 161"/>
                  <a:gd name="T110" fmla="*/ 5 w 186"/>
                  <a:gd name="T111" fmla="*/ 95 h 161"/>
                  <a:gd name="T112" fmla="*/ 0 w 186"/>
                  <a:gd name="T113" fmla="*/ 10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6" h="161">
                    <a:moveTo>
                      <a:pt x="0" y="110"/>
                    </a:moveTo>
                    <a:lnTo>
                      <a:pt x="5" y="110"/>
                    </a:lnTo>
                    <a:lnTo>
                      <a:pt x="5" y="113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7" y="117"/>
                    </a:lnTo>
                    <a:lnTo>
                      <a:pt x="17" y="121"/>
                    </a:lnTo>
                    <a:lnTo>
                      <a:pt x="17" y="124"/>
                    </a:lnTo>
                    <a:lnTo>
                      <a:pt x="21" y="124"/>
                    </a:lnTo>
                    <a:lnTo>
                      <a:pt x="21" y="128"/>
                    </a:lnTo>
                    <a:lnTo>
                      <a:pt x="25" y="128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3" y="132"/>
                    </a:lnTo>
                    <a:lnTo>
                      <a:pt x="33" y="135"/>
                    </a:lnTo>
                    <a:lnTo>
                      <a:pt x="37" y="135"/>
                    </a:lnTo>
                    <a:lnTo>
                      <a:pt x="37" y="139"/>
                    </a:lnTo>
                    <a:lnTo>
                      <a:pt x="42" y="139"/>
                    </a:lnTo>
                    <a:lnTo>
                      <a:pt x="46" y="139"/>
                    </a:lnTo>
                    <a:lnTo>
                      <a:pt x="46" y="135"/>
                    </a:lnTo>
                    <a:lnTo>
                      <a:pt x="50" y="135"/>
                    </a:lnTo>
                    <a:lnTo>
                      <a:pt x="50" y="132"/>
                    </a:lnTo>
                    <a:lnTo>
                      <a:pt x="54" y="132"/>
                    </a:lnTo>
                    <a:lnTo>
                      <a:pt x="54" y="128"/>
                    </a:lnTo>
                    <a:lnTo>
                      <a:pt x="54" y="124"/>
                    </a:lnTo>
                    <a:lnTo>
                      <a:pt x="54" y="121"/>
                    </a:lnTo>
                    <a:lnTo>
                      <a:pt x="54" y="117"/>
                    </a:lnTo>
                    <a:lnTo>
                      <a:pt x="54" y="113"/>
                    </a:lnTo>
                    <a:lnTo>
                      <a:pt x="54" y="110"/>
                    </a:lnTo>
                    <a:lnTo>
                      <a:pt x="54" y="106"/>
                    </a:lnTo>
                    <a:lnTo>
                      <a:pt x="54" y="102"/>
                    </a:lnTo>
                    <a:lnTo>
                      <a:pt x="50" y="102"/>
                    </a:lnTo>
                    <a:lnTo>
                      <a:pt x="50" y="99"/>
                    </a:lnTo>
                    <a:lnTo>
                      <a:pt x="54" y="95"/>
                    </a:lnTo>
                    <a:lnTo>
                      <a:pt x="54" y="91"/>
                    </a:lnTo>
                    <a:lnTo>
                      <a:pt x="58" y="91"/>
                    </a:lnTo>
                    <a:lnTo>
                      <a:pt x="62" y="91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6" y="91"/>
                    </a:lnTo>
                    <a:lnTo>
                      <a:pt x="66" y="95"/>
                    </a:lnTo>
                    <a:lnTo>
                      <a:pt x="70" y="95"/>
                    </a:lnTo>
                    <a:lnTo>
                      <a:pt x="70" y="99"/>
                    </a:lnTo>
                    <a:lnTo>
                      <a:pt x="75" y="99"/>
                    </a:lnTo>
                    <a:lnTo>
                      <a:pt x="75" y="102"/>
                    </a:lnTo>
                    <a:lnTo>
                      <a:pt x="75" y="106"/>
                    </a:lnTo>
                    <a:lnTo>
                      <a:pt x="75" y="110"/>
                    </a:lnTo>
                    <a:lnTo>
                      <a:pt x="75" y="113"/>
                    </a:lnTo>
                    <a:lnTo>
                      <a:pt x="75" y="117"/>
                    </a:lnTo>
                    <a:lnTo>
                      <a:pt x="75" y="121"/>
                    </a:lnTo>
                    <a:lnTo>
                      <a:pt x="75" y="124"/>
                    </a:lnTo>
                    <a:lnTo>
                      <a:pt x="79" y="124"/>
                    </a:lnTo>
                    <a:lnTo>
                      <a:pt x="83" y="124"/>
                    </a:lnTo>
                    <a:lnTo>
                      <a:pt x="87" y="128"/>
                    </a:lnTo>
                    <a:lnTo>
                      <a:pt x="87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9"/>
                    </a:lnTo>
                    <a:lnTo>
                      <a:pt x="95" y="139"/>
                    </a:lnTo>
                    <a:lnTo>
                      <a:pt x="95" y="143"/>
                    </a:lnTo>
                    <a:lnTo>
                      <a:pt x="95" y="146"/>
                    </a:lnTo>
                    <a:lnTo>
                      <a:pt x="99" y="146"/>
                    </a:lnTo>
                    <a:lnTo>
                      <a:pt x="99" y="150"/>
                    </a:lnTo>
                    <a:lnTo>
                      <a:pt x="103" y="150"/>
                    </a:lnTo>
                    <a:lnTo>
                      <a:pt x="103" y="154"/>
                    </a:lnTo>
                    <a:lnTo>
                      <a:pt x="103" y="150"/>
                    </a:lnTo>
                    <a:lnTo>
                      <a:pt x="107" y="150"/>
                    </a:lnTo>
                    <a:lnTo>
                      <a:pt x="107" y="154"/>
                    </a:lnTo>
                    <a:lnTo>
                      <a:pt x="112" y="154"/>
                    </a:lnTo>
                    <a:lnTo>
                      <a:pt x="116" y="154"/>
                    </a:lnTo>
                    <a:lnTo>
                      <a:pt x="120" y="154"/>
                    </a:lnTo>
                    <a:lnTo>
                      <a:pt x="124" y="154"/>
                    </a:lnTo>
                    <a:lnTo>
                      <a:pt x="128" y="154"/>
                    </a:lnTo>
                    <a:lnTo>
                      <a:pt x="128" y="157"/>
                    </a:lnTo>
                    <a:lnTo>
                      <a:pt x="132" y="157"/>
                    </a:lnTo>
                    <a:lnTo>
                      <a:pt x="132" y="161"/>
                    </a:lnTo>
                    <a:lnTo>
                      <a:pt x="136" y="161"/>
                    </a:lnTo>
                    <a:lnTo>
                      <a:pt x="140" y="161"/>
                    </a:lnTo>
                    <a:lnTo>
                      <a:pt x="140" y="157"/>
                    </a:lnTo>
                    <a:lnTo>
                      <a:pt x="140" y="154"/>
                    </a:lnTo>
                    <a:lnTo>
                      <a:pt x="145" y="154"/>
                    </a:lnTo>
                    <a:lnTo>
                      <a:pt x="149" y="157"/>
                    </a:lnTo>
                    <a:lnTo>
                      <a:pt x="153" y="157"/>
                    </a:lnTo>
                    <a:lnTo>
                      <a:pt x="153" y="161"/>
                    </a:lnTo>
                    <a:lnTo>
                      <a:pt x="157" y="161"/>
                    </a:lnTo>
                    <a:lnTo>
                      <a:pt x="157" y="157"/>
                    </a:lnTo>
                    <a:lnTo>
                      <a:pt x="161" y="157"/>
                    </a:lnTo>
                    <a:lnTo>
                      <a:pt x="161" y="154"/>
                    </a:lnTo>
                    <a:lnTo>
                      <a:pt x="165" y="154"/>
                    </a:lnTo>
                    <a:lnTo>
                      <a:pt x="169" y="154"/>
                    </a:lnTo>
                    <a:lnTo>
                      <a:pt x="169" y="150"/>
                    </a:lnTo>
                    <a:lnTo>
                      <a:pt x="173" y="150"/>
                    </a:lnTo>
                    <a:lnTo>
                      <a:pt x="177" y="150"/>
                    </a:lnTo>
                    <a:lnTo>
                      <a:pt x="177" y="146"/>
                    </a:lnTo>
                    <a:lnTo>
                      <a:pt x="182" y="146"/>
                    </a:lnTo>
                    <a:lnTo>
                      <a:pt x="182" y="143"/>
                    </a:lnTo>
                    <a:lnTo>
                      <a:pt x="182" y="139"/>
                    </a:lnTo>
                    <a:lnTo>
                      <a:pt x="186" y="139"/>
                    </a:lnTo>
                    <a:lnTo>
                      <a:pt x="182" y="139"/>
                    </a:lnTo>
                    <a:lnTo>
                      <a:pt x="182" y="135"/>
                    </a:lnTo>
                    <a:lnTo>
                      <a:pt x="182" y="132"/>
                    </a:lnTo>
                    <a:lnTo>
                      <a:pt x="182" y="128"/>
                    </a:lnTo>
                    <a:lnTo>
                      <a:pt x="182" y="124"/>
                    </a:lnTo>
                    <a:lnTo>
                      <a:pt x="182" y="121"/>
                    </a:lnTo>
                    <a:lnTo>
                      <a:pt x="182" y="117"/>
                    </a:lnTo>
                    <a:lnTo>
                      <a:pt x="182" y="113"/>
                    </a:lnTo>
                    <a:lnTo>
                      <a:pt x="182" y="110"/>
                    </a:lnTo>
                    <a:lnTo>
                      <a:pt x="182" y="106"/>
                    </a:lnTo>
                    <a:lnTo>
                      <a:pt x="182" y="102"/>
                    </a:lnTo>
                    <a:lnTo>
                      <a:pt x="182" y="99"/>
                    </a:lnTo>
                    <a:lnTo>
                      <a:pt x="177" y="99"/>
                    </a:lnTo>
                    <a:lnTo>
                      <a:pt x="173" y="99"/>
                    </a:lnTo>
                    <a:lnTo>
                      <a:pt x="169" y="99"/>
                    </a:lnTo>
                    <a:lnTo>
                      <a:pt x="169" y="102"/>
                    </a:lnTo>
                    <a:lnTo>
                      <a:pt x="169" y="106"/>
                    </a:lnTo>
                    <a:lnTo>
                      <a:pt x="165" y="106"/>
                    </a:lnTo>
                    <a:lnTo>
                      <a:pt x="165" y="102"/>
                    </a:lnTo>
                    <a:lnTo>
                      <a:pt x="161" y="102"/>
                    </a:lnTo>
                    <a:lnTo>
                      <a:pt x="161" y="99"/>
                    </a:lnTo>
                    <a:lnTo>
                      <a:pt x="157" y="99"/>
                    </a:lnTo>
                    <a:lnTo>
                      <a:pt x="157" y="95"/>
                    </a:lnTo>
                    <a:lnTo>
                      <a:pt x="153" y="95"/>
                    </a:lnTo>
                    <a:lnTo>
                      <a:pt x="149" y="95"/>
                    </a:lnTo>
                    <a:lnTo>
                      <a:pt x="149" y="99"/>
                    </a:lnTo>
                    <a:lnTo>
                      <a:pt x="145" y="99"/>
                    </a:lnTo>
                    <a:lnTo>
                      <a:pt x="140" y="99"/>
                    </a:lnTo>
                    <a:lnTo>
                      <a:pt x="140" y="95"/>
                    </a:lnTo>
                    <a:lnTo>
                      <a:pt x="140" y="91"/>
                    </a:lnTo>
                    <a:lnTo>
                      <a:pt x="136" y="91"/>
                    </a:lnTo>
                    <a:lnTo>
                      <a:pt x="136" y="88"/>
                    </a:lnTo>
                    <a:lnTo>
                      <a:pt x="136" y="84"/>
                    </a:lnTo>
                    <a:lnTo>
                      <a:pt x="132" y="84"/>
                    </a:lnTo>
                    <a:lnTo>
                      <a:pt x="132" y="80"/>
                    </a:lnTo>
                    <a:lnTo>
                      <a:pt x="132" y="77"/>
                    </a:lnTo>
                    <a:lnTo>
                      <a:pt x="132" y="73"/>
                    </a:lnTo>
                    <a:lnTo>
                      <a:pt x="132" y="69"/>
                    </a:lnTo>
                    <a:lnTo>
                      <a:pt x="128" y="69"/>
                    </a:lnTo>
                    <a:lnTo>
                      <a:pt x="124" y="69"/>
                    </a:lnTo>
                    <a:lnTo>
                      <a:pt x="124" y="66"/>
                    </a:lnTo>
                    <a:lnTo>
                      <a:pt x="120" y="66"/>
                    </a:lnTo>
                    <a:lnTo>
                      <a:pt x="120" y="62"/>
                    </a:lnTo>
                    <a:lnTo>
                      <a:pt x="120" y="58"/>
                    </a:lnTo>
                    <a:lnTo>
                      <a:pt x="120" y="55"/>
                    </a:lnTo>
                    <a:lnTo>
                      <a:pt x="116" y="55"/>
                    </a:lnTo>
                    <a:lnTo>
                      <a:pt x="116" y="51"/>
                    </a:lnTo>
                    <a:lnTo>
                      <a:pt x="120" y="51"/>
                    </a:lnTo>
                    <a:lnTo>
                      <a:pt x="120" y="47"/>
                    </a:lnTo>
                    <a:lnTo>
                      <a:pt x="116" y="47"/>
                    </a:lnTo>
                    <a:lnTo>
                      <a:pt x="116" y="44"/>
                    </a:lnTo>
                    <a:lnTo>
                      <a:pt x="116" y="40"/>
                    </a:lnTo>
                    <a:lnTo>
                      <a:pt x="116" y="36"/>
                    </a:lnTo>
                    <a:lnTo>
                      <a:pt x="116" y="33"/>
                    </a:lnTo>
                    <a:lnTo>
                      <a:pt x="120" y="33"/>
                    </a:lnTo>
                    <a:lnTo>
                      <a:pt x="120" y="29"/>
                    </a:lnTo>
                    <a:lnTo>
                      <a:pt x="120" y="25"/>
                    </a:lnTo>
                    <a:lnTo>
                      <a:pt x="120" y="22"/>
                    </a:lnTo>
                    <a:lnTo>
                      <a:pt x="124" y="22"/>
                    </a:lnTo>
                    <a:lnTo>
                      <a:pt x="124" y="18"/>
                    </a:lnTo>
                    <a:lnTo>
                      <a:pt x="120" y="18"/>
                    </a:lnTo>
                    <a:lnTo>
                      <a:pt x="116" y="18"/>
                    </a:lnTo>
                    <a:lnTo>
                      <a:pt x="112" y="18"/>
                    </a:lnTo>
                    <a:lnTo>
                      <a:pt x="107" y="18"/>
                    </a:lnTo>
                    <a:lnTo>
                      <a:pt x="103" y="18"/>
                    </a:lnTo>
                    <a:lnTo>
                      <a:pt x="99" y="14"/>
                    </a:lnTo>
                    <a:lnTo>
                      <a:pt x="99" y="18"/>
                    </a:lnTo>
                    <a:lnTo>
                      <a:pt x="95" y="18"/>
                    </a:lnTo>
                    <a:lnTo>
                      <a:pt x="91" y="18"/>
                    </a:lnTo>
                    <a:lnTo>
                      <a:pt x="87" y="18"/>
                    </a:lnTo>
                    <a:lnTo>
                      <a:pt x="87" y="14"/>
                    </a:lnTo>
                    <a:lnTo>
                      <a:pt x="83" y="11"/>
                    </a:lnTo>
                    <a:lnTo>
                      <a:pt x="79" y="7"/>
                    </a:lnTo>
                    <a:lnTo>
                      <a:pt x="75" y="7"/>
                    </a:lnTo>
                    <a:lnTo>
                      <a:pt x="70" y="7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70" y="3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2" y="3"/>
                    </a:lnTo>
                    <a:lnTo>
                      <a:pt x="58" y="3"/>
                    </a:lnTo>
                    <a:lnTo>
                      <a:pt x="58" y="7"/>
                    </a:lnTo>
                    <a:lnTo>
                      <a:pt x="58" y="11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4" y="18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7" y="22"/>
                    </a:lnTo>
                    <a:lnTo>
                      <a:pt x="37" y="25"/>
                    </a:lnTo>
                    <a:lnTo>
                      <a:pt x="33" y="25"/>
                    </a:lnTo>
                    <a:lnTo>
                      <a:pt x="33" y="22"/>
                    </a:lnTo>
                    <a:lnTo>
                      <a:pt x="33" y="25"/>
                    </a:lnTo>
                    <a:lnTo>
                      <a:pt x="29" y="25"/>
                    </a:lnTo>
                    <a:lnTo>
                      <a:pt x="29" y="29"/>
                    </a:lnTo>
                    <a:lnTo>
                      <a:pt x="29" y="33"/>
                    </a:lnTo>
                    <a:lnTo>
                      <a:pt x="29" y="36"/>
                    </a:lnTo>
                    <a:lnTo>
                      <a:pt x="25" y="36"/>
                    </a:lnTo>
                    <a:lnTo>
                      <a:pt x="21" y="40"/>
                    </a:lnTo>
                    <a:lnTo>
                      <a:pt x="17" y="40"/>
                    </a:lnTo>
                    <a:lnTo>
                      <a:pt x="17" y="44"/>
                    </a:lnTo>
                    <a:lnTo>
                      <a:pt x="13" y="44"/>
                    </a:lnTo>
                    <a:lnTo>
                      <a:pt x="13" y="47"/>
                    </a:lnTo>
                    <a:lnTo>
                      <a:pt x="13" y="51"/>
                    </a:lnTo>
                    <a:lnTo>
                      <a:pt x="9" y="51"/>
                    </a:lnTo>
                    <a:lnTo>
                      <a:pt x="9" y="55"/>
                    </a:lnTo>
                    <a:lnTo>
                      <a:pt x="5" y="55"/>
                    </a:lnTo>
                    <a:lnTo>
                      <a:pt x="5" y="58"/>
                    </a:lnTo>
                    <a:lnTo>
                      <a:pt x="5" y="62"/>
                    </a:lnTo>
                    <a:lnTo>
                      <a:pt x="9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3" y="69"/>
                    </a:lnTo>
                    <a:lnTo>
                      <a:pt x="17" y="69"/>
                    </a:lnTo>
                    <a:lnTo>
                      <a:pt x="13" y="69"/>
                    </a:lnTo>
                    <a:lnTo>
                      <a:pt x="13" y="73"/>
                    </a:lnTo>
                    <a:lnTo>
                      <a:pt x="13" y="77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5" y="102"/>
                    </a:lnTo>
                    <a:lnTo>
                      <a:pt x="5" y="106"/>
                    </a:lnTo>
                    <a:lnTo>
                      <a:pt x="0" y="106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6600"/>
                  </a:gs>
                  <a:gs pos="100000">
                    <a:srgbClr val="FFFFFF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grpSp>
            <p:nvGrpSpPr>
              <p:cNvPr id="14" name="Group 8"/>
              <p:cNvGrpSpPr>
                <a:grpSpLocks/>
              </p:cNvGrpSpPr>
              <p:nvPr/>
            </p:nvGrpSpPr>
            <p:grpSpPr bwMode="auto">
              <a:xfrm>
                <a:off x="9261" y="814"/>
                <a:ext cx="1080" cy="1080"/>
                <a:chOff x="8721" y="904"/>
                <a:chExt cx="1080" cy="1080"/>
              </a:xfrm>
            </p:grpSpPr>
            <p:sp>
              <p:nvSpPr>
                <p:cNvPr id="15" name="Oval 9"/>
                <p:cNvSpPr>
                  <a:spLocks noChangeArrowheads="1"/>
                </p:cNvSpPr>
                <p:nvPr/>
              </p:nvSpPr>
              <p:spPr bwMode="auto">
                <a:xfrm>
                  <a:off x="8721" y="904"/>
                  <a:ext cx="1080" cy="1080"/>
                </a:xfrm>
                <a:prstGeom prst="ellipse">
                  <a:avLst/>
                </a:prstGeom>
                <a:solidFill>
                  <a:srgbClr val="66FFFF"/>
                </a:solidFill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s-AR" altLang="es-AR" sz="2400">
                    <a:solidFill>
                      <a:srgbClr val="66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8836" y="1109"/>
                  <a:ext cx="788" cy="692"/>
                </a:xfrm>
                <a:prstGeom prst="line">
                  <a:avLst/>
                </a:prstGeom>
                <a:noFill/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7" name="WordArt 1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929" y="1163"/>
                  <a:ext cx="664" cy="562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FadeUp">
                    <a:avLst>
                      <a:gd name="adj" fmla="val 9991"/>
                    </a:avLst>
                  </a:prstTxWarp>
                </a:bodyPr>
                <a:lstStyle/>
                <a:p>
                  <a:pPr algn="ctr"/>
                  <a:r>
                    <a:rPr lang="es-AR" sz="3600" kern="10" dirty="0">
                      <a:ln w="63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TBC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31466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5100" y="152401"/>
            <a:ext cx="6534855" cy="828675"/>
          </a:xfrm>
          <a:gradFill flip="none" rotWithShape="1">
            <a:gsLst>
              <a:gs pos="0">
                <a:schemeClr val="bg1"/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 cmpd="thinThick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2"/>
                    </a:gs>
                    <a:gs pos="50000">
                      <a:schemeClr val="accent2">
                        <a:gamma/>
                        <a:shade val="43137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18900000" scaled="1"/>
                </a:gradFill>
              </a14:hiddenFill>
            </a:ext>
          </a:extLst>
        </p:spPr>
        <p:txBody>
          <a:bodyPr lIns="92075" tIns="46038" rIns="92075" bIns="46038"/>
          <a:lstStyle/>
          <a:p>
            <a:r>
              <a:rPr lang="es-ES" altLang="es-AR" sz="4000" b="1" i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Retratamiento de la TBC</a:t>
            </a:r>
            <a:endParaRPr lang="es-ES_tradnl" altLang="es-AR" sz="4000" b="1" u="sng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3856" y="1802830"/>
            <a:ext cx="7240411" cy="1554162"/>
          </a:xfr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/>
            <a:r>
              <a:rPr lang="es-ES_tradnl" altLang="es-AR" sz="2800" b="1" i="1">
                <a:solidFill>
                  <a:srgbClr val="C00000"/>
                </a:solidFill>
              </a:rPr>
              <a:t> Consiste en la Instauración de una pauta terapéutica en un enfermo que ya ha sido tratado para TBC (+ 1 mes)</a:t>
            </a:r>
          </a:p>
          <a:p>
            <a:pPr marL="342900" indent="-342900" algn="l"/>
            <a:endParaRPr lang="es-ES_tradnl" altLang="es-AR" sz="2800" b="1" i="1">
              <a:solidFill>
                <a:srgbClr val="C00000"/>
              </a:solidFill>
            </a:endParaRPr>
          </a:p>
        </p:txBody>
      </p:sp>
      <p:grpSp>
        <p:nvGrpSpPr>
          <p:cNvPr id="36870" name="Group 6"/>
          <p:cNvGrpSpPr>
            <a:grpSpLocks/>
          </p:cNvGrpSpPr>
          <p:nvPr/>
        </p:nvGrpSpPr>
        <p:grpSpPr bwMode="auto">
          <a:xfrm>
            <a:off x="283634" y="6021389"/>
            <a:ext cx="759974" cy="647971"/>
            <a:chOff x="1879" y="3294"/>
            <a:chExt cx="453" cy="453"/>
          </a:xfrm>
        </p:grpSpPr>
        <p:sp>
          <p:nvSpPr>
            <p:cNvPr id="36871" name="Freeform 7"/>
            <p:cNvSpPr>
              <a:spLocks/>
            </p:cNvSpPr>
            <p:nvPr/>
          </p:nvSpPr>
          <p:spPr bwMode="auto">
            <a:xfrm>
              <a:off x="1879" y="3294"/>
              <a:ext cx="453" cy="453"/>
            </a:xfrm>
            <a:custGeom>
              <a:avLst/>
              <a:gdLst>
                <a:gd name="T0" fmla="*/ 9 w 186"/>
                <a:gd name="T1" fmla="*/ 113 h 161"/>
                <a:gd name="T2" fmla="*/ 17 w 186"/>
                <a:gd name="T3" fmla="*/ 124 h 161"/>
                <a:gd name="T4" fmla="*/ 25 w 186"/>
                <a:gd name="T5" fmla="*/ 132 h 161"/>
                <a:gd name="T6" fmla="*/ 37 w 186"/>
                <a:gd name="T7" fmla="*/ 135 h 161"/>
                <a:gd name="T8" fmla="*/ 46 w 186"/>
                <a:gd name="T9" fmla="*/ 135 h 161"/>
                <a:gd name="T10" fmla="*/ 54 w 186"/>
                <a:gd name="T11" fmla="*/ 128 h 161"/>
                <a:gd name="T12" fmla="*/ 54 w 186"/>
                <a:gd name="T13" fmla="*/ 113 h 161"/>
                <a:gd name="T14" fmla="*/ 50 w 186"/>
                <a:gd name="T15" fmla="*/ 102 h 161"/>
                <a:gd name="T16" fmla="*/ 58 w 186"/>
                <a:gd name="T17" fmla="*/ 91 h 161"/>
                <a:gd name="T18" fmla="*/ 66 w 186"/>
                <a:gd name="T19" fmla="*/ 91 h 161"/>
                <a:gd name="T20" fmla="*/ 75 w 186"/>
                <a:gd name="T21" fmla="*/ 99 h 161"/>
                <a:gd name="T22" fmla="*/ 75 w 186"/>
                <a:gd name="T23" fmla="*/ 113 h 161"/>
                <a:gd name="T24" fmla="*/ 79 w 186"/>
                <a:gd name="T25" fmla="*/ 124 h 161"/>
                <a:gd name="T26" fmla="*/ 91 w 186"/>
                <a:gd name="T27" fmla="*/ 132 h 161"/>
                <a:gd name="T28" fmla="*/ 95 w 186"/>
                <a:gd name="T29" fmla="*/ 143 h 161"/>
                <a:gd name="T30" fmla="*/ 103 w 186"/>
                <a:gd name="T31" fmla="*/ 150 h 161"/>
                <a:gd name="T32" fmla="*/ 107 w 186"/>
                <a:gd name="T33" fmla="*/ 154 h 161"/>
                <a:gd name="T34" fmla="*/ 124 w 186"/>
                <a:gd name="T35" fmla="*/ 154 h 161"/>
                <a:gd name="T36" fmla="*/ 132 w 186"/>
                <a:gd name="T37" fmla="*/ 161 h 161"/>
                <a:gd name="T38" fmla="*/ 140 w 186"/>
                <a:gd name="T39" fmla="*/ 154 h 161"/>
                <a:gd name="T40" fmla="*/ 153 w 186"/>
                <a:gd name="T41" fmla="*/ 161 h 161"/>
                <a:gd name="T42" fmla="*/ 161 w 186"/>
                <a:gd name="T43" fmla="*/ 154 h 161"/>
                <a:gd name="T44" fmla="*/ 173 w 186"/>
                <a:gd name="T45" fmla="*/ 150 h 161"/>
                <a:gd name="T46" fmla="*/ 182 w 186"/>
                <a:gd name="T47" fmla="*/ 143 h 161"/>
                <a:gd name="T48" fmla="*/ 182 w 186"/>
                <a:gd name="T49" fmla="*/ 135 h 161"/>
                <a:gd name="T50" fmla="*/ 182 w 186"/>
                <a:gd name="T51" fmla="*/ 121 h 161"/>
                <a:gd name="T52" fmla="*/ 182 w 186"/>
                <a:gd name="T53" fmla="*/ 106 h 161"/>
                <a:gd name="T54" fmla="*/ 173 w 186"/>
                <a:gd name="T55" fmla="*/ 99 h 161"/>
                <a:gd name="T56" fmla="*/ 165 w 186"/>
                <a:gd name="T57" fmla="*/ 106 h 161"/>
                <a:gd name="T58" fmla="*/ 157 w 186"/>
                <a:gd name="T59" fmla="*/ 99 h 161"/>
                <a:gd name="T60" fmla="*/ 149 w 186"/>
                <a:gd name="T61" fmla="*/ 99 h 161"/>
                <a:gd name="T62" fmla="*/ 140 w 186"/>
                <a:gd name="T63" fmla="*/ 91 h 161"/>
                <a:gd name="T64" fmla="*/ 132 w 186"/>
                <a:gd name="T65" fmla="*/ 84 h 161"/>
                <a:gd name="T66" fmla="*/ 132 w 186"/>
                <a:gd name="T67" fmla="*/ 69 h 161"/>
                <a:gd name="T68" fmla="*/ 120 w 186"/>
                <a:gd name="T69" fmla="*/ 66 h 161"/>
                <a:gd name="T70" fmla="*/ 116 w 186"/>
                <a:gd name="T71" fmla="*/ 55 h 161"/>
                <a:gd name="T72" fmla="*/ 116 w 186"/>
                <a:gd name="T73" fmla="*/ 47 h 161"/>
                <a:gd name="T74" fmla="*/ 116 w 186"/>
                <a:gd name="T75" fmla="*/ 33 h 161"/>
                <a:gd name="T76" fmla="*/ 120 w 186"/>
                <a:gd name="T77" fmla="*/ 22 h 161"/>
                <a:gd name="T78" fmla="*/ 116 w 186"/>
                <a:gd name="T79" fmla="*/ 18 h 161"/>
                <a:gd name="T80" fmla="*/ 99 w 186"/>
                <a:gd name="T81" fmla="*/ 14 h 161"/>
                <a:gd name="T82" fmla="*/ 87 w 186"/>
                <a:gd name="T83" fmla="*/ 18 h 161"/>
                <a:gd name="T84" fmla="*/ 75 w 186"/>
                <a:gd name="T85" fmla="*/ 7 h 161"/>
                <a:gd name="T86" fmla="*/ 70 w 186"/>
                <a:gd name="T87" fmla="*/ 3 h 161"/>
                <a:gd name="T88" fmla="*/ 62 w 186"/>
                <a:gd name="T89" fmla="*/ 3 h 161"/>
                <a:gd name="T90" fmla="*/ 58 w 186"/>
                <a:gd name="T91" fmla="*/ 14 h 161"/>
                <a:gd name="T92" fmla="*/ 50 w 186"/>
                <a:gd name="T93" fmla="*/ 22 h 161"/>
                <a:gd name="T94" fmla="*/ 37 w 186"/>
                <a:gd name="T95" fmla="*/ 25 h 161"/>
                <a:gd name="T96" fmla="*/ 29 w 186"/>
                <a:gd name="T97" fmla="*/ 25 h 161"/>
                <a:gd name="T98" fmla="*/ 25 w 186"/>
                <a:gd name="T99" fmla="*/ 36 h 161"/>
                <a:gd name="T100" fmla="*/ 13 w 186"/>
                <a:gd name="T101" fmla="*/ 44 h 161"/>
                <a:gd name="T102" fmla="*/ 9 w 186"/>
                <a:gd name="T103" fmla="*/ 55 h 161"/>
                <a:gd name="T104" fmla="*/ 9 w 186"/>
                <a:gd name="T105" fmla="*/ 62 h 161"/>
                <a:gd name="T106" fmla="*/ 17 w 186"/>
                <a:gd name="T107" fmla="*/ 69 h 161"/>
                <a:gd name="T108" fmla="*/ 13 w 186"/>
                <a:gd name="T109" fmla="*/ 80 h 161"/>
                <a:gd name="T110" fmla="*/ 5 w 186"/>
                <a:gd name="T111" fmla="*/ 95 h 161"/>
                <a:gd name="T112" fmla="*/ 0 w 186"/>
                <a:gd name="T113" fmla="*/ 10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6" h="161">
                  <a:moveTo>
                    <a:pt x="0" y="110"/>
                  </a:moveTo>
                  <a:lnTo>
                    <a:pt x="5" y="110"/>
                  </a:lnTo>
                  <a:lnTo>
                    <a:pt x="5" y="113"/>
                  </a:lnTo>
                  <a:lnTo>
                    <a:pt x="9" y="113"/>
                  </a:lnTo>
                  <a:lnTo>
                    <a:pt x="13" y="117"/>
                  </a:lnTo>
                  <a:lnTo>
                    <a:pt x="17" y="117"/>
                  </a:lnTo>
                  <a:lnTo>
                    <a:pt x="17" y="121"/>
                  </a:lnTo>
                  <a:lnTo>
                    <a:pt x="17" y="124"/>
                  </a:lnTo>
                  <a:lnTo>
                    <a:pt x="21" y="124"/>
                  </a:lnTo>
                  <a:lnTo>
                    <a:pt x="21" y="128"/>
                  </a:lnTo>
                  <a:lnTo>
                    <a:pt x="25" y="128"/>
                  </a:lnTo>
                  <a:lnTo>
                    <a:pt x="25" y="132"/>
                  </a:lnTo>
                  <a:lnTo>
                    <a:pt x="29" y="132"/>
                  </a:lnTo>
                  <a:lnTo>
                    <a:pt x="33" y="132"/>
                  </a:lnTo>
                  <a:lnTo>
                    <a:pt x="33" y="135"/>
                  </a:lnTo>
                  <a:lnTo>
                    <a:pt x="37" y="135"/>
                  </a:lnTo>
                  <a:lnTo>
                    <a:pt x="37" y="139"/>
                  </a:lnTo>
                  <a:lnTo>
                    <a:pt x="42" y="139"/>
                  </a:lnTo>
                  <a:lnTo>
                    <a:pt x="46" y="139"/>
                  </a:lnTo>
                  <a:lnTo>
                    <a:pt x="46" y="135"/>
                  </a:lnTo>
                  <a:lnTo>
                    <a:pt x="50" y="135"/>
                  </a:lnTo>
                  <a:lnTo>
                    <a:pt x="50" y="132"/>
                  </a:lnTo>
                  <a:lnTo>
                    <a:pt x="54" y="132"/>
                  </a:lnTo>
                  <a:lnTo>
                    <a:pt x="54" y="128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7"/>
                  </a:lnTo>
                  <a:lnTo>
                    <a:pt x="54" y="113"/>
                  </a:lnTo>
                  <a:lnTo>
                    <a:pt x="54" y="110"/>
                  </a:lnTo>
                  <a:lnTo>
                    <a:pt x="54" y="106"/>
                  </a:lnTo>
                  <a:lnTo>
                    <a:pt x="54" y="102"/>
                  </a:lnTo>
                  <a:lnTo>
                    <a:pt x="50" y="102"/>
                  </a:lnTo>
                  <a:lnTo>
                    <a:pt x="50" y="99"/>
                  </a:lnTo>
                  <a:lnTo>
                    <a:pt x="54" y="95"/>
                  </a:lnTo>
                  <a:lnTo>
                    <a:pt x="54" y="91"/>
                  </a:lnTo>
                  <a:lnTo>
                    <a:pt x="58" y="91"/>
                  </a:lnTo>
                  <a:lnTo>
                    <a:pt x="62" y="91"/>
                  </a:lnTo>
                  <a:lnTo>
                    <a:pt x="62" y="95"/>
                  </a:lnTo>
                  <a:lnTo>
                    <a:pt x="62" y="91"/>
                  </a:lnTo>
                  <a:lnTo>
                    <a:pt x="66" y="91"/>
                  </a:lnTo>
                  <a:lnTo>
                    <a:pt x="66" y="95"/>
                  </a:lnTo>
                  <a:lnTo>
                    <a:pt x="70" y="95"/>
                  </a:lnTo>
                  <a:lnTo>
                    <a:pt x="70" y="99"/>
                  </a:lnTo>
                  <a:lnTo>
                    <a:pt x="75" y="99"/>
                  </a:lnTo>
                  <a:lnTo>
                    <a:pt x="75" y="102"/>
                  </a:lnTo>
                  <a:lnTo>
                    <a:pt x="75" y="106"/>
                  </a:lnTo>
                  <a:lnTo>
                    <a:pt x="75" y="110"/>
                  </a:lnTo>
                  <a:lnTo>
                    <a:pt x="75" y="113"/>
                  </a:lnTo>
                  <a:lnTo>
                    <a:pt x="75" y="117"/>
                  </a:lnTo>
                  <a:lnTo>
                    <a:pt x="75" y="121"/>
                  </a:lnTo>
                  <a:lnTo>
                    <a:pt x="75" y="124"/>
                  </a:lnTo>
                  <a:lnTo>
                    <a:pt x="79" y="124"/>
                  </a:lnTo>
                  <a:lnTo>
                    <a:pt x="83" y="124"/>
                  </a:lnTo>
                  <a:lnTo>
                    <a:pt x="87" y="128"/>
                  </a:lnTo>
                  <a:lnTo>
                    <a:pt x="87" y="132"/>
                  </a:lnTo>
                  <a:lnTo>
                    <a:pt x="91" y="132"/>
                  </a:lnTo>
                  <a:lnTo>
                    <a:pt x="91" y="135"/>
                  </a:lnTo>
                  <a:lnTo>
                    <a:pt x="91" y="139"/>
                  </a:lnTo>
                  <a:lnTo>
                    <a:pt x="95" y="139"/>
                  </a:lnTo>
                  <a:lnTo>
                    <a:pt x="95" y="143"/>
                  </a:lnTo>
                  <a:lnTo>
                    <a:pt x="95" y="146"/>
                  </a:lnTo>
                  <a:lnTo>
                    <a:pt x="99" y="146"/>
                  </a:lnTo>
                  <a:lnTo>
                    <a:pt x="99" y="150"/>
                  </a:lnTo>
                  <a:lnTo>
                    <a:pt x="103" y="150"/>
                  </a:lnTo>
                  <a:lnTo>
                    <a:pt x="103" y="154"/>
                  </a:lnTo>
                  <a:lnTo>
                    <a:pt x="103" y="150"/>
                  </a:lnTo>
                  <a:lnTo>
                    <a:pt x="107" y="150"/>
                  </a:lnTo>
                  <a:lnTo>
                    <a:pt x="107" y="154"/>
                  </a:lnTo>
                  <a:lnTo>
                    <a:pt x="112" y="154"/>
                  </a:lnTo>
                  <a:lnTo>
                    <a:pt x="116" y="154"/>
                  </a:lnTo>
                  <a:lnTo>
                    <a:pt x="120" y="154"/>
                  </a:lnTo>
                  <a:lnTo>
                    <a:pt x="124" y="154"/>
                  </a:lnTo>
                  <a:lnTo>
                    <a:pt x="128" y="154"/>
                  </a:lnTo>
                  <a:lnTo>
                    <a:pt x="128" y="157"/>
                  </a:lnTo>
                  <a:lnTo>
                    <a:pt x="132" y="157"/>
                  </a:lnTo>
                  <a:lnTo>
                    <a:pt x="132" y="161"/>
                  </a:lnTo>
                  <a:lnTo>
                    <a:pt x="136" y="161"/>
                  </a:lnTo>
                  <a:lnTo>
                    <a:pt x="140" y="161"/>
                  </a:lnTo>
                  <a:lnTo>
                    <a:pt x="140" y="157"/>
                  </a:lnTo>
                  <a:lnTo>
                    <a:pt x="140" y="154"/>
                  </a:lnTo>
                  <a:lnTo>
                    <a:pt x="145" y="154"/>
                  </a:lnTo>
                  <a:lnTo>
                    <a:pt x="149" y="157"/>
                  </a:lnTo>
                  <a:lnTo>
                    <a:pt x="153" y="157"/>
                  </a:lnTo>
                  <a:lnTo>
                    <a:pt x="153" y="161"/>
                  </a:lnTo>
                  <a:lnTo>
                    <a:pt x="157" y="161"/>
                  </a:lnTo>
                  <a:lnTo>
                    <a:pt x="157" y="157"/>
                  </a:lnTo>
                  <a:lnTo>
                    <a:pt x="161" y="157"/>
                  </a:lnTo>
                  <a:lnTo>
                    <a:pt x="161" y="154"/>
                  </a:lnTo>
                  <a:lnTo>
                    <a:pt x="165" y="154"/>
                  </a:lnTo>
                  <a:lnTo>
                    <a:pt x="169" y="154"/>
                  </a:lnTo>
                  <a:lnTo>
                    <a:pt x="169" y="150"/>
                  </a:lnTo>
                  <a:lnTo>
                    <a:pt x="173" y="150"/>
                  </a:lnTo>
                  <a:lnTo>
                    <a:pt x="177" y="150"/>
                  </a:lnTo>
                  <a:lnTo>
                    <a:pt x="177" y="146"/>
                  </a:lnTo>
                  <a:lnTo>
                    <a:pt x="182" y="146"/>
                  </a:lnTo>
                  <a:lnTo>
                    <a:pt x="182" y="143"/>
                  </a:lnTo>
                  <a:lnTo>
                    <a:pt x="182" y="139"/>
                  </a:lnTo>
                  <a:lnTo>
                    <a:pt x="186" y="139"/>
                  </a:lnTo>
                  <a:lnTo>
                    <a:pt x="182" y="139"/>
                  </a:lnTo>
                  <a:lnTo>
                    <a:pt x="182" y="135"/>
                  </a:lnTo>
                  <a:lnTo>
                    <a:pt x="182" y="132"/>
                  </a:lnTo>
                  <a:lnTo>
                    <a:pt x="182" y="128"/>
                  </a:lnTo>
                  <a:lnTo>
                    <a:pt x="182" y="124"/>
                  </a:lnTo>
                  <a:lnTo>
                    <a:pt x="182" y="121"/>
                  </a:lnTo>
                  <a:lnTo>
                    <a:pt x="182" y="117"/>
                  </a:lnTo>
                  <a:lnTo>
                    <a:pt x="182" y="113"/>
                  </a:lnTo>
                  <a:lnTo>
                    <a:pt x="182" y="110"/>
                  </a:lnTo>
                  <a:lnTo>
                    <a:pt x="182" y="106"/>
                  </a:lnTo>
                  <a:lnTo>
                    <a:pt x="182" y="102"/>
                  </a:lnTo>
                  <a:lnTo>
                    <a:pt x="182" y="99"/>
                  </a:lnTo>
                  <a:lnTo>
                    <a:pt x="177" y="99"/>
                  </a:lnTo>
                  <a:lnTo>
                    <a:pt x="173" y="99"/>
                  </a:lnTo>
                  <a:lnTo>
                    <a:pt x="169" y="99"/>
                  </a:lnTo>
                  <a:lnTo>
                    <a:pt x="169" y="102"/>
                  </a:lnTo>
                  <a:lnTo>
                    <a:pt x="169" y="106"/>
                  </a:lnTo>
                  <a:lnTo>
                    <a:pt x="165" y="106"/>
                  </a:lnTo>
                  <a:lnTo>
                    <a:pt x="165" y="102"/>
                  </a:lnTo>
                  <a:lnTo>
                    <a:pt x="161" y="102"/>
                  </a:lnTo>
                  <a:lnTo>
                    <a:pt x="161" y="99"/>
                  </a:lnTo>
                  <a:lnTo>
                    <a:pt x="157" y="99"/>
                  </a:lnTo>
                  <a:lnTo>
                    <a:pt x="157" y="95"/>
                  </a:lnTo>
                  <a:lnTo>
                    <a:pt x="153" y="95"/>
                  </a:lnTo>
                  <a:lnTo>
                    <a:pt x="149" y="95"/>
                  </a:lnTo>
                  <a:lnTo>
                    <a:pt x="149" y="99"/>
                  </a:lnTo>
                  <a:lnTo>
                    <a:pt x="145" y="99"/>
                  </a:lnTo>
                  <a:lnTo>
                    <a:pt x="140" y="99"/>
                  </a:lnTo>
                  <a:lnTo>
                    <a:pt x="140" y="95"/>
                  </a:lnTo>
                  <a:lnTo>
                    <a:pt x="140" y="91"/>
                  </a:lnTo>
                  <a:lnTo>
                    <a:pt x="136" y="91"/>
                  </a:lnTo>
                  <a:lnTo>
                    <a:pt x="136" y="88"/>
                  </a:lnTo>
                  <a:lnTo>
                    <a:pt x="136" y="84"/>
                  </a:lnTo>
                  <a:lnTo>
                    <a:pt x="132" y="84"/>
                  </a:lnTo>
                  <a:lnTo>
                    <a:pt x="132" y="80"/>
                  </a:lnTo>
                  <a:lnTo>
                    <a:pt x="132" y="77"/>
                  </a:lnTo>
                  <a:lnTo>
                    <a:pt x="132" y="73"/>
                  </a:lnTo>
                  <a:lnTo>
                    <a:pt x="132" y="69"/>
                  </a:lnTo>
                  <a:lnTo>
                    <a:pt x="128" y="69"/>
                  </a:lnTo>
                  <a:lnTo>
                    <a:pt x="124" y="69"/>
                  </a:lnTo>
                  <a:lnTo>
                    <a:pt x="124" y="66"/>
                  </a:lnTo>
                  <a:lnTo>
                    <a:pt x="120" y="66"/>
                  </a:lnTo>
                  <a:lnTo>
                    <a:pt x="120" y="62"/>
                  </a:lnTo>
                  <a:lnTo>
                    <a:pt x="120" y="58"/>
                  </a:lnTo>
                  <a:lnTo>
                    <a:pt x="120" y="55"/>
                  </a:lnTo>
                  <a:lnTo>
                    <a:pt x="116" y="55"/>
                  </a:lnTo>
                  <a:lnTo>
                    <a:pt x="116" y="51"/>
                  </a:lnTo>
                  <a:lnTo>
                    <a:pt x="120" y="51"/>
                  </a:lnTo>
                  <a:lnTo>
                    <a:pt x="120" y="47"/>
                  </a:lnTo>
                  <a:lnTo>
                    <a:pt x="116" y="47"/>
                  </a:lnTo>
                  <a:lnTo>
                    <a:pt x="116" y="44"/>
                  </a:lnTo>
                  <a:lnTo>
                    <a:pt x="116" y="40"/>
                  </a:lnTo>
                  <a:lnTo>
                    <a:pt x="116" y="36"/>
                  </a:lnTo>
                  <a:lnTo>
                    <a:pt x="116" y="33"/>
                  </a:lnTo>
                  <a:lnTo>
                    <a:pt x="120" y="33"/>
                  </a:lnTo>
                  <a:lnTo>
                    <a:pt x="120" y="29"/>
                  </a:lnTo>
                  <a:lnTo>
                    <a:pt x="120" y="25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24" y="18"/>
                  </a:lnTo>
                  <a:lnTo>
                    <a:pt x="120" y="18"/>
                  </a:lnTo>
                  <a:lnTo>
                    <a:pt x="116" y="18"/>
                  </a:lnTo>
                  <a:lnTo>
                    <a:pt x="112" y="18"/>
                  </a:lnTo>
                  <a:lnTo>
                    <a:pt x="107" y="18"/>
                  </a:lnTo>
                  <a:lnTo>
                    <a:pt x="103" y="18"/>
                  </a:lnTo>
                  <a:lnTo>
                    <a:pt x="99" y="14"/>
                  </a:lnTo>
                  <a:lnTo>
                    <a:pt x="99" y="18"/>
                  </a:lnTo>
                  <a:lnTo>
                    <a:pt x="95" y="18"/>
                  </a:lnTo>
                  <a:lnTo>
                    <a:pt x="91" y="18"/>
                  </a:lnTo>
                  <a:lnTo>
                    <a:pt x="87" y="18"/>
                  </a:lnTo>
                  <a:lnTo>
                    <a:pt x="87" y="14"/>
                  </a:lnTo>
                  <a:lnTo>
                    <a:pt x="83" y="11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70" y="7"/>
                  </a:lnTo>
                  <a:lnTo>
                    <a:pt x="70" y="3"/>
                  </a:lnTo>
                  <a:lnTo>
                    <a:pt x="75" y="3"/>
                  </a:lnTo>
                  <a:lnTo>
                    <a:pt x="70" y="3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62" y="3"/>
                  </a:lnTo>
                  <a:lnTo>
                    <a:pt x="58" y="3"/>
                  </a:lnTo>
                  <a:lnTo>
                    <a:pt x="58" y="7"/>
                  </a:lnTo>
                  <a:lnTo>
                    <a:pt x="58" y="11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4" y="18"/>
                  </a:lnTo>
                  <a:lnTo>
                    <a:pt x="50" y="18"/>
                  </a:lnTo>
                  <a:lnTo>
                    <a:pt x="50" y="22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7" y="22"/>
                  </a:lnTo>
                  <a:lnTo>
                    <a:pt x="37" y="25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33" y="25"/>
                  </a:lnTo>
                  <a:lnTo>
                    <a:pt x="29" y="25"/>
                  </a:lnTo>
                  <a:lnTo>
                    <a:pt x="29" y="29"/>
                  </a:lnTo>
                  <a:lnTo>
                    <a:pt x="29" y="33"/>
                  </a:lnTo>
                  <a:lnTo>
                    <a:pt x="29" y="36"/>
                  </a:lnTo>
                  <a:lnTo>
                    <a:pt x="25" y="36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7" y="44"/>
                  </a:lnTo>
                  <a:lnTo>
                    <a:pt x="13" y="44"/>
                  </a:lnTo>
                  <a:lnTo>
                    <a:pt x="13" y="47"/>
                  </a:lnTo>
                  <a:lnTo>
                    <a:pt x="13" y="51"/>
                  </a:lnTo>
                  <a:lnTo>
                    <a:pt x="9" y="51"/>
                  </a:lnTo>
                  <a:lnTo>
                    <a:pt x="9" y="55"/>
                  </a:lnTo>
                  <a:lnTo>
                    <a:pt x="5" y="55"/>
                  </a:lnTo>
                  <a:lnTo>
                    <a:pt x="5" y="58"/>
                  </a:lnTo>
                  <a:lnTo>
                    <a:pt x="5" y="62"/>
                  </a:lnTo>
                  <a:lnTo>
                    <a:pt x="9" y="62"/>
                  </a:lnTo>
                  <a:lnTo>
                    <a:pt x="9" y="66"/>
                  </a:lnTo>
                  <a:lnTo>
                    <a:pt x="13" y="66"/>
                  </a:lnTo>
                  <a:lnTo>
                    <a:pt x="13" y="69"/>
                  </a:lnTo>
                  <a:lnTo>
                    <a:pt x="17" y="69"/>
                  </a:lnTo>
                  <a:lnTo>
                    <a:pt x="13" y="69"/>
                  </a:lnTo>
                  <a:lnTo>
                    <a:pt x="13" y="73"/>
                  </a:lnTo>
                  <a:lnTo>
                    <a:pt x="13" y="77"/>
                  </a:lnTo>
                  <a:lnTo>
                    <a:pt x="13" y="80"/>
                  </a:lnTo>
                  <a:lnTo>
                    <a:pt x="9" y="84"/>
                  </a:lnTo>
                  <a:lnTo>
                    <a:pt x="9" y="88"/>
                  </a:lnTo>
                  <a:lnTo>
                    <a:pt x="9" y="91"/>
                  </a:lnTo>
                  <a:lnTo>
                    <a:pt x="5" y="95"/>
                  </a:lnTo>
                  <a:lnTo>
                    <a:pt x="5" y="99"/>
                  </a:lnTo>
                  <a:lnTo>
                    <a:pt x="5" y="102"/>
                  </a:lnTo>
                  <a:lnTo>
                    <a:pt x="5" y="106"/>
                  </a:lnTo>
                  <a:lnTo>
                    <a:pt x="0" y="106"/>
                  </a:lnTo>
                  <a:lnTo>
                    <a:pt x="0" y="11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FFFFFF"/>
                </a:gs>
              </a:gsLst>
              <a:lin ang="0" scaled="1"/>
            </a:gra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872" name="Oval 8"/>
            <p:cNvSpPr>
              <a:spLocks noChangeArrowheads="1"/>
            </p:cNvSpPr>
            <p:nvPr/>
          </p:nvSpPr>
          <p:spPr bwMode="auto">
            <a:xfrm>
              <a:off x="1939" y="3382"/>
              <a:ext cx="273" cy="292"/>
            </a:xfrm>
            <a:prstGeom prst="ellipse">
              <a:avLst/>
            </a:prstGeom>
            <a:solidFill>
              <a:srgbClr val="66FFFF"/>
            </a:solidFill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s-ES" altLang="es-AR" sz="2400" i="0">
                <a:solidFill>
                  <a:srgbClr val="66FF66"/>
                </a:solidFill>
                <a:latin typeface="Times New Roman" pitchFamily="18" charset="0"/>
              </a:endParaRPr>
            </a:p>
          </p:txBody>
        </p:sp>
        <p:sp>
          <p:nvSpPr>
            <p:cNvPr id="36873" name="Line 9"/>
            <p:cNvSpPr>
              <a:spLocks noChangeShapeType="1"/>
            </p:cNvSpPr>
            <p:nvPr/>
          </p:nvSpPr>
          <p:spPr bwMode="auto">
            <a:xfrm flipV="1">
              <a:off x="1976" y="3437"/>
              <a:ext cx="200" cy="187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687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982" y="3452"/>
              <a:ext cx="168" cy="152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s-AR" sz="3600" kern="10" dirty="0">
                  <a:ln w="1270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35921" dir="2700000" sy="50000" rotWithShape="0">
                      <a:srgbClr val="FF6600"/>
                    </a:outerShdw>
                  </a:effectLst>
                  <a:latin typeface="Arial Black"/>
                </a:rPr>
                <a:t>TBC</a:t>
              </a:r>
            </a:p>
          </p:txBody>
        </p:sp>
      </p:grp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1116190" y="3429000"/>
            <a:ext cx="7168444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s-ES_tradnl" altLang="es-AR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 plantea ante:</a:t>
            </a:r>
          </a:p>
          <a:p>
            <a:pPr eaLnBrk="1" hangingPunct="1">
              <a:lnSpc>
                <a:spcPct val="120000"/>
              </a:lnSpc>
            </a:pPr>
            <a:r>
              <a:rPr lang="es-ES_tradnl" altLang="es-A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	- Recaída Bacteriológica</a:t>
            </a:r>
          </a:p>
          <a:p>
            <a:pPr eaLnBrk="1" hangingPunct="1">
              <a:lnSpc>
                <a:spcPct val="120000"/>
              </a:lnSpc>
            </a:pPr>
            <a:r>
              <a:rPr lang="es-ES_tradnl" altLang="es-A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	- Fracaso Farmacológico</a:t>
            </a:r>
          </a:p>
          <a:p>
            <a:pPr eaLnBrk="1" hangingPunct="1">
              <a:lnSpc>
                <a:spcPct val="120000"/>
              </a:lnSpc>
            </a:pPr>
            <a:r>
              <a:rPr lang="es-ES_tradnl" altLang="es-A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	- Abandono de Tratamiento (+ 1 mes)</a:t>
            </a:r>
            <a:endParaRPr lang="es-ES_tradnl" altLang="es-AR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/>
            <a:endParaRPr lang="es-ES" altLang="es-AR" sz="2400" i="0">
              <a:latin typeface="Tahoma" pitchFamily="34" charset="0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1691923" y="5229226"/>
            <a:ext cx="6464300" cy="13684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_tradnl" altLang="es-AR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Todos son Indicaciones de </a:t>
            </a:r>
            <a:r>
              <a:rPr lang="es-ES_tradnl" altLang="es-AR" sz="24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ANTIBIOGRAMA,</a:t>
            </a:r>
            <a:r>
              <a:rPr lang="es-ES_tradnl" altLang="es-AR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es-ES_tradnl" altLang="es-AR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junto con comorbilidad  </a:t>
            </a:r>
            <a:r>
              <a:rPr lang="es-ES_tradnl" altLang="es-AR" sz="24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VIH-SIDA</a:t>
            </a:r>
          </a:p>
          <a:p>
            <a:r>
              <a:rPr lang="es-ES_tradnl" altLang="es-AR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 contactos de casos </a:t>
            </a:r>
            <a:r>
              <a:rPr lang="es-ES_tradnl" altLang="es-AR" sz="24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TBC -MR</a:t>
            </a:r>
            <a:endParaRPr lang="es-ES" altLang="es-AR" sz="2400" b="1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15 Flecha abajo"/>
          <p:cNvSpPr/>
          <p:nvPr/>
        </p:nvSpPr>
        <p:spPr>
          <a:xfrm>
            <a:off x="4572000" y="980728"/>
            <a:ext cx="360040" cy="79208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1671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49288" y="274638"/>
            <a:ext cx="6419056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AR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Recomendaciones</a:t>
            </a:r>
            <a:endParaRPr lang="es-AR" b="1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Reforzar los laboratorios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Bacteriologicos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de las Provincias del NOA.</a:t>
            </a:r>
          </a:p>
          <a:p>
            <a:pPr>
              <a:buFont typeface="Wingdings" pitchFamily="2" charset="2"/>
              <a:buChar char="ü"/>
            </a:pPr>
            <a:endParaRPr lang="es-A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Proveer en tiempo y forma de drogas de 2°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</a:t>
            </a:r>
            <a:r>
              <a:rPr lang="es-A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por parte del Programa Nacional y Programas Provinciales.</a:t>
            </a:r>
          </a:p>
          <a:p>
            <a:pPr>
              <a:buFont typeface="Wingdings" pitchFamily="2" charset="2"/>
              <a:buChar char="ü"/>
            </a:pPr>
            <a:endParaRPr lang="es-A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Disponer de salas de aislamiento </a:t>
            </a:r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en Hospitales de las provincias del NOA para pacientes MDR y XDR.</a:t>
            </a:r>
            <a:endParaRPr lang="es-AR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614279" y="6319093"/>
            <a:ext cx="5043488" cy="422275"/>
            <a:chOff x="567" y="3748"/>
            <a:chExt cx="3177" cy="266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911" y="3878"/>
              <a:ext cx="28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1000" b="1" i="1" dirty="0" smtClean="0">
                  <a:solidFill>
                    <a:srgbClr val="FF6600"/>
                  </a:solidFill>
                  <a:latin typeface="Times New Roman" pitchFamily="18" charset="0"/>
                </a:rPr>
                <a:t> </a:t>
              </a:r>
              <a:r>
                <a:rPr lang="es-ES" altLang="es-AR" sz="1000" b="1" i="1" dirty="0">
                  <a:solidFill>
                    <a:srgbClr val="FF6600"/>
                  </a:solidFill>
                  <a:latin typeface="Times New Roman" pitchFamily="18" charset="0"/>
                </a:rPr>
                <a:t>PROGRAMA PROVINCIAL DE CONTROL DE LA TUBERCULOSIS – JUJUY -</a:t>
              </a:r>
              <a:endParaRPr lang="es-ES" altLang="es-AR" sz="3600" dirty="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567" y="3748"/>
              <a:ext cx="272" cy="266"/>
              <a:chOff x="8901" y="544"/>
              <a:chExt cx="1800" cy="1620"/>
            </a:xfrm>
          </p:grpSpPr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8901" y="544"/>
                <a:ext cx="1800" cy="1620"/>
              </a:xfrm>
              <a:custGeom>
                <a:avLst/>
                <a:gdLst>
                  <a:gd name="T0" fmla="*/ 9 w 186"/>
                  <a:gd name="T1" fmla="*/ 113 h 161"/>
                  <a:gd name="T2" fmla="*/ 17 w 186"/>
                  <a:gd name="T3" fmla="*/ 124 h 161"/>
                  <a:gd name="T4" fmla="*/ 25 w 186"/>
                  <a:gd name="T5" fmla="*/ 132 h 161"/>
                  <a:gd name="T6" fmla="*/ 37 w 186"/>
                  <a:gd name="T7" fmla="*/ 135 h 161"/>
                  <a:gd name="T8" fmla="*/ 46 w 186"/>
                  <a:gd name="T9" fmla="*/ 135 h 161"/>
                  <a:gd name="T10" fmla="*/ 54 w 186"/>
                  <a:gd name="T11" fmla="*/ 128 h 161"/>
                  <a:gd name="T12" fmla="*/ 54 w 186"/>
                  <a:gd name="T13" fmla="*/ 113 h 161"/>
                  <a:gd name="T14" fmla="*/ 50 w 186"/>
                  <a:gd name="T15" fmla="*/ 102 h 161"/>
                  <a:gd name="T16" fmla="*/ 58 w 186"/>
                  <a:gd name="T17" fmla="*/ 91 h 161"/>
                  <a:gd name="T18" fmla="*/ 66 w 186"/>
                  <a:gd name="T19" fmla="*/ 91 h 161"/>
                  <a:gd name="T20" fmla="*/ 75 w 186"/>
                  <a:gd name="T21" fmla="*/ 99 h 161"/>
                  <a:gd name="T22" fmla="*/ 75 w 186"/>
                  <a:gd name="T23" fmla="*/ 113 h 161"/>
                  <a:gd name="T24" fmla="*/ 79 w 186"/>
                  <a:gd name="T25" fmla="*/ 124 h 161"/>
                  <a:gd name="T26" fmla="*/ 91 w 186"/>
                  <a:gd name="T27" fmla="*/ 132 h 161"/>
                  <a:gd name="T28" fmla="*/ 95 w 186"/>
                  <a:gd name="T29" fmla="*/ 143 h 161"/>
                  <a:gd name="T30" fmla="*/ 103 w 186"/>
                  <a:gd name="T31" fmla="*/ 150 h 161"/>
                  <a:gd name="T32" fmla="*/ 107 w 186"/>
                  <a:gd name="T33" fmla="*/ 154 h 161"/>
                  <a:gd name="T34" fmla="*/ 124 w 186"/>
                  <a:gd name="T35" fmla="*/ 154 h 161"/>
                  <a:gd name="T36" fmla="*/ 132 w 186"/>
                  <a:gd name="T37" fmla="*/ 161 h 161"/>
                  <a:gd name="T38" fmla="*/ 140 w 186"/>
                  <a:gd name="T39" fmla="*/ 154 h 161"/>
                  <a:gd name="T40" fmla="*/ 153 w 186"/>
                  <a:gd name="T41" fmla="*/ 161 h 161"/>
                  <a:gd name="T42" fmla="*/ 161 w 186"/>
                  <a:gd name="T43" fmla="*/ 154 h 161"/>
                  <a:gd name="T44" fmla="*/ 173 w 186"/>
                  <a:gd name="T45" fmla="*/ 150 h 161"/>
                  <a:gd name="T46" fmla="*/ 182 w 186"/>
                  <a:gd name="T47" fmla="*/ 143 h 161"/>
                  <a:gd name="T48" fmla="*/ 182 w 186"/>
                  <a:gd name="T49" fmla="*/ 135 h 161"/>
                  <a:gd name="T50" fmla="*/ 182 w 186"/>
                  <a:gd name="T51" fmla="*/ 121 h 161"/>
                  <a:gd name="T52" fmla="*/ 182 w 186"/>
                  <a:gd name="T53" fmla="*/ 106 h 161"/>
                  <a:gd name="T54" fmla="*/ 173 w 186"/>
                  <a:gd name="T55" fmla="*/ 99 h 161"/>
                  <a:gd name="T56" fmla="*/ 165 w 186"/>
                  <a:gd name="T57" fmla="*/ 106 h 161"/>
                  <a:gd name="T58" fmla="*/ 157 w 186"/>
                  <a:gd name="T59" fmla="*/ 99 h 161"/>
                  <a:gd name="T60" fmla="*/ 149 w 186"/>
                  <a:gd name="T61" fmla="*/ 99 h 161"/>
                  <a:gd name="T62" fmla="*/ 140 w 186"/>
                  <a:gd name="T63" fmla="*/ 91 h 161"/>
                  <a:gd name="T64" fmla="*/ 132 w 186"/>
                  <a:gd name="T65" fmla="*/ 84 h 161"/>
                  <a:gd name="T66" fmla="*/ 132 w 186"/>
                  <a:gd name="T67" fmla="*/ 69 h 161"/>
                  <a:gd name="T68" fmla="*/ 120 w 186"/>
                  <a:gd name="T69" fmla="*/ 66 h 161"/>
                  <a:gd name="T70" fmla="*/ 116 w 186"/>
                  <a:gd name="T71" fmla="*/ 55 h 161"/>
                  <a:gd name="T72" fmla="*/ 116 w 186"/>
                  <a:gd name="T73" fmla="*/ 47 h 161"/>
                  <a:gd name="T74" fmla="*/ 116 w 186"/>
                  <a:gd name="T75" fmla="*/ 33 h 161"/>
                  <a:gd name="T76" fmla="*/ 120 w 186"/>
                  <a:gd name="T77" fmla="*/ 22 h 161"/>
                  <a:gd name="T78" fmla="*/ 116 w 186"/>
                  <a:gd name="T79" fmla="*/ 18 h 161"/>
                  <a:gd name="T80" fmla="*/ 99 w 186"/>
                  <a:gd name="T81" fmla="*/ 14 h 161"/>
                  <a:gd name="T82" fmla="*/ 87 w 186"/>
                  <a:gd name="T83" fmla="*/ 18 h 161"/>
                  <a:gd name="T84" fmla="*/ 75 w 186"/>
                  <a:gd name="T85" fmla="*/ 7 h 161"/>
                  <a:gd name="T86" fmla="*/ 70 w 186"/>
                  <a:gd name="T87" fmla="*/ 3 h 161"/>
                  <a:gd name="T88" fmla="*/ 62 w 186"/>
                  <a:gd name="T89" fmla="*/ 3 h 161"/>
                  <a:gd name="T90" fmla="*/ 58 w 186"/>
                  <a:gd name="T91" fmla="*/ 14 h 161"/>
                  <a:gd name="T92" fmla="*/ 50 w 186"/>
                  <a:gd name="T93" fmla="*/ 22 h 161"/>
                  <a:gd name="T94" fmla="*/ 37 w 186"/>
                  <a:gd name="T95" fmla="*/ 25 h 161"/>
                  <a:gd name="T96" fmla="*/ 29 w 186"/>
                  <a:gd name="T97" fmla="*/ 25 h 161"/>
                  <a:gd name="T98" fmla="*/ 25 w 186"/>
                  <a:gd name="T99" fmla="*/ 36 h 161"/>
                  <a:gd name="T100" fmla="*/ 13 w 186"/>
                  <a:gd name="T101" fmla="*/ 44 h 161"/>
                  <a:gd name="T102" fmla="*/ 9 w 186"/>
                  <a:gd name="T103" fmla="*/ 55 h 161"/>
                  <a:gd name="T104" fmla="*/ 9 w 186"/>
                  <a:gd name="T105" fmla="*/ 62 h 161"/>
                  <a:gd name="T106" fmla="*/ 17 w 186"/>
                  <a:gd name="T107" fmla="*/ 69 h 161"/>
                  <a:gd name="T108" fmla="*/ 13 w 186"/>
                  <a:gd name="T109" fmla="*/ 80 h 161"/>
                  <a:gd name="T110" fmla="*/ 5 w 186"/>
                  <a:gd name="T111" fmla="*/ 95 h 161"/>
                  <a:gd name="T112" fmla="*/ 0 w 186"/>
                  <a:gd name="T113" fmla="*/ 10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6" h="161">
                    <a:moveTo>
                      <a:pt x="0" y="110"/>
                    </a:moveTo>
                    <a:lnTo>
                      <a:pt x="5" y="110"/>
                    </a:lnTo>
                    <a:lnTo>
                      <a:pt x="5" y="113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7" y="117"/>
                    </a:lnTo>
                    <a:lnTo>
                      <a:pt x="17" y="121"/>
                    </a:lnTo>
                    <a:lnTo>
                      <a:pt x="17" y="124"/>
                    </a:lnTo>
                    <a:lnTo>
                      <a:pt x="21" y="124"/>
                    </a:lnTo>
                    <a:lnTo>
                      <a:pt x="21" y="128"/>
                    </a:lnTo>
                    <a:lnTo>
                      <a:pt x="25" y="128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3" y="132"/>
                    </a:lnTo>
                    <a:lnTo>
                      <a:pt x="33" y="135"/>
                    </a:lnTo>
                    <a:lnTo>
                      <a:pt x="37" y="135"/>
                    </a:lnTo>
                    <a:lnTo>
                      <a:pt x="37" y="139"/>
                    </a:lnTo>
                    <a:lnTo>
                      <a:pt x="42" y="139"/>
                    </a:lnTo>
                    <a:lnTo>
                      <a:pt x="46" y="139"/>
                    </a:lnTo>
                    <a:lnTo>
                      <a:pt x="46" y="135"/>
                    </a:lnTo>
                    <a:lnTo>
                      <a:pt x="50" y="135"/>
                    </a:lnTo>
                    <a:lnTo>
                      <a:pt x="50" y="132"/>
                    </a:lnTo>
                    <a:lnTo>
                      <a:pt x="54" y="132"/>
                    </a:lnTo>
                    <a:lnTo>
                      <a:pt x="54" y="128"/>
                    </a:lnTo>
                    <a:lnTo>
                      <a:pt x="54" y="124"/>
                    </a:lnTo>
                    <a:lnTo>
                      <a:pt x="54" y="121"/>
                    </a:lnTo>
                    <a:lnTo>
                      <a:pt x="54" y="117"/>
                    </a:lnTo>
                    <a:lnTo>
                      <a:pt x="54" y="113"/>
                    </a:lnTo>
                    <a:lnTo>
                      <a:pt x="54" y="110"/>
                    </a:lnTo>
                    <a:lnTo>
                      <a:pt x="54" y="106"/>
                    </a:lnTo>
                    <a:lnTo>
                      <a:pt x="54" y="102"/>
                    </a:lnTo>
                    <a:lnTo>
                      <a:pt x="50" y="102"/>
                    </a:lnTo>
                    <a:lnTo>
                      <a:pt x="50" y="99"/>
                    </a:lnTo>
                    <a:lnTo>
                      <a:pt x="54" y="95"/>
                    </a:lnTo>
                    <a:lnTo>
                      <a:pt x="54" y="91"/>
                    </a:lnTo>
                    <a:lnTo>
                      <a:pt x="58" y="91"/>
                    </a:lnTo>
                    <a:lnTo>
                      <a:pt x="62" y="91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6" y="91"/>
                    </a:lnTo>
                    <a:lnTo>
                      <a:pt x="66" y="95"/>
                    </a:lnTo>
                    <a:lnTo>
                      <a:pt x="70" y="95"/>
                    </a:lnTo>
                    <a:lnTo>
                      <a:pt x="70" y="99"/>
                    </a:lnTo>
                    <a:lnTo>
                      <a:pt x="75" y="99"/>
                    </a:lnTo>
                    <a:lnTo>
                      <a:pt x="75" y="102"/>
                    </a:lnTo>
                    <a:lnTo>
                      <a:pt x="75" y="106"/>
                    </a:lnTo>
                    <a:lnTo>
                      <a:pt x="75" y="110"/>
                    </a:lnTo>
                    <a:lnTo>
                      <a:pt x="75" y="113"/>
                    </a:lnTo>
                    <a:lnTo>
                      <a:pt x="75" y="117"/>
                    </a:lnTo>
                    <a:lnTo>
                      <a:pt x="75" y="121"/>
                    </a:lnTo>
                    <a:lnTo>
                      <a:pt x="75" y="124"/>
                    </a:lnTo>
                    <a:lnTo>
                      <a:pt x="79" y="124"/>
                    </a:lnTo>
                    <a:lnTo>
                      <a:pt x="83" y="124"/>
                    </a:lnTo>
                    <a:lnTo>
                      <a:pt x="87" y="128"/>
                    </a:lnTo>
                    <a:lnTo>
                      <a:pt x="87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9"/>
                    </a:lnTo>
                    <a:lnTo>
                      <a:pt x="95" y="139"/>
                    </a:lnTo>
                    <a:lnTo>
                      <a:pt x="95" y="143"/>
                    </a:lnTo>
                    <a:lnTo>
                      <a:pt x="95" y="146"/>
                    </a:lnTo>
                    <a:lnTo>
                      <a:pt x="99" y="146"/>
                    </a:lnTo>
                    <a:lnTo>
                      <a:pt x="99" y="150"/>
                    </a:lnTo>
                    <a:lnTo>
                      <a:pt x="103" y="150"/>
                    </a:lnTo>
                    <a:lnTo>
                      <a:pt x="103" y="154"/>
                    </a:lnTo>
                    <a:lnTo>
                      <a:pt x="103" y="150"/>
                    </a:lnTo>
                    <a:lnTo>
                      <a:pt x="107" y="150"/>
                    </a:lnTo>
                    <a:lnTo>
                      <a:pt x="107" y="154"/>
                    </a:lnTo>
                    <a:lnTo>
                      <a:pt x="112" y="154"/>
                    </a:lnTo>
                    <a:lnTo>
                      <a:pt x="116" y="154"/>
                    </a:lnTo>
                    <a:lnTo>
                      <a:pt x="120" y="154"/>
                    </a:lnTo>
                    <a:lnTo>
                      <a:pt x="124" y="154"/>
                    </a:lnTo>
                    <a:lnTo>
                      <a:pt x="128" y="154"/>
                    </a:lnTo>
                    <a:lnTo>
                      <a:pt x="128" y="157"/>
                    </a:lnTo>
                    <a:lnTo>
                      <a:pt x="132" y="157"/>
                    </a:lnTo>
                    <a:lnTo>
                      <a:pt x="132" y="161"/>
                    </a:lnTo>
                    <a:lnTo>
                      <a:pt x="136" y="161"/>
                    </a:lnTo>
                    <a:lnTo>
                      <a:pt x="140" y="161"/>
                    </a:lnTo>
                    <a:lnTo>
                      <a:pt x="140" y="157"/>
                    </a:lnTo>
                    <a:lnTo>
                      <a:pt x="140" y="154"/>
                    </a:lnTo>
                    <a:lnTo>
                      <a:pt x="145" y="154"/>
                    </a:lnTo>
                    <a:lnTo>
                      <a:pt x="149" y="157"/>
                    </a:lnTo>
                    <a:lnTo>
                      <a:pt x="153" y="157"/>
                    </a:lnTo>
                    <a:lnTo>
                      <a:pt x="153" y="161"/>
                    </a:lnTo>
                    <a:lnTo>
                      <a:pt x="157" y="161"/>
                    </a:lnTo>
                    <a:lnTo>
                      <a:pt x="157" y="157"/>
                    </a:lnTo>
                    <a:lnTo>
                      <a:pt x="161" y="157"/>
                    </a:lnTo>
                    <a:lnTo>
                      <a:pt x="161" y="154"/>
                    </a:lnTo>
                    <a:lnTo>
                      <a:pt x="165" y="154"/>
                    </a:lnTo>
                    <a:lnTo>
                      <a:pt x="169" y="154"/>
                    </a:lnTo>
                    <a:lnTo>
                      <a:pt x="169" y="150"/>
                    </a:lnTo>
                    <a:lnTo>
                      <a:pt x="173" y="150"/>
                    </a:lnTo>
                    <a:lnTo>
                      <a:pt x="177" y="150"/>
                    </a:lnTo>
                    <a:lnTo>
                      <a:pt x="177" y="146"/>
                    </a:lnTo>
                    <a:lnTo>
                      <a:pt x="182" y="146"/>
                    </a:lnTo>
                    <a:lnTo>
                      <a:pt x="182" y="143"/>
                    </a:lnTo>
                    <a:lnTo>
                      <a:pt x="182" y="139"/>
                    </a:lnTo>
                    <a:lnTo>
                      <a:pt x="186" y="139"/>
                    </a:lnTo>
                    <a:lnTo>
                      <a:pt x="182" y="139"/>
                    </a:lnTo>
                    <a:lnTo>
                      <a:pt x="182" y="135"/>
                    </a:lnTo>
                    <a:lnTo>
                      <a:pt x="182" y="132"/>
                    </a:lnTo>
                    <a:lnTo>
                      <a:pt x="182" y="128"/>
                    </a:lnTo>
                    <a:lnTo>
                      <a:pt x="182" y="124"/>
                    </a:lnTo>
                    <a:lnTo>
                      <a:pt x="182" y="121"/>
                    </a:lnTo>
                    <a:lnTo>
                      <a:pt x="182" y="117"/>
                    </a:lnTo>
                    <a:lnTo>
                      <a:pt x="182" y="113"/>
                    </a:lnTo>
                    <a:lnTo>
                      <a:pt x="182" y="110"/>
                    </a:lnTo>
                    <a:lnTo>
                      <a:pt x="182" y="106"/>
                    </a:lnTo>
                    <a:lnTo>
                      <a:pt x="182" y="102"/>
                    </a:lnTo>
                    <a:lnTo>
                      <a:pt x="182" y="99"/>
                    </a:lnTo>
                    <a:lnTo>
                      <a:pt x="177" y="99"/>
                    </a:lnTo>
                    <a:lnTo>
                      <a:pt x="173" y="99"/>
                    </a:lnTo>
                    <a:lnTo>
                      <a:pt x="169" y="99"/>
                    </a:lnTo>
                    <a:lnTo>
                      <a:pt x="169" y="102"/>
                    </a:lnTo>
                    <a:lnTo>
                      <a:pt x="169" y="106"/>
                    </a:lnTo>
                    <a:lnTo>
                      <a:pt x="165" y="106"/>
                    </a:lnTo>
                    <a:lnTo>
                      <a:pt x="165" y="102"/>
                    </a:lnTo>
                    <a:lnTo>
                      <a:pt x="161" y="102"/>
                    </a:lnTo>
                    <a:lnTo>
                      <a:pt x="161" y="99"/>
                    </a:lnTo>
                    <a:lnTo>
                      <a:pt x="157" y="99"/>
                    </a:lnTo>
                    <a:lnTo>
                      <a:pt x="157" y="95"/>
                    </a:lnTo>
                    <a:lnTo>
                      <a:pt x="153" y="95"/>
                    </a:lnTo>
                    <a:lnTo>
                      <a:pt x="149" y="95"/>
                    </a:lnTo>
                    <a:lnTo>
                      <a:pt x="149" y="99"/>
                    </a:lnTo>
                    <a:lnTo>
                      <a:pt x="145" y="99"/>
                    </a:lnTo>
                    <a:lnTo>
                      <a:pt x="140" y="99"/>
                    </a:lnTo>
                    <a:lnTo>
                      <a:pt x="140" y="95"/>
                    </a:lnTo>
                    <a:lnTo>
                      <a:pt x="140" y="91"/>
                    </a:lnTo>
                    <a:lnTo>
                      <a:pt x="136" y="91"/>
                    </a:lnTo>
                    <a:lnTo>
                      <a:pt x="136" y="88"/>
                    </a:lnTo>
                    <a:lnTo>
                      <a:pt x="136" y="84"/>
                    </a:lnTo>
                    <a:lnTo>
                      <a:pt x="132" y="84"/>
                    </a:lnTo>
                    <a:lnTo>
                      <a:pt x="132" y="80"/>
                    </a:lnTo>
                    <a:lnTo>
                      <a:pt x="132" y="77"/>
                    </a:lnTo>
                    <a:lnTo>
                      <a:pt x="132" y="73"/>
                    </a:lnTo>
                    <a:lnTo>
                      <a:pt x="132" y="69"/>
                    </a:lnTo>
                    <a:lnTo>
                      <a:pt x="128" y="69"/>
                    </a:lnTo>
                    <a:lnTo>
                      <a:pt x="124" y="69"/>
                    </a:lnTo>
                    <a:lnTo>
                      <a:pt x="124" y="66"/>
                    </a:lnTo>
                    <a:lnTo>
                      <a:pt x="120" y="66"/>
                    </a:lnTo>
                    <a:lnTo>
                      <a:pt x="120" y="62"/>
                    </a:lnTo>
                    <a:lnTo>
                      <a:pt x="120" y="58"/>
                    </a:lnTo>
                    <a:lnTo>
                      <a:pt x="120" y="55"/>
                    </a:lnTo>
                    <a:lnTo>
                      <a:pt x="116" y="55"/>
                    </a:lnTo>
                    <a:lnTo>
                      <a:pt x="116" y="51"/>
                    </a:lnTo>
                    <a:lnTo>
                      <a:pt x="120" y="51"/>
                    </a:lnTo>
                    <a:lnTo>
                      <a:pt x="120" y="47"/>
                    </a:lnTo>
                    <a:lnTo>
                      <a:pt x="116" y="47"/>
                    </a:lnTo>
                    <a:lnTo>
                      <a:pt x="116" y="44"/>
                    </a:lnTo>
                    <a:lnTo>
                      <a:pt x="116" y="40"/>
                    </a:lnTo>
                    <a:lnTo>
                      <a:pt x="116" y="36"/>
                    </a:lnTo>
                    <a:lnTo>
                      <a:pt x="116" y="33"/>
                    </a:lnTo>
                    <a:lnTo>
                      <a:pt x="120" y="33"/>
                    </a:lnTo>
                    <a:lnTo>
                      <a:pt x="120" y="29"/>
                    </a:lnTo>
                    <a:lnTo>
                      <a:pt x="120" y="25"/>
                    </a:lnTo>
                    <a:lnTo>
                      <a:pt x="120" y="22"/>
                    </a:lnTo>
                    <a:lnTo>
                      <a:pt x="124" y="22"/>
                    </a:lnTo>
                    <a:lnTo>
                      <a:pt x="124" y="18"/>
                    </a:lnTo>
                    <a:lnTo>
                      <a:pt x="120" y="18"/>
                    </a:lnTo>
                    <a:lnTo>
                      <a:pt x="116" y="18"/>
                    </a:lnTo>
                    <a:lnTo>
                      <a:pt x="112" y="18"/>
                    </a:lnTo>
                    <a:lnTo>
                      <a:pt x="107" y="18"/>
                    </a:lnTo>
                    <a:lnTo>
                      <a:pt x="103" y="18"/>
                    </a:lnTo>
                    <a:lnTo>
                      <a:pt x="99" y="14"/>
                    </a:lnTo>
                    <a:lnTo>
                      <a:pt x="99" y="18"/>
                    </a:lnTo>
                    <a:lnTo>
                      <a:pt x="95" y="18"/>
                    </a:lnTo>
                    <a:lnTo>
                      <a:pt x="91" y="18"/>
                    </a:lnTo>
                    <a:lnTo>
                      <a:pt x="87" y="18"/>
                    </a:lnTo>
                    <a:lnTo>
                      <a:pt x="87" y="14"/>
                    </a:lnTo>
                    <a:lnTo>
                      <a:pt x="83" y="11"/>
                    </a:lnTo>
                    <a:lnTo>
                      <a:pt x="79" y="7"/>
                    </a:lnTo>
                    <a:lnTo>
                      <a:pt x="75" y="7"/>
                    </a:lnTo>
                    <a:lnTo>
                      <a:pt x="70" y="7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70" y="3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2" y="3"/>
                    </a:lnTo>
                    <a:lnTo>
                      <a:pt x="58" y="3"/>
                    </a:lnTo>
                    <a:lnTo>
                      <a:pt x="58" y="7"/>
                    </a:lnTo>
                    <a:lnTo>
                      <a:pt x="58" y="11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4" y="18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7" y="22"/>
                    </a:lnTo>
                    <a:lnTo>
                      <a:pt x="37" y="25"/>
                    </a:lnTo>
                    <a:lnTo>
                      <a:pt x="33" y="25"/>
                    </a:lnTo>
                    <a:lnTo>
                      <a:pt x="33" y="22"/>
                    </a:lnTo>
                    <a:lnTo>
                      <a:pt x="33" y="25"/>
                    </a:lnTo>
                    <a:lnTo>
                      <a:pt x="29" y="25"/>
                    </a:lnTo>
                    <a:lnTo>
                      <a:pt x="29" y="29"/>
                    </a:lnTo>
                    <a:lnTo>
                      <a:pt x="29" y="33"/>
                    </a:lnTo>
                    <a:lnTo>
                      <a:pt x="29" y="36"/>
                    </a:lnTo>
                    <a:lnTo>
                      <a:pt x="25" y="36"/>
                    </a:lnTo>
                    <a:lnTo>
                      <a:pt x="21" y="40"/>
                    </a:lnTo>
                    <a:lnTo>
                      <a:pt x="17" y="40"/>
                    </a:lnTo>
                    <a:lnTo>
                      <a:pt x="17" y="44"/>
                    </a:lnTo>
                    <a:lnTo>
                      <a:pt x="13" y="44"/>
                    </a:lnTo>
                    <a:lnTo>
                      <a:pt x="13" y="47"/>
                    </a:lnTo>
                    <a:lnTo>
                      <a:pt x="13" y="51"/>
                    </a:lnTo>
                    <a:lnTo>
                      <a:pt x="9" y="51"/>
                    </a:lnTo>
                    <a:lnTo>
                      <a:pt x="9" y="55"/>
                    </a:lnTo>
                    <a:lnTo>
                      <a:pt x="5" y="55"/>
                    </a:lnTo>
                    <a:lnTo>
                      <a:pt x="5" y="58"/>
                    </a:lnTo>
                    <a:lnTo>
                      <a:pt x="5" y="62"/>
                    </a:lnTo>
                    <a:lnTo>
                      <a:pt x="9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3" y="69"/>
                    </a:lnTo>
                    <a:lnTo>
                      <a:pt x="17" y="69"/>
                    </a:lnTo>
                    <a:lnTo>
                      <a:pt x="13" y="69"/>
                    </a:lnTo>
                    <a:lnTo>
                      <a:pt x="13" y="73"/>
                    </a:lnTo>
                    <a:lnTo>
                      <a:pt x="13" y="77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5" y="102"/>
                    </a:lnTo>
                    <a:lnTo>
                      <a:pt x="5" y="106"/>
                    </a:lnTo>
                    <a:lnTo>
                      <a:pt x="0" y="106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6600"/>
                  </a:gs>
                  <a:gs pos="100000">
                    <a:srgbClr val="FFFFFF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grpSp>
            <p:nvGrpSpPr>
              <p:cNvPr id="16" name="Group 8"/>
              <p:cNvGrpSpPr>
                <a:grpSpLocks/>
              </p:cNvGrpSpPr>
              <p:nvPr/>
            </p:nvGrpSpPr>
            <p:grpSpPr bwMode="auto">
              <a:xfrm>
                <a:off x="9261" y="814"/>
                <a:ext cx="1080" cy="1080"/>
                <a:chOff x="8721" y="904"/>
                <a:chExt cx="1080" cy="1080"/>
              </a:xfrm>
            </p:grpSpPr>
            <p:sp>
              <p:nvSpPr>
                <p:cNvPr id="17" name="Oval 9"/>
                <p:cNvSpPr>
                  <a:spLocks noChangeArrowheads="1"/>
                </p:cNvSpPr>
                <p:nvPr/>
              </p:nvSpPr>
              <p:spPr bwMode="auto">
                <a:xfrm>
                  <a:off x="8721" y="904"/>
                  <a:ext cx="1080" cy="1080"/>
                </a:xfrm>
                <a:prstGeom prst="ellipse">
                  <a:avLst/>
                </a:prstGeom>
                <a:solidFill>
                  <a:srgbClr val="66FFFF"/>
                </a:solidFill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s-AR" altLang="es-AR" sz="2400">
                    <a:solidFill>
                      <a:srgbClr val="66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8836" y="1109"/>
                  <a:ext cx="788" cy="692"/>
                </a:xfrm>
                <a:prstGeom prst="line">
                  <a:avLst/>
                </a:prstGeom>
                <a:noFill/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9" name="WordArt 1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929" y="1163"/>
                  <a:ext cx="664" cy="562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FadeUp">
                    <a:avLst>
                      <a:gd name="adj" fmla="val 9991"/>
                    </a:avLst>
                  </a:prstTxWarp>
                </a:bodyPr>
                <a:lstStyle/>
                <a:p>
                  <a:pPr algn="ctr"/>
                  <a:r>
                    <a:rPr lang="es-AR" sz="3600" kern="10" dirty="0">
                      <a:ln w="63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TBC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9478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00_52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75026"/>
            <a:ext cx="4643438" cy="3482975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5603" name="Picture 3" descr="100_52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538538"/>
            <a:ext cx="4427537" cy="332105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5604" name="Picture 4" descr="100_52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4645025" cy="3284538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5219700" y="333379"/>
            <a:ext cx="3240088" cy="2530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A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rpetua" pitchFamily="18" charset="0"/>
              </a:rPr>
              <a:t>T</a:t>
            </a:r>
            <a:r>
              <a:rPr lang="es-AR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erpetua" pitchFamily="18" charset="0"/>
              </a:rPr>
              <a:t>ratamiento</a:t>
            </a:r>
          </a:p>
          <a:p>
            <a:pPr>
              <a:spcBef>
                <a:spcPct val="50000"/>
              </a:spcBef>
              <a:defRPr/>
            </a:pPr>
            <a:r>
              <a:rPr lang="es-A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rpetua" pitchFamily="18" charset="0"/>
              </a:rPr>
              <a:t>D</a:t>
            </a:r>
            <a:r>
              <a:rPr lang="es-AR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erpetua" pitchFamily="18" charset="0"/>
              </a:rPr>
              <a:t>irectamente</a:t>
            </a:r>
          </a:p>
          <a:p>
            <a:pPr>
              <a:spcBef>
                <a:spcPct val="50000"/>
              </a:spcBef>
              <a:defRPr/>
            </a:pPr>
            <a:r>
              <a:rPr lang="es-A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rpetua" pitchFamily="18" charset="0"/>
              </a:rPr>
              <a:t>O</a:t>
            </a:r>
            <a:r>
              <a:rPr lang="es-AR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erpetua" pitchFamily="18" charset="0"/>
              </a:rPr>
              <a:t>bservado</a:t>
            </a:r>
            <a:endParaRPr lang="es-ES" sz="4000" dirty="0">
              <a:effectLst>
                <a:outerShdw blurRad="38100" dist="38100" dir="2700000" algn="tl">
                  <a:srgbClr val="C0C0C0"/>
                </a:outerShdw>
              </a:effectLst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5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23528" y="4006805"/>
            <a:ext cx="59170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MUCHAS </a:t>
            </a:r>
            <a:r>
              <a:rPr lang="es-ES_tradn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 GRACIAS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3850" y="476672"/>
            <a:ext cx="1727200" cy="1655763"/>
            <a:chOff x="-22" y="1389"/>
            <a:chExt cx="1088" cy="1043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-22" y="1389"/>
              <a:ext cx="1088" cy="1043"/>
            </a:xfrm>
            <a:custGeom>
              <a:avLst/>
              <a:gdLst>
                <a:gd name="T0" fmla="*/ 9 w 186"/>
                <a:gd name="T1" fmla="*/ 113 h 161"/>
                <a:gd name="T2" fmla="*/ 17 w 186"/>
                <a:gd name="T3" fmla="*/ 124 h 161"/>
                <a:gd name="T4" fmla="*/ 25 w 186"/>
                <a:gd name="T5" fmla="*/ 132 h 161"/>
                <a:gd name="T6" fmla="*/ 37 w 186"/>
                <a:gd name="T7" fmla="*/ 135 h 161"/>
                <a:gd name="T8" fmla="*/ 46 w 186"/>
                <a:gd name="T9" fmla="*/ 135 h 161"/>
                <a:gd name="T10" fmla="*/ 54 w 186"/>
                <a:gd name="T11" fmla="*/ 128 h 161"/>
                <a:gd name="T12" fmla="*/ 54 w 186"/>
                <a:gd name="T13" fmla="*/ 113 h 161"/>
                <a:gd name="T14" fmla="*/ 50 w 186"/>
                <a:gd name="T15" fmla="*/ 102 h 161"/>
                <a:gd name="T16" fmla="*/ 58 w 186"/>
                <a:gd name="T17" fmla="*/ 91 h 161"/>
                <a:gd name="T18" fmla="*/ 66 w 186"/>
                <a:gd name="T19" fmla="*/ 91 h 161"/>
                <a:gd name="T20" fmla="*/ 75 w 186"/>
                <a:gd name="T21" fmla="*/ 99 h 161"/>
                <a:gd name="T22" fmla="*/ 75 w 186"/>
                <a:gd name="T23" fmla="*/ 113 h 161"/>
                <a:gd name="T24" fmla="*/ 79 w 186"/>
                <a:gd name="T25" fmla="*/ 124 h 161"/>
                <a:gd name="T26" fmla="*/ 91 w 186"/>
                <a:gd name="T27" fmla="*/ 132 h 161"/>
                <a:gd name="T28" fmla="*/ 95 w 186"/>
                <a:gd name="T29" fmla="*/ 143 h 161"/>
                <a:gd name="T30" fmla="*/ 103 w 186"/>
                <a:gd name="T31" fmla="*/ 150 h 161"/>
                <a:gd name="T32" fmla="*/ 107 w 186"/>
                <a:gd name="T33" fmla="*/ 154 h 161"/>
                <a:gd name="T34" fmla="*/ 124 w 186"/>
                <a:gd name="T35" fmla="*/ 154 h 161"/>
                <a:gd name="T36" fmla="*/ 132 w 186"/>
                <a:gd name="T37" fmla="*/ 161 h 161"/>
                <a:gd name="T38" fmla="*/ 140 w 186"/>
                <a:gd name="T39" fmla="*/ 154 h 161"/>
                <a:gd name="T40" fmla="*/ 153 w 186"/>
                <a:gd name="T41" fmla="*/ 161 h 161"/>
                <a:gd name="T42" fmla="*/ 161 w 186"/>
                <a:gd name="T43" fmla="*/ 154 h 161"/>
                <a:gd name="T44" fmla="*/ 173 w 186"/>
                <a:gd name="T45" fmla="*/ 150 h 161"/>
                <a:gd name="T46" fmla="*/ 182 w 186"/>
                <a:gd name="T47" fmla="*/ 143 h 161"/>
                <a:gd name="T48" fmla="*/ 182 w 186"/>
                <a:gd name="T49" fmla="*/ 135 h 161"/>
                <a:gd name="T50" fmla="*/ 182 w 186"/>
                <a:gd name="T51" fmla="*/ 121 h 161"/>
                <a:gd name="T52" fmla="*/ 182 w 186"/>
                <a:gd name="T53" fmla="*/ 106 h 161"/>
                <a:gd name="T54" fmla="*/ 173 w 186"/>
                <a:gd name="T55" fmla="*/ 99 h 161"/>
                <a:gd name="T56" fmla="*/ 165 w 186"/>
                <a:gd name="T57" fmla="*/ 106 h 161"/>
                <a:gd name="T58" fmla="*/ 157 w 186"/>
                <a:gd name="T59" fmla="*/ 99 h 161"/>
                <a:gd name="T60" fmla="*/ 149 w 186"/>
                <a:gd name="T61" fmla="*/ 99 h 161"/>
                <a:gd name="T62" fmla="*/ 140 w 186"/>
                <a:gd name="T63" fmla="*/ 91 h 161"/>
                <a:gd name="T64" fmla="*/ 132 w 186"/>
                <a:gd name="T65" fmla="*/ 84 h 161"/>
                <a:gd name="T66" fmla="*/ 132 w 186"/>
                <a:gd name="T67" fmla="*/ 69 h 161"/>
                <a:gd name="T68" fmla="*/ 120 w 186"/>
                <a:gd name="T69" fmla="*/ 66 h 161"/>
                <a:gd name="T70" fmla="*/ 116 w 186"/>
                <a:gd name="T71" fmla="*/ 55 h 161"/>
                <a:gd name="T72" fmla="*/ 116 w 186"/>
                <a:gd name="T73" fmla="*/ 47 h 161"/>
                <a:gd name="T74" fmla="*/ 116 w 186"/>
                <a:gd name="T75" fmla="*/ 33 h 161"/>
                <a:gd name="T76" fmla="*/ 120 w 186"/>
                <a:gd name="T77" fmla="*/ 22 h 161"/>
                <a:gd name="T78" fmla="*/ 116 w 186"/>
                <a:gd name="T79" fmla="*/ 18 h 161"/>
                <a:gd name="T80" fmla="*/ 99 w 186"/>
                <a:gd name="T81" fmla="*/ 14 h 161"/>
                <a:gd name="T82" fmla="*/ 87 w 186"/>
                <a:gd name="T83" fmla="*/ 18 h 161"/>
                <a:gd name="T84" fmla="*/ 75 w 186"/>
                <a:gd name="T85" fmla="*/ 7 h 161"/>
                <a:gd name="T86" fmla="*/ 70 w 186"/>
                <a:gd name="T87" fmla="*/ 3 h 161"/>
                <a:gd name="T88" fmla="*/ 62 w 186"/>
                <a:gd name="T89" fmla="*/ 3 h 161"/>
                <a:gd name="T90" fmla="*/ 58 w 186"/>
                <a:gd name="T91" fmla="*/ 14 h 161"/>
                <a:gd name="T92" fmla="*/ 50 w 186"/>
                <a:gd name="T93" fmla="*/ 22 h 161"/>
                <a:gd name="T94" fmla="*/ 37 w 186"/>
                <a:gd name="T95" fmla="*/ 25 h 161"/>
                <a:gd name="T96" fmla="*/ 29 w 186"/>
                <a:gd name="T97" fmla="*/ 25 h 161"/>
                <a:gd name="T98" fmla="*/ 25 w 186"/>
                <a:gd name="T99" fmla="*/ 36 h 161"/>
                <a:gd name="T100" fmla="*/ 13 w 186"/>
                <a:gd name="T101" fmla="*/ 44 h 161"/>
                <a:gd name="T102" fmla="*/ 9 w 186"/>
                <a:gd name="T103" fmla="*/ 55 h 161"/>
                <a:gd name="T104" fmla="*/ 9 w 186"/>
                <a:gd name="T105" fmla="*/ 62 h 161"/>
                <a:gd name="T106" fmla="*/ 17 w 186"/>
                <a:gd name="T107" fmla="*/ 69 h 161"/>
                <a:gd name="T108" fmla="*/ 13 w 186"/>
                <a:gd name="T109" fmla="*/ 80 h 161"/>
                <a:gd name="T110" fmla="*/ 5 w 186"/>
                <a:gd name="T111" fmla="*/ 95 h 161"/>
                <a:gd name="T112" fmla="*/ 0 w 186"/>
                <a:gd name="T113" fmla="*/ 10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6" h="161">
                  <a:moveTo>
                    <a:pt x="0" y="110"/>
                  </a:moveTo>
                  <a:lnTo>
                    <a:pt x="5" y="110"/>
                  </a:lnTo>
                  <a:lnTo>
                    <a:pt x="5" y="113"/>
                  </a:lnTo>
                  <a:lnTo>
                    <a:pt x="9" y="113"/>
                  </a:lnTo>
                  <a:lnTo>
                    <a:pt x="13" y="117"/>
                  </a:lnTo>
                  <a:lnTo>
                    <a:pt x="17" y="117"/>
                  </a:lnTo>
                  <a:lnTo>
                    <a:pt x="17" y="121"/>
                  </a:lnTo>
                  <a:lnTo>
                    <a:pt x="17" y="124"/>
                  </a:lnTo>
                  <a:lnTo>
                    <a:pt x="21" y="124"/>
                  </a:lnTo>
                  <a:lnTo>
                    <a:pt x="21" y="128"/>
                  </a:lnTo>
                  <a:lnTo>
                    <a:pt x="25" y="128"/>
                  </a:lnTo>
                  <a:lnTo>
                    <a:pt x="25" y="132"/>
                  </a:lnTo>
                  <a:lnTo>
                    <a:pt x="29" y="132"/>
                  </a:lnTo>
                  <a:lnTo>
                    <a:pt x="33" y="132"/>
                  </a:lnTo>
                  <a:lnTo>
                    <a:pt x="33" y="135"/>
                  </a:lnTo>
                  <a:lnTo>
                    <a:pt x="37" y="135"/>
                  </a:lnTo>
                  <a:lnTo>
                    <a:pt x="37" y="139"/>
                  </a:lnTo>
                  <a:lnTo>
                    <a:pt x="42" y="139"/>
                  </a:lnTo>
                  <a:lnTo>
                    <a:pt x="46" y="139"/>
                  </a:lnTo>
                  <a:lnTo>
                    <a:pt x="46" y="135"/>
                  </a:lnTo>
                  <a:lnTo>
                    <a:pt x="50" y="135"/>
                  </a:lnTo>
                  <a:lnTo>
                    <a:pt x="50" y="132"/>
                  </a:lnTo>
                  <a:lnTo>
                    <a:pt x="54" y="132"/>
                  </a:lnTo>
                  <a:lnTo>
                    <a:pt x="54" y="128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7"/>
                  </a:lnTo>
                  <a:lnTo>
                    <a:pt x="54" y="113"/>
                  </a:lnTo>
                  <a:lnTo>
                    <a:pt x="54" y="110"/>
                  </a:lnTo>
                  <a:lnTo>
                    <a:pt x="54" y="106"/>
                  </a:lnTo>
                  <a:lnTo>
                    <a:pt x="54" y="102"/>
                  </a:lnTo>
                  <a:lnTo>
                    <a:pt x="50" y="102"/>
                  </a:lnTo>
                  <a:lnTo>
                    <a:pt x="50" y="99"/>
                  </a:lnTo>
                  <a:lnTo>
                    <a:pt x="54" y="95"/>
                  </a:lnTo>
                  <a:lnTo>
                    <a:pt x="54" y="91"/>
                  </a:lnTo>
                  <a:lnTo>
                    <a:pt x="58" y="91"/>
                  </a:lnTo>
                  <a:lnTo>
                    <a:pt x="62" y="91"/>
                  </a:lnTo>
                  <a:lnTo>
                    <a:pt x="62" y="95"/>
                  </a:lnTo>
                  <a:lnTo>
                    <a:pt x="62" y="91"/>
                  </a:lnTo>
                  <a:lnTo>
                    <a:pt x="66" y="91"/>
                  </a:lnTo>
                  <a:lnTo>
                    <a:pt x="66" y="95"/>
                  </a:lnTo>
                  <a:lnTo>
                    <a:pt x="70" y="95"/>
                  </a:lnTo>
                  <a:lnTo>
                    <a:pt x="70" y="99"/>
                  </a:lnTo>
                  <a:lnTo>
                    <a:pt x="75" y="99"/>
                  </a:lnTo>
                  <a:lnTo>
                    <a:pt x="75" y="102"/>
                  </a:lnTo>
                  <a:lnTo>
                    <a:pt x="75" y="106"/>
                  </a:lnTo>
                  <a:lnTo>
                    <a:pt x="75" y="110"/>
                  </a:lnTo>
                  <a:lnTo>
                    <a:pt x="75" y="113"/>
                  </a:lnTo>
                  <a:lnTo>
                    <a:pt x="75" y="117"/>
                  </a:lnTo>
                  <a:lnTo>
                    <a:pt x="75" y="121"/>
                  </a:lnTo>
                  <a:lnTo>
                    <a:pt x="75" y="124"/>
                  </a:lnTo>
                  <a:lnTo>
                    <a:pt x="79" y="124"/>
                  </a:lnTo>
                  <a:lnTo>
                    <a:pt x="83" y="124"/>
                  </a:lnTo>
                  <a:lnTo>
                    <a:pt x="87" y="128"/>
                  </a:lnTo>
                  <a:lnTo>
                    <a:pt x="87" y="132"/>
                  </a:lnTo>
                  <a:lnTo>
                    <a:pt x="91" y="132"/>
                  </a:lnTo>
                  <a:lnTo>
                    <a:pt x="91" y="135"/>
                  </a:lnTo>
                  <a:lnTo>
                    <a:pt x="91" y="139"/>
                  </a:lnTo>
                  <a:lnTo>
                    <a:pt x="95" y="139"/>
                  </a:lnTo>
                  <a:lnTo>
                    <a:pt x="95" y="143"/>
                  </a:lnTo>
                  <a:lnTo>
                    <a:pt x="95" y="146"/>
                  </a:lnTo>
                  <a:lnTo>
                    <a:pt x="99" y="146"/>
                  </a:lnTo>
                  <a:lnTo>
                    <a:pt x="99" y="150"/>
                  </a:lnTo>
                  <a:lnTo>
                    <a:pt x="103" y="150"/>
                  </a:lnTo>
                  <a:lnTo>
                    <a:pt x="103" y="154"/>
                  </a:lnTo>
                  <a:lnTo>
                    <a:pt x="103" y="150"/>
                  </a:lnTo>
                  <a:lnTo>
                    <a:pt x="107" y="150"/>
                  </a:lnTo>
                  <a:lnTo>
                    <a:pt x="107" y="154"/>
                  </a:lnTo>
                  <a:lnTo>
                    <a:pt x="112" y="154"/>
                  </a:lnTo>
                  <a:lnTo>
                    <a:pt x="116" y="154"/>
                  </a:lnTo>
                  <a:lnTo>
                    <a:pt x="120" y="154"/>
                  </a:lnTo>
                  <a:lnTo>
                    <a:pt x="124" y="154"/>
                  </a:lnTo>
                  <a:lnTo>
                    <a:pt x="128" y="154"/>
                  </a:lnTo>
                  <a:lnTo>
                    <a:pt x="128" y="157"/>
                  </a:lnTo>
                  <a:lnTo>
                    <a:pt x="132" y="157"/>
                  </a:lnTo>
                  <a:lnTo>
                    <a:pt x="132" y="161"/>
                  </a:lnTo>
                  <a:lnTo>
                    <a:pt x="136" y="161"/>
                  </a:lnTo>
                  <a:lnTo>
                    <a:pt x="140" y="161"/>
                  </a:lnTo>
                  <a:lnTo>
                    <a:pt x="140" y="157"/>
                  </a:lnTo>
                  <a:lnTo>
                    <a:pt x="140" y="154"/>
                  </a:lnTo>
                  <a:lnTo>
                    <a:pt x="145" y="154"/>
                  </a:lnTo>
                  <a:lnTo>
                    <a:pt x="149" y="157"/>
                  </a:lnTo>
                  <a:lnTo>
                    <a:pt x="153" y="157"/>
                  </a:lnTo>
                  <a:lnTo>
                    <a:pt x="153" y="161"/>
                  </a:lnTo>
                  <a:lnTo>
                    <a:pt x="157" y="161"/>
                  </a:lnTo>
                  <a:lnTo>
                    <a:pt x="157" y="157"/>
                  </a:lnTo>
                  <a:lnTo>
                    <a:pt x="161" y="157"/>
                  </a:lnTo>
                  <a:lnTo>
                    <a:pt x="161" y="154"/>
                  </a:lnTo>
                  <a:lnTo>
                    <a:pt x="165" y="154"/>
                  </a:lnTo>
                  <a:lnTo>
                    <a:pt x="169" y="154"/>
                  </a:lnTo>
                  <a:lnTo>
                    <a:pt x="169" y="150"/>
                  </a:lnTo>
                  <a:lnTo>
                    <a:pt x="173" y="150"/>
                  </a:lnTo>
                  <a:lnTo>
                    <a:pt x="177" y="150"/>
                  </a:lnTo>
                  <a:lnTo>
                    <a:pt x="177" y="146"/>
                  </a:lnTo>
                  <a:lnTo>
                    <a:pt x="182" y="146"/>
                  </a:lnTo>
                  <a:lnTo>
                    <a:pt x="182" y="143"/>
                  </a:lnTo>
                  <a:lnTo>
                    <a:pt x="182" y="139"/>
                  </a:lnTo>
                  <a:lnTo>
                    <a:pt x="186" y="139"/>
                  </a:lnTo>
                  <a:lnTo>
                    <a:pt x="182" y="139"/>
                  </a:lnTo>
                  <a:lnTo>
                    <a:pt x="182" y="135"/>
                  </a:lnTo>
                  <a:lnTo>
                    <a:pt x="182" y="132"/>
                  </a:lnTo>
                  <a:lnTo>
                    <a:pt x="182" y="128"/>
                  </a:lnTo>
                  <a:lnTo>
                    <a:pt x="182" y="124"/>
                  </a:lnTo>
                  <a:lnTo>
                    <a:pt x="182" y="121"/>
                  </a:lnTo>
                  <a:lnTo>
                    <a:pt x="182" y="117"/>
                  </a:lnTo>
                  <a:lnTo>
                    <a:pt x="182" y="113"/>
                  </a:lnTo>
                  <a:lnTo>
                    <a:pt x="182" y="110"/>
                  </a:lnTo>
                  <a:lnTo>
                    <a:pt x="182" y="106"/>
                  </a:lnTo>
                  <a:lnTo>
                    <a:pt x="182" y="102"/>
                  </a:lnTo>
                  <a:lnTo>
                    <a:pt x="182" y="99"/>
                  </a:lnTo>
                  <a:lnTo>
                    <a:pt x="177" y="99"/>
                  </a:lnTo>
                  <a:lnTo>
                    <a:pt x="173" y="99"/>
                  </a:lnTo>
                  <a:lnTo>
                    <a:pt x="169" y="99"/>
                  </a:lnTo>
                  <a:lnTo>
                    <a:pt x="169" y="102"/>
                  </a:lnTo>
                  <a:lnTo>
                    <a:pt x="169" y="106"/>
                  </a:lnTo>
                  <a:lnTo>
                    <a:pt x="165" y="106"/>
                  </a:lnTo>
                  <a:lnTo>
                    <a:pt x="165" y="102"/>
                  </a:lnTo>
                  <a:lnTo>
                    <a:pt x="161" y="102"/>
                  </a:lnTo>
                  <a:lnTo>
                    <a:pt x="161" y="99"/>
                  </a:lnTo>
                  <a:lnTo>
                    <a:pt x="157" y="99"/>
                  </a:lnTo>
                  <a:lnTo>
                    <a:pt x="157" y="95"/>
                  </a:lnTo>
                  <a:lnTo>
                    <a:pt x="153" y="95"/>
                  </a:lnTo>
                  <a:lnTo>
                    <a:pt x="149" y="95"/>
                  </a:lnTo>
                  <a:lnTo>
                    <a:pt x="149" y="99"/>
                  </a:lnTo>
                  <a:lnTo>
                    <a:pt x="145" y="99"/>
                  </a:lnTo>
                  <a:lnTo>
                    <a:pt x="140" y="99"/>
                  </a:lnTo>
                  <a:lnTo>
                    <a:pt x="140" y="95"/>
                  </a:lnTo>
                  <a:lnTo>
                    <a:pt x="140" y="91"/>
                  </a:lnTo>
                  <a:lnTo>
                    <a:pt x="136" y="91"/>
                  </a:lnTo>
                  <a:lnTo>
                    <a:pt x="136" y="88"/>
                  </a:lnTo>
                  <a:lnTo>
                    <a:pt x="136" y="84"/>
                  </a:lnTo>
                  <a:lnTo>
                    <a:pt x="132" y="84"/>
                  </a:lnTo>
                  <a:lnTo>
                    <a:pt x="132" y="80"/>
                  </a:lnTo>
                  <a:lnTo>
                    <a:pt x="132" y="77"/>
                  </a:lnTo>
                  <a:lnTo>
                    <a:pt x="132" y="73"/>
                  </a:lnTo>
                  <a:lnTo>
                    <a:pt x="132" y="69"/>
                  </a:lnTo>
                  <a:lnTo>
                    <a:pt x="128" y="69"/>
                  </a:lnTo>
                  <a:lnTo>
                    <a:pt x="124" y="69"/>
                  </a:lnTo>
                  <a:lnTo>
                    <a:pt x="124" y="66"/>
                  </a:lnTo>
                  <a:lnTo>
                    <a:pt x="120" y="66"/>
                  </a:lnTo>
                  <a:lnTo>
                    <a:pt x="120" y="62"/>
                  </a:lnTo>
                  <a:lnTo>
                    <a:pt x="120" y="58"/>
                  </a:lnTo>
                  <a:lnTo>
                    <a:pt x="120" y="55"/>
                  </a:lnTo>
                  <a:lnTo>
                    <a:pt x="116" y="55"/>
                  </a:lnTo>
                  <a:lnTo>
                    <a:pt x="116" y="51"/>
                  </a:lnTo>
                  <a:lnTo>
                    <a:pt x="120" y="51"/>
                  </a:lnTo>
                  <a:lnTo>
                    <a:pt x="120" y="47"/>
                  </a:lnTo>
                  <a:lnTo>
                    <a:pt x="116" y="47"/>
                  </a:lnTo>
                  <a:lnTo>
                    <a:pt x="116" y="44"/>
                  </a:lnTo>
                  <a:lnTo>
                    <a:pt x="116" y="40"/>
                  </a:lnTo>
                  <a:lnTo>
                    <a:pt x="116" y="36"/>
                  </a:lnTo>
                  <a:lnTo>
                    <a:pt x="116" y="33"/>
                  </a:lnTo>
                  <a:lnTo>
                    <a:pt x="120" y="33"/>
                  </a:lnTo>
                  <a:lnTo>
                    <a:pt x="120" y="29"/>
                  </a:lnTo>
                  <a:lnTo>
                    <a:pt x="120" y="25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24" y="18"/>
                  </a:lnTo>
                  <a:lnTo>
                    <a:pt x="120" y="18"/>
                  </a:lnTo>
                  <a:lnTo>
                    <a:pt x="116" y="18"/>
                  </a:lnTo>
                  <a:lnTo>
                    <a:pt x="112" y="18"/>
                  </a:lnTo>
                  <a:lnTo>
                    <a:pt x="107" y="18"/>
                  </a:lnTo>
                  <a:lnTo>
                    <a:pt x="103" y="18"/>
                  </a:lnTo>
                  <a:lnTo>
                    <a:pt x="99" y="14"/>
                  </a:lnTo>
                  <a:lnTo>
                    <a:pt x="99" y="18"/>
                  </a:lnTo>
                  <a:lnTo>
                    <a:pt x="95" y="18"/>
                  </a:lnTo>
                  <a:lnTo>
                    <a:pt x="91" y="18"/>
                  </a:lnTo>
                  <a:lnTo>
                    <a:pt x="87" y="18"/>
                  </a:lnTo>
                  <a:lnTo>
                    <a:pt x="87" y="14"/>
                  </a:lnTo>
                  <a:lnTo>
                    <a:pt x="83" y="11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70" y="7"/>
                  </a:lnTo>
                  <a:lnTo>
                    <a:pt x="70" y="3"/>
                  </a:lnTo>
                  <a:lnTo>
                    <a:pt x="75" y="3"/>
                  </a:lnTo>
                  <a:lnTo>
                    <a:pt x="70" y="3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62" y="3"/>
                  </a:lnTo>
                  <a:lnTo>
                    <a:pt x="58" y="3"/>
                  </a:lnTo>
                  <a:lnTo>
                    <a:pt x="58" y="7"/>
                  </a:lnTo>
                  <a:lnTo>
                    <a:pt x="58" y="11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4" y="18"/>
                  </a:lnTo>
                  <a:lnTo>
                    <a:pt x="50" y="18"/>
                  </a:lnTo>
                  <a:lnTo>
                    <a:pt x="50" y="22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7" y="22"/>
                  </a:lnTo>
                  <a:lnTo>
                    <a:pt x="37" y="25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33" y="25"/>
                  </a:lnTo>
                  <a:lnTo>
                    <a:pt x="29" y="25"/>
                  </a:lnTo>
                  <a:lnTo>
                    <a:pt x="29" y="29"/>
                  </a:lnTo>
                  <a:lnTo>
                    <a:pt x="29" y="33"/>
                  </a:lnTo>
                  <a:lnTo>
                    <a:pt x="29" y="36"/>
                  </a:lnTo>
                  <a:lnTo>
                    <a:pt x="25" y="36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7" y="44"/>
                  </a:lnTo>
                  <a:lnTo>
                    <a:pt x="13" y="44"/>
                  </a:lnTo>
                  <a:lnTo>
                    <a:pt x="13" y="47"/>
                  </a:lnTo>
                  <a:lnTo>
                    <a:pt x="13" y="51"/>
                  </a:lnTo>
                  <a:lnTo>
                    <a:pt x="9" y="51"/>
                  </a:lnTo>
                  <a:lnTo>
                    <a:pt x="9" y="55"/>
                  </a:lnTo>
                  <a:lnTo>
                    <a:pt x="5" y="55"/>
                  </a:lnTo>
                  <a:lnTo>
                    <a:pt x="5" y="58"/>
                  </a:lnTo>
                  <a:lnTo>
                    <a:pt x="5" y="62"/>
                  </a:lnTo>
                  <a:lnTo>
                    <a:pt x="9" y="62"/>
                  </a:lnTo>
                  <a:lnTo>
                    <a:pt x="9" y="66"/>
                  </a:lnTo>
                  <a:lnTo>
                    <a:pt x="13" y="66"/>
                  </a:lnTo>
                  <a:lnTo>
                    <a:pt x="13" y="69"/>
                  </a:lnTo>
                  <a:lnTo>
                    <a:pt x="17" y="69"/>
                  </a:lnTo>
                  <a:lnTo>
                    <a:pt x="13" y="69"/>
                  </a:lnTo>
                  <a:lnTo>
                    <a:pt x="13" y="73"/>
                  </a:lnTo>
                  <a:lnTo>
                    <a:pt x="13" y="77"/>
                  </a:lnTo>
                  <a:lnTo>
                    <a:pt x="13" y="80"/>
                  </a:lnTo>
                  <a:lnTo>
                    <a:pt x="9" y="84"/>
                  </a:lnTo>
                  <a:lnTo>
                    <a:pt x="9" y="88"/>
                  </a:lnTo>
                  <a:lnTo>
                    <a:pt x="9" y="91"/>
                  </a:lnTo>
                  <a:lnTo>
                    <a:pt x="5" y="95"/>
                  </a:lnTo>
                  <a:lnTo>
                    <a:pt x="5" y="99"/>
                  </a:lnTo>
                  <a:lnTo>
                    <a:pt x="5" y="102"/>
                  </a:lnTo>
                  <a:lnTo>
                    <a:pt x="5" y="106"/>
                  </a:lnTo>
                  <a:lnTo>
                    <a:pt x="0" y="106"/>
                  </a:lnTo>
                  <a:lnTo>
                    <a:pt x="0" y="11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FFFFFF"/>
                </a:gs>
              </a:gsLst>
              <a:lin ang="0" scaled="1"/>
            </a:gra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22" y="1592"/>
              <a:ext cx="656" cy="672"/>
            </a:xfrm>
            <a:prstGeom prst="ellipse">
              <a:avLst/>
            </a:prstGeom>
            <a:solidFill>
              <a:srgbClr val="66FFFF"/>
            </a:solidFill>
            <a:ln w="762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AR" altLang="es-AR" sz="2400" dirty="0">
                <a:solidFill>
                  <a:srgbClr val="66FF66"/>
                </a:solidFill>
                <a:latin typeface="Times New Roman" pitchFamily="18" charset="0"/>
              </a:endParaRPr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5" y="1753"/>
              <a:ext cx="404" cy="35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s-AR" sz="3600" kern="10" dirty="0">
                  <a:ln w="1270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35921" dir="2700000" sy="50000" rotWithShape="0">
                      <a:srgbClr val="FF6600"/>
                    </a:outerShdw>
                  </a:effectLst>
                  <a:latin typeface="Arial Black"/>
                </a:rPr>
                <a:t>TBC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211" y="1718"/>
              <a:ext cx="480" cy="431"/>
            </a:xfrm>
            <a:prstGeom prst="line">
              <a:avLst/>
            </a:prstGeom>
            <a:noFill/>
            <a:ln w="762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767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02473" y="5949280"/>
            <a:ext cx="8345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Fuente</a:t>
            </a:r>
            <a:r>
              <a:rPr lang="es-ES" sz="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Instituto Nacional de Enfermedades Respiratorias (INER) “Emilio Coni”, Administración Nacional de Laboratorios e Institutos de Salud (ANLIS), con base en los datos de los Programas de Control de las 24 Jurisdicciones del país</a:t>
            </a:r>
            <a:endParaRPr lang="es-AR" sz="900" dirty="0"/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80414315"/>
              </p:ext>
            </p:extLst>
          </p:nvPr>
        </p:nvGraphicFramePr>
        <p:xfrm>
          <a:off x="179512" y="260648"/>
          <a:ext cx="885698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1"/>
          <p:cNvSpPr txBox="1"/>
          <p:nvPr/>
        </p:nvSpPr>
        <p:spPr>
          <a:xfrm>
            <a:off x="2699792" y="1969676"/>
            <a:ext cx="3456384" cy="52322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La tasa de Jujuy es 10 veces mayor que la tasa de San Juan.</a:t>
            </a:r>
            <a:endParaRPr lang="es-AR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287338" y="6319838"/>
            <a:ext cx="5473700" cy="422275"/>
            <a:chOff x="567" y="3748"/>
            <a:chExt cx="3448" cy="266"/>
          </a:xfrm>
        </p:grpSpPr>
        <p:sp>
          <p:nvSpPr>
            <p:cNvPr id="10" name="Rectangle 59"/>
            <p:cNvSpPr>
              <a:spLocks noChangeArrowheads="1"/>
            </p:cNvSpPr>
            <p:nvPr/>
          </p:nvSpPr>
          <p:spPr bwMode="auto">
            <a:xfrm>
              <a:off x="911" y="3878"/>
              <a:ext cx="3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1000" b="1" i="1" dirty="0">
                  <a:solidFill>
                    <a:srgbClr val="FF6600"/>
                  </a:solidFill>
                  <a:latin typeface="Times New Roman" pitchFamily="18" charset="0"/>
                </a:rPr>
                <a:t>FUENTE: PROGRAMA PROVINCIAL DE CONTROL DE LA TUBERCULOSIS – JUJUY -</a:t>
              </a:r>
              <a:endParaRPr lang="es-ES" altLang="es-AR" sz="3600" dirty="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grpSp>
          <p:nvGrpSpPr>
            <p:cNvPr id="11" name="Group 60"/>
            <p:cNvGrpSpPr>
              <a:grpSpLocks/>
            </p:cNvGrpSpPr>
            <p:nvPr/>
          </p:nvGrpSpPr>
          <p:grpSpPr bwMode="auto">
            <a:xfrm>
              <a:off x="567" y="3748"/>
              <a:ext cx="272" cy="266"/>
              <a:chOff x="8901" y="544"/>
              <a:chExt cx="1800" cy="1620"/>
            </a:xfrm>
          </p:grpSpPr>
          <p:sp>
            <p:nvSpPr>
              <p:cNvPr id="12" name="Freeform 61"/>
              <p:cNvSpPr>
                <a:spLocks/>
              </p:cNvSpPr>
              <p:nvPr/>
            </p:nvSpPr>
            <p:spPr bwMode="auto">
              <a:xfrm>
                <a:off x="8901" y="544"/>
                <a:ext cx="1800" cy="1620"/>
              </a:xfrm>
              <a:custGeom>
                <a:avLst/>
                <a:gdLst>
                  <a:gd name="T0" fmla="*/ 9 w 186"/>
                  <a:gd name="T1" fmla="*/ 113 h 161"/>
                  <a:gd name="T2" fmla="*/ 17 w 186"/>
                  <a:gd name="T3" fmla="*/ 124 h 161"/>
                  <a:gd name="T4" fmla="*/ 25 w 186"/>
                  <a:gd name="T5" fmla="*/ 132 h 161"/>
                  <a:gd name="T6" fmla="*/ 37 w 186"/>
                  <a:gd name="T7" fmla="*/ 135 h 161"/>
                  <a:gd name="T8" fmla="*/ 46 w 186"/>
                  <a:gd name="T9" fmla="*/ 135 h 161"/>
                  <a:gd name="T10" fmla="*/ 54 w 186"/>
                  <a:gd name="T11" fmla="*/ 128 h 161"/>
                  <a:gd name="T12" fmla="*/ 54 w 186"/>
                  <a:gd name="T13" fmla="*/ 113 h 161"/>
                  <a:gd name="T14" fmla="*/ 50 w 186"/>
                  <a:gd name="T15" fmla="*/ 102 h 161"/>
                  <a:gd name="T16" fmla="*/ 58 w 186"/>
                  <a:gd name="T17" fmla="*/ 91 h 161"/>
                  <a:gd name="T18" fmla="*/ 66 w 186"/>
                  <a:gd name="T19" fmla="*/ 91 h 161"/>
                  <a:gd name="T20" fmla="*/ 75 w 186"/>
                  <a:gd name="T21" fmla="*/ 99 h 161"/>
                  <a:gd name="T22" fmla="*/ 75 w 186"/>
                  <a:gd name="T23" fmla="*/ 113 h 161"/>
                  <a:gd name="T24" fmla="*/ 79 w 186"/>
                  <a:gd name="T25" fmla="*/ 124 h 161"/>
                  <a:gd name="T26" fmla="*/ 91 w 186"/>
                  <a:gd name="T27" fmla="*/ 132 h 161"/>
                  <a:gd name="T28" fmla="*/ 95 w 186"/>
                  <a:gd name="T29" fmla="*/ 143 h 161"/>
                  <a:gd name="T30" fmla="*/ 103 w 186"/>
                  <a:gd name="T31" fmla="*/ 150 h 161"/>
                  <a:gd name="T32" fmla="*/ 107 w 186"/>
                  <a:gd name="T33" fmla="*/ 154 h 161"/>
                  <a:gd name="T34" fmla="*/ 124 w 186"/>
                  <a:gd name="T35" fmla="*/ 154 h 161"/>
                  <a:gd name="T36" fmla="*/ 132 w 186"/>
                  <a:gd name="T37" fmla="*/ 161 h 161"/>
                  <a:gd name="T38" fmla="*/ 140 w 186"/>
                  <a:gd name="T39" fmla="*/ 154 h 161"/>
                  <a:gd name="T40" fmla="*/ 153 w 186"/>
                  <a:gd name="T41" fmla="*/ 161 h 161"/>
                  <a:gd name="T42" fmla="*/ 161 w 186"/>
                  <a:gd name="T43" fmla="*/ 154 h 161"/>
                  <a:gd name="T44" fmla="*/ 173 w 186"/>
                  <a:gd name="T45" fmla="*/ 150 h 161"/>
                  <a:gd name="T46" fmla="*/ 182 w 186"/>
                  <a:gd name="T47" fmla="*/ 143 h 161"/>
                  <a:gd name="T48" fmla="*/ 182 w 186"/>
                  <a:gd name="T49" fmla="*/ 135 h 161"/>
                  <a:gd name="T50" fmla="*/ 182 w 186"/>
                  <a:gd name="T51" fmla="*/ 121 h 161"/>
                  <a:gd name="T52" fmla="*/ 182 w 186"/>
                  <a:gd name="T53" fmla="*/ 106 h 161"/>
                  <a:gd name="T54" fmla="*/ 173 w 186"/>
                  <a:gd name="T55" fmla="*/ 99 h 161"/>
                  <a:gd name="T56" fmla="*/ 165 w 186"/>
                  <a:gd name="T57" fmla="*/ 106 h 161"/>
                  <a:gd name="T58" fmla="*/ 157 w 186"/>
                  <a:gd name="T59" fmla="*/ 99 h 161"/>
                  <a:gd name="T60" fmla="*/ 149 w 186"/>
                  <a:gd name="T61" fmla="*/ 99 h 161"/>
                  <a:gd name="T62" fmla="*/ 140 w 186"/>
                  <a:gd name="T63" fmla="*/ 91 h 161"/>
                  <a:gd name="T64" fmla="*/ 132 w 186"/>
                  <a:gd name="T65" fmla="*/ 84 h 161"/>
                  <a:gd name="T66" fmla="*/ 132 w 186"/>
                  <a:gd name="T67" fmla="*/ 69 h 161"/>
                  <a:gd name="T68" fmla="*/ 120 w 186"/>
                  <a:gd name="T69" fmla="*/ 66 h 161"/>
                  <a:gd name="T70" fmla="*/ 116 w 186"/>
                  <a:gd name="T71" fmla="*/ 55 h 161"/>
                  <a:gd name="T72" fmla="*/ 116 w 186"/>
                  <a:gd name="T73" fmla="*/ 47 h 161"/>
                  <a:gd name="T74" fmla="*/ 116 w 186"/>
                  <a:gd name="T75" fmla="*/ 33 h 161"/>
                  <a:gd name="T76" fmla="*/ 120 w 186"/>
                  <a:gd name="T77" fmla="*/ 22 h 161"/>
                  <a:gd name="T78" fmla="*/ 116 w 186"/>
                  <a:gd name="T79" fmla="*/ 18 h 161"/>
                  <a:gd name="T80" fmla="*/ 99 w 186"/>
                  <a:gd name="T81" fmla="*/ 14 h 161"/>
                  <a:gd name="T82" fmla="*/ 87 w 186"/>
                  <a:gd name="T83" fmla="*/ 18 h 161"/>
                  <a:gd name="T84" fmla="*/ 75 w 186"/>
                  <a:gd name="T85" fmla="*/ 7 h 161"/>
                  <a:gd name="T86" fmla="*/ 70 w 186"/>
                  <a:gd name="T87" fmla="*/ 3 h 161"/>
                  <a:gd name="T88" fmla="*/ 62 w 186"/>
                  <a:gd name="T89" fmla="*/ 3 h 161"/>
                  <a:gd name="T90" fmla="*/ 58 w 186"/>
                  <a:gd name="T91" fmla="*/ 14 h 161"/>
                  <a:gd name="T92" fmla="*/ 50 w 186"/>
                  <a:gd name="T93" fmla="*/ 22 h 161"/>
                  <a:gd name="T94" fmla="*/ 37 w 186"/>
                  <a:gd name="T95" fmla="*/ 25 h 161"/>
                  <a:gd name="T96" fmla="*/ 29 w 186"/>
                  <a:gd name="T97" fmla="*/ 25 h 161"/>
                  <a:gd name="T98" fmla="*/ 25 w 186"/>
                  <a:gd name="T99" fmla="*/ 36 h 161"/>
                  <a:gd name="T100" fmla="*/ 13 w 186"/>
                  <a:gd name="T101" fmla="*/ 44 h 161"/>
                  <a:gd name="T102" fmla="*/ 9 w 186"/>
                  <a:gd name="T103" fmla="*/ 55 h 161"/>
                  <a:gd name="T104" fmla="*/ 9 w 186"/>
                  <a:gd name="T105" fmla="*/ 62 h 161"/>
                  <a:gd name="T106" fmla="*/ 17 w 186"/>
                  <a:gd name="T107" fmla="*/ 69 h 161"/>
                  <a:gd name="T108" fmla="*/ 13 w 186"/>
                  <a:gd name="T109" fmla="*/ 80 h 161"/>
                  <a:gd name="T110" fmla="*/ 5 w 186"/>
                  <a:gd name="T111" fmla="*/ 95 h 161"/>
                  <a:gd name="T112" fmla="*/ 0 w 186"/>
                  <a:gd name="T113" fmla="*/ 10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6" h="161">
                    <a:moveTo>
                      <a:pt x="0" y="110"/>
                    </a:moveTo>
                    <a:lnTo>
                      <a:pt x="5" y="110"/>
                    </a:lnTo>
                    <a:lnTo>
                      <a:pt x="5" y="113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7" y="117"/>
                    </a:lnTo>
                    <a:lnTo>
                      <a:pt x="17" y="121"/>
                    </a:lnTo>
                    <a:lnTo>
                      <a:pt x="17" y="124"/>
                    </a:lnTo>
                    <a:lnTo>
                      <a:pt x="21" y="124"/>
                    </a:lnTo>
                    <a:lnTo>
                      <a:pt x="21" y="128"/>
                    </a:lnTo>
                    <a:lnTo>
                      <a:pt x="25" y="128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3" y="132"/>
                    </a:lnTo>
                    <a:lnTo>
                      <a:pt x="33" y="135"/>
                    </a:lnTo>
                    <a:lnTo>
                      <a:pt x="37" y="135"/>
                    </a:lnTo>
                    <a:lnTo>
                      <a:pt x="37" y="139"/>
                    </a:lnTo>
                    <a:lnTo>
                      <a:pt x="42" y="139"/>
                    </a:lnTo>
                    <a:lnTo>
                      <a:pt x="46" y="139"/>
                    </a:lnTo>
                    <a:lnTo>
                      <a:pt x="46" y="135"/>
                    </a:lnTo>
                    <a:lnTo>
                      <a:pt x="50" y="135"/>
                    </a:lnTo>
                    <a:lnTo>
                      <a:pt x="50" y="132"/>
                    </a:lnTo>
                    <a:lnTo>
                      <a:pt x="54" y="132"/>
                    </a:lnTo>
                    <a:lnTo>
                      <a:pt x="54" y="128"/>
                    </a:lnTo>
                    <a:lnTo>
                      <a:pt x="54" y="124"/>
                    </a:lnTo>
                    <a:lnTo>
                      <a:pt x="54" y="121"/>
                    </a:lnTo>
                    <a:lnTo>
                      <a:pt x="54" y="117"/>
                    </a:lnTo>
                    <a:lnTo>
                      <a:pt x="54" y="113"/>
                    </a:lnTo>
                    <a:lnTo>
                      <a:pt x="54" y="110"/>
                    </a:lnTo>
                    <a:lnTo>
                      <a:pt x="54" y="106"/>
                    </a:lnTo>
                    <a:lnTo>
                      <a:pt x="54" y="102"/>
                    </a:lnTo>
                    <a:lnTo>
                      <a:pt x="50" y="102"/>
                    </a:lnTo>
                    <a:lnTo>
                      <a:pt x="50" y="99"/>
                    </a:lnTo>
                    <a:lnTo>
                      <a:pt x="54" y="95"/>
                    </a:lnTo>
                    <a:lnTo>
                      <a:pt x="54" y="91"/>
                    </a:lnTo>
                    <a:lnTo>
                      <a:pt x="58" y="91"/>
                    </a:lnTo>
                    <a:lnTo>
                      <a:pt x="62" y="91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6" y="91"/>
                    </a:lnTo>
                    <a:lnTo>
                      <a:pt x="66" y="95"/>
                    </a:lnTo>
                    <a:lnTo>
                      <a:pt x="70" y="95"/>
                    </a:lnTo>
                    <a:lnTo>
                      <a:pt x="70" y="99"/>
                    </a:lnTo>
                    <a:lnTo>
                      <a:pt x="75" y="99"/>
                    </a:lnTo>
                    <a:lnTo>
                      <a:pt x="75" y="102"/>
                    </a:lnTo>
                    <a:lnTo>
                      <a:pt x="75" y="106"/>
                    </a:lnTo>
                    <a:lnTo>
                      <a:pt x="75" y="110"/>
                    </a:lnTo>
                    <a:lnTo>
                      <a:pt x="75" y="113"/>
                    </a:lnTo>
                    <a:lnTo>
                      <a:pt x="75" y="117"/>
                    </a:lnTo>
                    <a:lnTo>
                      <a:pt x="75" y="121"/>
                    </a:lnTo>
                    <a:lnTo>
                      <a:pt x="75" y="124"/>
                    </a:lnTo>
                    <a:lnTo>
                      <a:pt x="79" y="124"/>
                    </a:lnTo>
                    <a:lnTo>
                      <a:pt x="83" y="124"/>
                    </a:lnTo>
                    <a:lnTo>
                      <a:pt x="87" y="128"/>
                    </a:lnTo>
                    <a:lnTo>
                      <a:pt x="87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9"/>
                    </a:lnTo>
                    <a:lnTo>
                      <a:pt x="95" y="139"/>
                    </a:lnTo>
                    <a:lnTo>
                      <a:pt x="95" y="143"/>
                    </a:lnTo>
                    <a:lnTo>
                      <a:pt x="95" y="146"/>
                    </a:lnTo>
                    <a:lnTo>
                      <a:pt x="99" y="146"/>
                    </a:lnTo>
                    <a:lnTo>
                      <a:pt x="99" y="150"/>
                    </a:lnTo>
                    <a:lnTo>
                      <a:pt x="103" y="150"/>
                    </a:lnTo>
                    <a:lnTo>
                      <a:pt x="103" y="154"/>
                    </a:lnTo>
                    <a:lnTo>
                      <a:pt x="103" y="150"/>
                    </a:lnTo>
                    <a:lnTo>
                      <a:pt x="107" y="150"/>
                    </a:lnTo>
                    <a:lnTo>
                      <a:pt x="107" y="154"/>
                    </a:lnTo>
                    <a:lnTo>
                      <a:pt x="112" y="154"/>
                    </a:lnTo>
                    <a:lnTo>
                      <a:pt x="116" y="154"/>
                    </a:lnTo>
                    <a:lnTo>
                      <a:pt x="120" y="154"/>
                    </a:lnTo>
                    <a:lnTo>
                      <a:pt x="124" y="154"/>
                    </a:lnTo>
                    <a:lnTo>
                      <a:pt x="128" y="154"/>
                    </a:lnTo>
                    <a:lnTo>
                      <a:pt x="128" y="157"/>
                    </a:lnTo>
                    <a:lnTo>
                      <a:pt x="132" y="157"/>
                    </a:lnTo>
                    <a:lnTo>
                      <a:pt x="132" y="161"/>
                    </a:lnTo>
                    <a:lnTo>
                      <a:pt x="136" y="161"/>
                    </a:lnTo>
                    <a:lnTo>
                      <a:pt x="140" y="161"/>
                    </a:lnTo>
                    <a:lnTo>
                      <a:pt x="140" y="157"/>
                    </a:lnTo>
                    <a:lnTo>
                      <a:pt x="140" y="154"/>
                    </a:lnTo>
                    <a:lnTo>
                      <a:pt x="145" y="154"/>
                    </a:lnTo>
                    <a:lnTo>
                      <a:pt x="149" y="157"/>
                    </a:lnTo>
                    <a:lnTo>
                      <a:pt x="153" y="157"/>
                    </a:lnTo>
                    <a:lnTo>
                      <a:pt x="153" y="161"/>
                    </a:lnTo>
                    <a:lnTo>
                      <a:pt x="157" y="161"/>
                    </a:lnTo>
                    <a:lnTo>
                      <a:pt x="157" y="157"/>
                    </a:lnTo>
                    <a:lnTo>
                      <a:pt x="161" y="157"/>
                    </a:lnTo>
                    <a:lnTo>
                      <a:pt x="161" y="154"/>
                    </a:lnTo>
                    <a:lnTo>
                      <a:pt x="165" y="154"/>
                    </a:lnTo>
                    <a:lnTo>
                      <a:pt x="169" y="154"/>
                    </a:lnTo>
                    <a:lnTo>
                      <a:pt x="169" y="150"/>
                    </a:lnTo>
                    <a:lnTo>
                      <a:pt x="173" y="150"/>
                    </a:lnTo>
                    <a:lnTo>
                      <a:pt x="177" y="150"/>
                    </a:lnTo>
                    <a:lnTo>
                      <a:pt x="177" y="146"/>
                    </a:lnTo>
                    <a:lnTo>
                      <a:pt x="182" y="146"/>
                    </a:lnTo>
                    <a:lnTo>
                      <a:pt x="182" y="143"/>
                    </a:lnTo>
                    <a:lnTo>
                      <a:pt x="182" y="139"/>
                    </a:lnTo>
                    <a:lnTo>
                      <a:pt x="186" y="139"/>
                    </a:lnTo>
                    <a:lnTo>
                      <a:pt x="182" y="139"/>
                    </a:lnTo>
                    <a:lnTo>
                      <a:pt x="182" y="135"/>
                    </a:lnTo>
                    <a:lnTo>
                      <a:pt x="182" y="132"/>
                    </a:lnTo>
                    <a:lnTo>
                      <a:pt x="182" y="128"/>
                    </a:lnTo>
                    <a:lnTo>
                      <a:pt x="182" y="124"/>
                    </a:lnTo>
                    <a:lnTo>
                      <a:pt x="182" y="121"/>
                    </a:lnTo>
                    <a:lnTo>
                      <a:pt x="182" y="117"/>
                    </a:lnTo>
                    <a:lnTo>
                      <a:pt x="182" y="113"/>
                    </a:lnTo>
                    <a:lnTo>
                      <a:pt x="182" y="110"/>
                    </a:lnTo>
                    <a:lnTo>
                      <a:pt x="182" y="106"/>
                    </a:lnTo>
                    <a:lnTo>
                      <a:pt x="182" y="102"/>
                    </a:lnTo>
                    <a:lnTo>
                      <a:pt x="182" y="99"/>
                    </a:lnTo>
                    <a:lnTo>
                      <a:pt x="177" y="99"/>
                    </a:lnTo>
                    <a:lnTo>
                      <a:pt x="173" y="99"/>
                    </a:lnTo>
                    <a:lnTo>
                      <a:pt x="169" y="99"/>
                    </a:lnTo>
                    <a:lnTo>
                      <a:pt x="169" y="102"/>
                    </a:lnTo>
                    <a:lnTo>
                      <a:pt x="169" y="106"/>
                    </a:lnTo>
                    <a:lnTo>
                      <a:pt x="165" y="106"/>
                    </a:lnTo>
                    <a:lnTo>
                      <a:pt x="165" y="102"/>
                    </a:lnTo>
                    <a:lnTo>
                      <a:pt x="161" y="102"/>
                    </a:lnTo>
                    <a:lnTo>
                      <a:pt x="161" y="99"/>
                    </a:lnTo>
                    <a:lnTo>
                      <a:pt x="157" y="99"/>
                    </a:lnTo>
                    <a:lnTo>
                      <a:pt x="157" y="95"/>
                    </a:lnTo>
                    <a:lnTo>
                      <a:pt x="153" y="95"/>
                    </a:lnTo>
                    <a:lnTo>
                      <a:pt x="149" y="95"/>
                    </a:lnTo>
                    <a:lnTo>
                      <a:pt x="149" y="99"/>
                    </a:lnTo>
                    <a:lnTo>
                      <a:pt x="145" y="99"/>
                    </a:lnTo>
                    <a:lnTo>
                      <a:pt x="140" y="99"/>
                    </a:lnTo>
                    <a:lnTo>
                      <a:pt x="140" y="95"/>
                    </a:lnTo>
                    <a:lnTo>
                      <a:pt x="140" y="91"/>
                    </a:lnTo>
                    <a:lnTo>
                      <a:pt x="136" y="91"/>
                    </a:lnTo>
                    <a:lnTo>
                      <a:pt x="136" y="88"/>
                    </a:lnTo>
                    <a:lnTo>
                      <a:pt x="136" y="84"/>
                    </a:lnTo>
                    <a:lnTo>
                      <a:pt x="132" y="84"/>
                    </a:lnTo>
                    <a:lnTo>
                      <a:pt x="132" y="80"/>
                    </a:lnTo>
                    <a:lnTo>
                      <a:pt x="132" y="77"/>
                    </a:lnTo>
                    <a:lnTo>
                      <a:pt x="132" y="73"/>
                    </a:lnTo>
                    <a:lnTo>
                      <a:pt x="132" y="69"/>
                    </a:lnTo>
                    <a:lnTo>
                      <a:pt x="128" y="69"/>
                    </a:lnTo>
                    <a:lnTo>
                      <a:pt x="124" y="69"/>
                    </a:lnTo>
                    <a:lnTo>
                      <a:pt x="124" y="66"/>
                    </a:lnTo>
                    <a:lnTo>
                      <a:pt x="120" y="66"/>
                    </a:lnTo>
                    <a:lnTo>
                      <a:pt x="120" y="62"/>
                    </a:lnTo>
                    <a:lnTo>
                      <a:pt x="120" y="58"/>
                    </a:lnTo>
                    <a:lnTo>
                      <a:pt x="120" y="55"/>
                    </a:lnTo>
                    <a:lnTo>
                      <a:pt x="116" y="55"/>
                    </a:lnTo>
                    <a:lnTo>
                      <a:pt x="116" y="51"/>
                    </a:lnTo>
                    <a:lnTo>
                      <a:pt x="120" y="51"/>
                    </a:lnTo>
                    <a:lnTo>
                      <a:pt x="120" y="47"/>
                    </a:lnTo>
                    <a:lnTo>
                      <a:pt x="116" y="47"/>
                    </a:lnTo>
                    <a:lnTo>
                      <a:pt x="116" y="44"/>
                    </a:lnTo>
                    <a:lnTo>
                      <a:pt x="116" y="40"/>
                    </a:lnTo>
                    <a:lnTo>
                      <a:pt x="116" y="36"/>
                    </a:lnTo>
                    <a:lnTo>
                      <a:pt x="116" y="33"/>
                    </a:lnTo>
                    <a:lnTo>
                      <a:pt x="120" y="33"/>
                    </a:lnTo>
                    <a:lnTo>
                      <a:pt x="120" y="29"/>
                    </a:lnTo>
                    <a:lnTo>
                      <a:pt x="120" y="25"/>
                    </a:lnTo>
                    <a:lnTo>
                      <a:pt x="120" y="22"/>
                    </a:lnTo>
                    <a:lnTo>
                      <a:pt x="124" y="22"/>
                    </a:lnTo>
                    <a:lnTo>
                      <a:pt x="124" y="18"/>
                    </a:lnTo>
                    <a:lnTo>
                      <a:pt x="120" y="18"/>
                    </a:lnTo>
                    <a:lnTo>
                      <a:pt x="116" y="18"/>
                    </a:lnTo>
                    <a:lnTo>
                      <a:pt x="112" y="18"/>
                    </a:lnTo>
                    <a:lnTo>
                      <a:pt x="107" y="18"/>
                    </a:lnTo>
                    <a:lnTo>
                      <a:pt x="103" y="18"/>
                    </a:lnTo>
                    <a:lnTo>
                      <a:pt x="99" y="14"/>
                    </a:lnTo>
                    <a:lnTo>
                      <a:pt x="99" y="18"/>
                    </a:lnTo>
                    <a:lnTo>
                      <a:pt x="95" y="18"/>
                    </a:lnTo>
                    <a:lnTo>
                      <a:pt x="91" y="18"/>
                    </a:lnTo>
                    <a:lnTo>
                      <a:pt x="87" y="18"/>
                    </a:lnTo>
                    <a:lnTo>
                      <a:pt x="87" y="14"/>
                    </a:lnTo>
                    <a:lnTo>
                      <a:pt x="83" y="11"/>
                    </a:lnTo>
                    <a:lnTo>
                      <a:pt x="79" y="7"/>
                    </a:lnTo>
                    <a:lnTo>
                      <a:pt x="75" y="7"/>
                    </a:lnTo>
                    <a:lnTo>
                      <a:pt x="70" y="7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70" y="3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2" y="3"/>
                    </a:lnTo>
                    <a:lnTo>
                      <a:pt x="58" y="3"/>
                    </a:lnTo>
                    <a:lnTo>
                      <a:pt x="58" y="7"/>
                    </a:lnTo>
                    <a:lnTo>
                      <a:pt x="58" y="11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4" y="18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7" y="22"/>
                    </a:lnTo>
                    <a:lnTo>
                      <a:pt x="37" y="25"/>
                    </a:lnTo>
                    <a:lnTo>
                      <a:pt x="33" y="25"/>
                    </a:lnTo>
                    <a:lnTo>
                      <a:pt x="33" y="22"/>
                    </a:lnTo>
                    <a:lnTo>
                      <a:pt x="33" y="25"/>
                    </a:lnTo>
                    <a:lnTo>
                      <a:pt x="29" y="25"/>
                    </a:lnTo>
                    <a:lnTo>
                      <a:pt x="29" y="29"/>
                    </a:lnTo>
                    <a:lnTo>
                      <a:pt x="29" y="33"/>
                    </a:lnTo>
                    <a:lnTo>
                      <a:pt x="29" y="36"/>
                    </a:lnTo>
                    <a:lnTo>
                      <a:pt x="25" y="36"/>
                    </a:lnTo>
                    <a:lnTo>
                      <a:pt x="21" y="40"/>
                    </a:lnTo>
                    <a:lnTo>
                      <a:pt x="17" y="40"/>
                    </a:lnTo>
                    <a:lnTo>
                      <a:pt x="17" y="44"/>
                    </a:lnTo>
                    <a:lnTo>
                      <a:pt x="13" y="44"/>
                    </a:lnTo>
                    <a:lnTo>
                      <a:pt x="13" y="47"/>
                    </a:lnTo>
                    <a:lnTo>
                      <a:pt x="13" y="51"/>
                    </a:lnTo>
                    <a:lnTo>
                      <a:pt x="9" y="51"/>
                    </a:lnTo>
                    <a:lnTo>
                      <a:pt x="9" y="55"/>
                    </a:lnTo>
                    <a:lnTo>
                      <a:pt x="5" y="55"/>
                    </a:lnTo>
                    <a:lnTo>
                      <a:pt x="5" y="58"/>
                    </a:lnTo>
                    <a:lnTo>
                      <a:pt x="5" y="62"/>
                    </a:lnTo>
                    <a:lnTo>
                      <a:pt x="9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3" y="69"/>
                    </a:lnTo>
                    <a:lnTo>
                      <a:pt x="17" y="69"/>
                    </a:lnTo>
                    <a:lnTo>
                      <a:pt x="13" y="69"/>
                    </a:lnTo>
                    <a:lnTo>
                      <a:pt x="13" y="73"/>
                    </a:lnTo>
                    <a:lnTo>
                      <a:pt x="13" y="77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5" y="102"/>
                    </a:lnTo>
                    <a:lnTo>
                      <a:pt x="5" y="106"/>
                    </a:lnTo>
                    <a:lnTo>
                      <a:pt x="0" y="106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6600"/>
                  </a:gs>
                  <a:gs pos="100000">
                    <a:srgbClr val="FFFFFF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grpSp>
            <p:nvGrpSpPr>
              <p:cNvPr id="13" name="Group 62"/>
              <p:cNvGrpSpPr>
                <a:grpSpLocks/>
              </p:cNvGrpSpPr>
              <p:nvPr/>
            </p:nvGrpSpPr>
            <p:grpSpPr bwMode="auto">
              <a:xfrm>
                <a:off x="9261" y="814"/>
                <a:ext cx="1080" cy="1080"/>
                <a:chOff x="8721" y="904"/>
                <a:chExt cx="1080" cy="1080"/>
              </a:xfrm>
            </p:grpSpPr>
            <p:sp>
              <p:nvSpPr>
                <p:cNvPr id="14" name="Oval 63"/>
                <p:cNvSpPr>
                  <a:spLocks noChangeArrowheads="1"/>
                </p:cNvSpPr>
                <p:nvPr/>
              </p:nvSpPr>
              <p:spPr bwMode="auto">
                <a:xfrm>
                  <a:off x="8721" y="904"/>
                  <a:ext cx="1080" cy="1080"/>
                </a:xfrm>
                <a:prstGeom prst="ellipse">
                  <a:avLst/>
                </a:prstGeom>
                <a:solidFill>
                  <a:srgbClr val="66FFFF"/>
                </a:solidFill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s-AR" altLang="es-AR" sz="2400">
                    <a:solidFill>
                      <a:srgbClr val="66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836" y="1109"/>
                  <a:ext cx="788" cy="692"/>
                </a:xfrm>
                <a:prstGeom prst="line">
                  <a:avLst/>
                </a:prstGeom>
                <a:noFill/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6" name="WordArt 6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929" y="1163"/>
                  <a:ext cx="664" cy="562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FadeUp">
                    <a:avLst>
                      <a:gd name="adj" fmla="val 9991"/>
                    </a:avLst>
                  </a:prstTxWarp>
                </a:bodyPr>
                <a:lstStyle/>
                <a:p>
                  <a:pPr algn="ctr"/>
                  <a:r>
                    <a:rPr lang="es-AR" sz="3600" kern="10">
                      <a:ln w="63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TBC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17881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44000" cy="587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84107" y="6076392"/>
            <a:ext cx="8042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Fuente</a:t>
            </a:r>
            <a:r>
              <a:rPr lang="es-ES" sz="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Instituto Nacional de Enfermedades Respiratorias (INER) “Emilio </a:t>
            </a:r>
            <a:r>
              <a:rPr lang="es-ES" sz="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Coni</a:t>
            </a:r>
            <a:r>
              <a:rPr lang="es-ES" sz="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”, Administración Nacional de Laboratorios e Institutos de Salud (ANLIS), con base en los datos de los Programas de Control de las 24 Jurisdicciones del país</a:t>
            </a:r>
            <a:endParaRPr lang="es-AR" sz="900" dirty="0"/>
          </a:p>
        </p:txBody>
      </p:sp>
      <p:sp>
        <p:nvSpPr>
          <p:cNvPr id="2" name="CuadroTexto 1"/>
          <p:cNvSpPr txBox="1"/>
          <p:nvPr/>
        </p:nvSpPr>
        <p:spPr>
          <a:xfrm>
            <a:off x="2710869" y="954487"/>
            <a:ext cx="272522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44,6% de los casos entre 15 y 34 años</a:t>
            </a:r>
            <a:endParaRPr lang="es-AR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96136" y="1538208"/>
            <a:ext cx="244827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La tasa de 20 a 24 años es 1,9 veces mayor que la de 75 y más</a:t>
            </a:r>
            <a:endParaRPr lang="es-AR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287338" y="6319838"/>
            <a:ext cx="5473700" cy="422275"/>
            <a:chOff x="567" y="3748"/>
            <a:chExt cx="3448" cy="266"/>
          </a:xfrm>
        </p:grpSpPr>
        <p:sp>
          <p:nvSpPr>
            <p:cNvPr id="7" name="Rectangle 59"/>
            <p:cNvSpPr>
              <a:spLocks noChangeArrowheads="1"/>
            </p:cNvSpPr>
            <p:nvPr/>
          </p:nvSpPr>
          <p:spPr bwMode="auto">
            <a:xfrm>
              <a:off x="911" y="3878"/>
              <a:ext cx="3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1000" b="1" i="1" dirty="0">
                  <a:solidFill>
                    <a:srgbClr val="FF6600"/>
                  </a:solidFill>
                  <a:latin typeface="Times New Roman" pitchFamily="18" charset="0"/>
                </a:rPr>
                <a:t>FUENTE: PROGRAMA PROVINCIAL DE CONTROL DE LA TUBERCULOSIS – JUJUY -</a:t>
              </a:r>
              <a:endParaRPr lang="es-ES" altLang="es-AR" sz="3600" dirty="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567" y="3748"/>
              <a:ext cx="272" cy="266"/>
              <a:chOff x="8901" y="544"/>
              <a:chExt cx="1800" cy="1620"/>
            </a:xfrm>
          </p:grpSpPr>
          <p:sp>
            <p:nvSpPr>
              <p:cNvPr id="9" name="Freeform 61"/>
              <p:cNvSpPr>
                <a:spLocks/>
              </p:cNvSpPr>
              <p:nvPr/>
            </p:nvSpPr>
            <p:spPr bwMode="auto">
              <a:xfrm>
                <a:off x="8901" y="544"/>
                <a:ext cx="1800" cy="1620"/>
              </a:xfrm>
              <a:custGeom>
                <a:avLst/>
                <a:gdLst>
                  <a:gd name="T0" fmla="*/ 9 w 186"/>
                  <a:gd name="T1" fmla="*/ 113 h 161"/>
                  <a:gd name="T2" fmla="*/ 17 w 186"/>
                  <a:gd name="T3" fmla="*/ 124 h 161"/>
                  <a:gd name="T4" fmla="*/ 25 w 186"/>
                  <a:gd name="T5" fmla="*/ 132 h 161"/>
                  <a:gd name="T6" fmla="*/ 37 w 186"/>
                  <a:gd name="T7" fmla="*/ 135 h 161"/>
                  <a:gd name="T8" fmla="*/ 46 w 186"/>
                  <a:gd name="T9" fmla="*/ 135 h 161"/>
                  <a:gd name="T10" fmla="*/ 54 w 186"/>
                  <a:gd name="T11" fmla="*/ 128 h 161"/>
                  <a:gd name="T12" fmla="*/ 54 w 186"/>
                  <a:gd name="T13" fmla="*/ 113 h 161"/>
                  <a:gd name="T14" fmla="*/ 50 w 186"/>
                  <a:gd name="T15" fmla="*/ 102 h 161"/>
                  <a:gd name="T16" fmla="*/ 58 w 186"/>
                  <a:gd name="T17" fmla="*/ 91 h 161"/>
                  <a:gd name="T18" fmla="*/ 66 w 186"/>
                  <a:gd name="T19" fmla="*/ 91 h 161"/>
                  <a:gd name="T20" fmla="*/ 75 w 186"/>
                  <a:gd name="T21" fmla="*/ 99 h 161"/>
                  <a:gd name="T22" fmla="*/ 75 w 186"/>
                  <a:gd name="T23" fmla="*/ 113 h 161"/>
                  <a:gd name="T24" fmla="*/ 79 w 186"/>
                  <a:gd name="T25" fmla="*/ 124 h 161"/>
                  <a:gd name="T26" fmla="*/ 91 w 186"/>
                  <a:gd name="T27" fmla="*/ 132 h 161"/>
                  <a:gd name="T28" fmla="*/ 95 w 186"/>
                  <a:gd name="T29" fmla="*/ 143 h 161"/>
                  <a:gd name="T30" fmla="*/ 103 w 186"/>
                  <a:gd name="T31" fmla="*/ 150 h 161"/>
                  <a:gd name="T32" fmla="*/ 107 w 186"/>
                  <a:gd name="T33" fmla="*/ 154 h 161"/>
                  <a:gd name="T34" fmla="*/ 124 w 186"/>
                  <a:gd name="T35" fmla="*/ 154 h 161"/>
                  <a:gd name="T36" fmla="*/ 132 w 186"/>
                  <a:gd name="T37" fmla="*/ 161 h 161"/>
                  <a:gd name="T38" fmla="*/ 140 w 186"/>
                  <a:gd name="T39" fmla="*/ 154 h 161"/>
                  <a:gd name="T40" fmla="*/ 153 w 186"/>
                  <a:gd name="T41" fmla="*/ 161 h 161"/>
                  <a:gd name="T42" fmla="*/ 161 w 186"/>
                  <a:gd name="T43" fmla="*/ 154 h 161"/>
                  <a:gd name="T44" fmla="*/ 173 w 186"/>
                  <a:gd name="T45" fmla="*/ 150 h 161"/>
                  <a:gd name="T46" fmla="*/ 182 w 186"/>
                  <a:gd name="T47" fmla="*/ 143 h 161"/>
                  <a:gd name="T48" fmla="*/ 182 w 186"/>
                  <a:gd name="T49" fmla="*/ 135 h 161"/>
                  <a:gd name="T50" fmla="*/ 182 w 186"/>
                  <a:gd name="T51" fmla="*/ 121 h 161"/>
                  <a:gd name="T52" fmla="*/ 182 w 186"/>
                  <a:gd name="T53" fmla="*/ 106 h 161"/>
                  <a:gd name="T54" fmla="*/ 173 w 186"/>
                  <a:gd name="T55" fmla="*/ 99 h 161"/>
                  <a:gd name="T56" fmla="*/ 165 w 186"/>
                  <a:gd name="T57" fmla="*/ 106 h 161"/>
                  <a:gd name="T58" fmla="*/ 157 w 186"/>
                  <a:gd name="T59" fmla="*/ 99 h 161"/>
                  <a:gd name="T60" fmla="*/ 149 w 186"/>
                  <a:gd name="T61" fmla="*/ 99 h 161"/>
                  <a:gd name="T62" fmla="*/ 140 w 186"/>
                  <a:gd name="T63" fmla="*/ 91 h 161"/>
                  <a:gd name="T64" fmla="*/ 132 w 186"/>
                  <a:gd name="T65" fmla="*/ 84 h 161"/>
                  <a:gd name="T66" fmla="*/ 132 w 186"/>
                  <a:gd name="T67" fmla="*/ 69 h 161"/>
                  <a:gd name="T68" fmla="*/ 120 w 186"/>
                  <a:gd name="T69" fmla="*/ 66 h 161"/>
                  <a:gd name="T70" fmla="*/ 116 w 186"/>
                  <a:gd name="T71" fmla="*/ 55 h 161"/>
                  <a:gd name="T72" fmla="*/ 116 w 186"/>
                  <a:gd name="T73" fmla="*/ 47 h 161"/>
                  <a:gd name="T74" fmla="*/ 116 w 186"/>
                  <a:gd name="T75" fmla="*/ 33 h 161"/>
                  <a:gd name="T76" fmla="*/ 120 w 186"/>
                  <a:gd name="T77" fmla="*/ 22 h 161"/>
                  <a:gd name="T78" fmla="*/ 116 w 186"/>
                  <a:gd name="T79" fmla="*/ 18 h 161"/>
                  <a:gd name="T80" fmla="*/ 99 w 186"/>
                  <a:gd name="T81" fmla="*/ 14 h 161"/>
                  <a:gd name="T82" fmla="*/ 87 w 186"/>
                  <a:gd name="T83" fmla="*/ 18 h 161"/>
                  <a:gd name="T84" fmla="*/ 75 w 186"/>
                  <a:gd name="T85" fmla="*/ 7 h 161"/>
                  <a:gd name="T86" fmla="*/ 70 w 186"/>
                  <a:gd name="T87" fmla="*/ 3 h 161"/>
                  <a:gd name="T88" fmla="*/ 62 w 186"/>
                  <a:gd name="T89" fmla="*/ 3 h 161"/>
                  <a:gd name="T90" fmla="*/ 58 w 186"/>
                  <a:gd name="T91" fmla="*/ 14 h 161"/>
                  <a:gd name="T92" fmla="*/ 50 w 186"/>
                  <a:gd name="T93" fmla="*/ 22 h 161"/>
                  <a:gd name="T94" fmla="*/ 37 w 186"/>
                  <a:gd name="T95" fmla="*/ 25 h 161"/>
                  <a:gd name="T96" fmla="*/ 29 w 186"/>
                  <a:gd name="T97" fmla="*/ 25 h 161"/>
                  <a:gd name="T98" fmla="*/ 25 w 186"/>
                  <a:gd name="T99" fmla="*/ 36 h 161"/>
                  <a:gd name="T100" fmla="*/ 13 w 186"/>
                  <a:gd name="T101" fmla="*/ 44 h 161"/>
                  <a:gd name="T102" fmla="*/ 9 w 186"/>
                  <a:gd name="T103" fmla="*/ 55 h 161"/>
                  <a:gd name="T104" fmla="*/ 9 w 186"/>
                  <a:gd name="T105" fmla="*/ 62 h 161"/>
                  <a:gd name="T106" fmla="*/ 17 w 186"/>
                  <a:gd name="T107" fmla="*/ 69 h 161"/>
                  <a:gd name="T108" fmla="*/ 13 w 186"/>
                  <a:gd name="T109" fmla="*/ 80 h 161"/>
                  <a:gd name="T110" fmla="*/ 5 w 186"/>
                  <a:gd name="T111" fmla="*/ 95 h 161"/>
                  <a:gd name="T112" fmla="*/ 0 w 186"/>
                  <a:gd name="T113" fmla="*/ 10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6" h="161">
                    <a:moveTo>
                      <a:pt x="0" y="110"/>
                    </a:moveTo>
                    <a:lnTo>
                      <a:pt x="5" y="110"/>
                    </a:lnTo>
                    <a:lnTo>
                      <a:pt x="5" y="113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7" y="117"/>
                    </a:lnTo>
                    <a:lnTo>
                      <a:pt x="17" y="121"/>
                    </a:lnTo>
                    <a:lnTo>
                      <a:pt x="17" y="124"/>
                    </a:lnTo>
                    <a:lnTo>
                      <a:pt x="21" y="124"/>
                    </a:lnTo>
                    <a:lnTo>
                      <a:pt x="21" y="128"/>
                    </a:lnTo>
                    <a:lnTo>
                      <a:pt x="25" y="128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3" y="132"/>
                    </a:lnTo>
                    <a:lnTo>
                      <a:pt x="33" y="135"/>
                    </a:lnTo>
                    <a:lnTo>
                      <a:pt x="37" y="135"/>
                    </a:lnTo>
                    <a:lnTo>
                      <a:pt x="37" y="139"/>
                    </a:lnTo>
                    <a:lnTo>
                      <a:pt x="42" y="139"/>
                    </a:lnTo>
                    <a:lnTo>
                      <a:pt x="46" y="139"/>
                    </a:lnTo>
                    <a:lnTo>
                      <a:pt x="46" y="135"/>
                    </a:lnTo>
                    <a:lnTo>
                      <a:pt x="50" y="135"/>
                    </a:lnTo>
                    <a:lnTo>
                      <a:pt x="50" y="132"/>
                    </a:lnTo>
                    <a:lnTo>
                      <a:pt x="54" y="132"/>
                    </a:lnTo>
                    <a:lnTo>
                      <a:pt x="54" y="128"/>
                    </a:lnTo>
                    <a:lnTo>
                      <a:pt x="54" y="124"/>
                    </a:lnTo>
                    <a:lnTo>
                      <a:pt x="54" y="121"/>
                    </a:lnTo>
                    <a:lnTo>
                      <a:pt x="54" y="117"/>
                    </a:lnTo>
                    <a:lnTo>
                      <a:pt x="54" y="113"/>
                    </a:lnTo>
                    <a:lnTo>
                      <a:pt x="54" y="110"/>
                    </a:lnTo>
                    <a:lnTo>
                      <a:pt x="54" y="106"/>
                    </a:lnTo>
                    <a:lnTo>
                      <a:pt x="54" y="102"/>
                    </a:lnTo>
                    <a:lnTo>
                      <a:pt x="50" y="102"/>
                    </a:lnTo>
                    <a:lnTo>
                      <a:pt x="50" y="99"/>
                    </a:lnTo>
                    <a:lnTo>
                      <a:pt x="54" y="95"/>
                    </a:lnTo>
                    <a:lnTo>
                      <a:pt x="54" y="91"/>
                    </a:lnTo>
                    <a:lnTo>
                      <a:pt x="58" y="91"/>
                    </a:lnTo>
                    <a:lnTo>
                      <a:pt x="62" y="91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6" y="91"/>
                    </a:lnTo>
                    <a:lnTo>
                      <a:pt x="66" y="95"/>
                    </a:lnTo>
                    <a:lnTo>
                      <a:pt x="70" y="95"/>
                    </a:lnTo>
                    <a:lnTo>
                      <a:pt x="70" y="99"/>
                    </a:lnTo>
                    <a:lnTo>
                      <a:pt x="75" y="99"/>
                    </a:lnTo>
                    <a:lnTo>
                      <a:pt x="75" y="102"/>
                    </a:lnTo>
                    <a:lnTo>
                      <a:pt x="75" y="106"/>
                    </a:lnTo>
                    <a:lnTo>
                      <a:pt x="75" y="110"/>
                    </a:lnTo>
                    <a:lnTo>
                      <a:pt x="75" y="113"/>
                    </a:lnTo>
                    <a:lnTo>
                      <a:pt x="75" y="117"/>
                    </a:lnTo>
                    <a:lnTo>
                      <a:pt x="75" y="121"/>
                    </a:lnTo>
                    <a:lnTo>
                      <a:pt x="75" y="124"/>
                    </a:lnTo>
                    <a:lnTo>
                      <a:pt x="79" y="124"/>
                    </a:lnTo>
                    <a:lnTo>
                      <a:pt x="83" y="124"/>
                    </a:lnTo>
                    <a:lnTo>
                      <a:pt x="87" y="128"/>
                    </a:lnTo>
                    <a:lnTo>
                      <a:pt x="87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9"/>
                    </a:lnTo>
                    <a:lnTo>
                      <a:pt x="95" y="139"/>
                    </a:lnTo>
                    <a:lnTo>
                      <a:pt x="95" y="143"/>
                    </a:lnTo>
                    <a:lnTo>
                      <a:pt x="95" y="146"/>
                    </a:lnTo>
                    <a:lnTo>
                      <a:pt x="99" y="146"/>
                    </a:lnTo>
                    <a:lnTo>
                      <a:pt x="99" y="150"/>
                    </a:lnTo>
                    <a:lnTo>
                      <a:pt x="103" y="150"/>
                    </a:lnTo>
                    <a:lnTo>
                      <a:pt x="103" y="154"/>
                    </a:lnTo>
                    <a:lnTo>
                      <a:pt x="103" y="150"/>
                    </a:lnTo>
                    <a:lnTo>
                      <a:pt x="107" y="150"/>
                    </a:lnTo>
                    <a:lnTo>
                      <a:pt x="107" y="154"/>
                    </a:lnTo>
                    <a:lnTo>
                      <a:pt x="112" y="154"/>
                    </a:lnTo>
                    <a:lnTo>
                      <a:pt x="116" y="154"/>
                    </a:lnTo>
                    <a:lnTo>
                      <a:pt x="120" y="154"/>
                    </a:lnTo>
                    <a:lnTo>
                      <a:pt x="124" y="154"/>
                    </a:lnTo>
                    <a:lnTo>
                      <a:pt x="128" y="154"/>
                    </a:lnTo>
                    <a:lnTo>
                      <a:pt x="128" y="157"/>
                    </a:lnTo>
                    <a:lnTo>
                      <a:pt x="132" y="157"/>
                    </a:lnTo>
                    <a:lnTo>
                      <a:pt x="132" y="161"/>
                    </a:lnTo>
                    <a:lnTo>
                      <a:pt x="136" y="161"/>
                    </a:lnTo>
                    <a:lnTo>
                      <a:pt x="140" y="161"/>
                    </a:lnTo>
                    <a:lnTo>
                      <a:pt x="140" y="157"/>
                    </a:lnTo>
                    <a:lnTo>
                      <a:pt x="140" y="154"/>
                    </a:lnTo>
                    <a:lnTo>
                      <a:pt x="145" y="154"/>
                    </a:lnTo>
                    <a:lnTo>
                      <a:pt x="149" y="157"/>
                    </a:lnTo>
                    <a:lnTo>
                      <a:pt x="153" y="157"/>
                    </a:lnTo>
                    <a:lnTo>
                      <a:pt x="153" y="161"/>
                    </a:lnTo>
                    <a:lnTo>
                      <a:pt x="157" y="161"/>
                    </a:lnTo>
                    <a:lnTo>
                      <a:pt x="157" y="157"/>
                    </a:lnTo>
                    <a:lnTo>
                      <a:pt x="161" y="157"/>
                    </a:lnTo>
                    <a:lnTo>
                      <a:pt x="161" y="154"/>
                    </a:lnTo>
                    <a:lnTo>
                      <a:pt x="165" y="154"/>
                    </a:lnTo>
                    <a:lnTo>
                      <a:pt x="169" y="154"/>
                    </a:lnTo>
                    <a:lnTo>
                      <a:pt x="169" y="150"/>
                    </a:lnTo>
                    <a:lnTo>
                      <a:pt x="173" y="150"/>
                    </a:lnTo>
                    <a:lnTo>
                      <a:pt x="177" y="150"/>
                    </a:lnTo>
                    <a:lnTo>
                      <a:pt x="177" y="146"/>
                    </a:lnTo>
                    <a:lnTo>
                      <a:pt x="182" y="146"/>
                    </a:lnTo>
                    <a:lnTo>
                      <a:pt x="182" y="143"/>
                    </a:lnTo>
                    <a:lnTo>
                      <a:pt x="182" y="139"/>
                    </a:lnTo>
                    <a:lnTo>
                      <a:pt x="186" y="139"/>
                    </a:lnTo>
                    <a:lnTo>
                      <a:pt x="182" y="139"/>
                    </a:lnTo>
                    <a:lnTo>
                      <a:pt x="182" y="135"/>
                    </a:lnTo>
                    <a:lnTo>
                      <a:pt x="182" y="132"/>
                    </a:lnTo>
                    <a:lnTo>
                      <a:pt x="182" y="128"/>
                    </a:lnTo>
                    <a:lnTo>
                      <a:pt x="182" y="124"/>
                    </a:lnTo>
                    <a:lnTo>
                      <a:pt x="182" y="121"/>
                    </a:lnTo>
                    <a:lnTo>
                      <a:pt x="182" y="117"/>
                    </a:lnTo>
                    <a:lnTo>
                      <a:pt x="182" y="113"/>
                    </a:lnTo>
                    <a:lnTo>
                      <a:pt x="182" y="110"/>
                    </a:lnTo>
                    <a:lnTo>
                      <a:pt x="182" y="106"/>
                    </a:lnTo>
                    <a:lnTo>
                      <a:pt x="182" y="102"/>
                    </a:lnTo>
                    <a:lnTo>
                      <a:pt x="182" y="99"/>
                    </a:lnTo>
                    <a:lnTo>
                      <a:pt x="177" y="99"/>
                    </a:lnTo>
                    <a:lnTo>
                      <a:pt x="173" y="99"/>
                    </a:lnTo>
                    <a:lnTo>
                      <a:pt x="169" y="99"/>
                    </a:lnTo>
                    <a:lnTo>
                      <a:pt x="169" y="102"/>
                    </a:lnTo>
                    <a:lnTo>
                      <a:pt x="169" y="106"/>
                    </a:lnTo>
                    <a:lnTo>
                      <a:pt x="165" y="106"/>
                    </a:lnTo>
                    <a:lnTo>
                      <a:pt x="165" y="102"/>
                    </a:lnTo>
                    <a:lnTo>
                      <a:pt x="161" y="102"/>
                    </a:lnTo>
                    <a:lnTo>
                      <a:pt x="161" y="99"/>
                    </a:lnTo>
                    <a:lnTo>
                      <a:pt x="157" y="99"/>
                    </a:lnTo>
                    <a:lnTo>
                      <a:pt x="157" y="95"/>
                    </a:lnTo>
                    <a:lnTo>
                      <a:pt x="153" y="95"/>
                    </a:lnTo>
                    <a:lnTo>
                      <a:pt x="149" y="95"/>
                    </a:lnTo>
                    <a:lnTo>
                      <a:pt x="149" y="99"/>
                    </a:lnTo>
                    <a:lnTo>
                      <a:pt x="145" y="99"/>
                    </a:lnTo>
                    <a:lnTo>
                      <a:pt x="140" y="99"/>
                    </a:lnTo>
                    <a:lnTo>
                      <a:pt x="140" y="95"/>
                    </a:lnTo>
                    <a:lnTo>
                      <a:pt x="140" y="91"/>
                    </a:lnTo>
                    <a:lnTo>
                      <a:pt x="136" y="91"/>
                    </a:lnTo>
                    <a:lnTo>
                      <a:pt x="136" y="88"/>
                    </a:lnTo>
                    <a:lnTo>
                      <a:pt x="136" y="84"/>
                    </a:lnTo>
                    <a:lnTo>
                      <a:pt x="132" y="84"/>
                    </a:lnTo>
                    <a:lnTo>
                      <a:pt x="132" y="80"/>
                    </a:lnTo>
                    <a:lnTo>
                      <a:pt x="132" y="77"/>
                    </a:lnTo>
                    <a:lnTo>
                      <a:pt x="132" y="73"/>
                    </a:lnTo>
                    <a:lnTo>
                      <a:pt x="132" y="69"/>
                    </a:lnTo>
                    <a:lnTo>
                      <a:pt x="128" y="69"/>
                    </a:lnTo>
                    <a:lnTo>
                      <a:pt x="124" y="69"/>
                    </a:lnTo>
                    <a:lnTo>
                      <a:pt x="124" y="66"/>
                    </a:lnTo>
                    <a:lnTo>
                      <a:pt x="120" y="66"/>
                    </a:lnTo>
                    <a:lnTo>
                      <a:pt x="120" y="62"/>
                    </a:lnTo>
                    <a:lnTo>
                      <a:pt x="120" y="58"/>
                    </a:lnTo>
                    <a:lnTo>
                      <a:pt x="120" y="55"/>
                    </a:lnTo>
                    <a:lnTo>
                      <a:pt x="116" y="55"/>
                    </a:lnTo>
                    <a:lnTo>
                      <a:pt x="116" y="51"/>
                    </a:lnTo>
                    <a:lnTo>
                      <a:pt x="120" y="51"/>
                    </a:lnTo>
                    <a:lnTo>
                      <a:pt x="120" y="47"/>
                    </a:lnTo>
                    <a:lnTo>
                      <a:pt x="116" y="47"/>
                    </a:lnTo>
                    <a:lnTo>
                      <a:pt x="116" y="44"/>
                    </a:lnTo>
                    <a:lnTo>
                      <a:pt x="116" y="40"/>
                    </a:lnTo>
                    <a:lnTo>
                      <a:pt x="116" y="36"/>
                    </a:lnTo>
                    <a:lnTo>
                      <a:pt x="116" y="33"/>
                    </a:lnTo>
                    <a:lnTo>
                      <a:pt x="120" y="33"/>
                    </a:lnTo>
                    <a:lnTo>
                      <a:pt x="120" y="29"/>
                    </a:lnTo>
                    <a:lnTo>
                      <a:pt x="120" y="25"/>
                    </a:lnTo>
                    <a:lnTo>
                      <a:pt x="120" y="22"/>
                    </a:lnTo>
                    <a:lnTo>
                      <a:pt x="124" y="22"/>
                    </a:lnTo>
                    <a:lnTo>
                      <a:pt x="124" y="18"/>
                    </a:lnTo>
                    <a:lnTo>
                      <a:pt x="120" y="18"/>
                    </a:lnTo>
                    <a:lnTo>
                      <a:pt x="116" y="18"/>
                    </a:lnTo>
                    <a:lnTo>
                      <a:pt x="112" y="18"/>
                    </a:lnTo>
                    <a:lnTo>
                      <a:pt x="107" y="18"/>
                    </a:lnTo>
                    <a:lnTo>
                      <a:pt x="103" y="18"/>
                    </a:lnTo>
                    <a:lnTo>
                      <a:pt x="99" y="14"/>
                    </a:lnTo>
                    <a:lnTo>
                      <a:pt x="99" y="18"/>
                    </a:lnTo>
                    <a:lnTo>
                      <a:pt x="95" y="18"/>
                    </a:lnTo>
                    <a:lnTo>
                      <a:pt x="91" y="18"/>
                    </a:lnTo>
                    <a:lnTo>
                      <a:pt x="87" y="18"/>
                    </a:lnTo>
                    <a:lnTo>
                      <a:pt x="87" y="14"/>
                    </a:lnTo>
                    <a:lnTo>
                      <a:pt x="83" y="11"/>
                    </a:lnTo>
                    <a:lnTo>
                      <a:pt x="79" y="7"/>
                    </a:lnTo>
                    <a:lnTo>
                      <a:pt x="75" y="7"/>
                    </a:lnTo>
                    <a:lnTo>
                      <a:pt x="70" y="7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70" y="3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2" y="3"/>
                    </a:lnTo>
                    <a:lnTo>
                      <a:pt x="58" y="3"/>
                    </a:lnTo>
                    <a:lnTo>
                      <a:pt x="58" y="7"/>
                    </a:lnTo>
                    <a:lnTo>
                      <a:pt x="58" y="11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4" y="18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7" y="22"/>
                    </a:lnTo>
                    <a:lnTo>
                      <a:pt x="37" y="25"/>
                    </a:lnTo>
                    <a:lnTo>
                      <a:pt x="33" y="25"/>
                    </a:lnTo>
                    <a:lnTo>
                      <a:pt x="33" y="22"/>
                    </a:lnTo>
                    <a:lnTo>
                      <a:pt x="33" y="25"/>
                    </a:lnTo>
                    <a:lnTo>
                      <a:pt x="29" y="25"/>
                    </a:lnTo>
                    <a:lnTo>
                      <a:pt x="29" y="29"/>
                    </a:lnTo>
                    <a:lnTo>
                      <a:pt x="29" y="33"/>
                    </a:lnTo>
                    <a:lnTo>
                      <a:pt x="29" y="36"/>
                    </a:lnTo>
                    <a:lnTo>
                      <a:pt x="25" y="36"/>
                    </a:lnTo>
                    <a:lnTo>
                      <a:pt x="21" y="40"/>
                    </a:lnTo>
                    <a:lnTo>
                      <a:pt x="17" y="40"/>
                    </a:lnTo>
                    <a:lnTo>
                      <a:pt x="17" y="44"/>
                    </a:lnTo>
                    <a:lnTo>
                      <a:pt x="13" y="44"/>
                    </a:lnTo>
                    <a:lnTo>
                      <a:pt x="13" y="47"/>
                    </a:lnTo>
                    <a:lnTo>
                      <a:pt x="13" y="51"/>
                    </a:lnTo>
                    <a:lnTo>
                      <a:pt x="9" y="51"/>
                    </a:lnTo>
                    <a:lnTo>
                      <a:pt x="9" y="55"/>
                    </a:lnTo>
                    <a:lnTo>
                      <a:pt x="5" y="55"/>
                    </a:lnTo>
                    <a:lnTo>
                      <a:pt x="5" y="58"/>
                    </a:lnTo>
                    <a:lnTo>
                      <a:pt x="5" y="62"/>
                    </a:lnTo>
                    <a:lnTo>
                      <a:pt x="9" y="62"/>
                    </a:lnTo>
                    <a:lnTo>
                      <a:pt x="9" y="66"/>
                    </a:lnTo>
                    <a:lnTo>
                      <a:pt x="13" y="66"/>
                    </a:lnTo>
                    <a:lnTo>
                      <a:pt x="13" y="69"/>
                    </a:lnTo>
                    <a:lnTo>
                      <a:pt x="17" y="69"/>
                    </a:lnTo>
                    <a:lnTo>
                      <a:pt x="13" y="69"/>
                    </a:lnTo>
                    <a:lnTo>
                      <a:pt x="13" y="73"/>
                    </a:lnTo>
                    <a:lnTo>
                      <a:pt x="13" y="77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5" y="102"/>
                    </a:lnTo>
                    <a:lnTo>
                      <a:pt x="5" y="106"/>
                    </a:lnTo>
                    <a:lnTo>
                      <a:pt x="0" y="106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6600"/>
                  </a:gs>
                  <a:gs pos="100000">
                    <a:srgbClr val="FFFFFF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grpSp>
            <p:nvGrpSpPr>
              <p:cNvPr id="10" name="Group 62"/>
              <p:cNvGrpSpPr>
                <a:grpSpLocks/>
              </p:cNvGrpSpPr>
              <p:nvPr/>
            </p:nvGrpSpPr>
            <p:grpSpPr bwMode="auto">
              <a:xfrm>
                <a:off x="9261" y="814"/>
                <a:ext cx="1080" cy="1080"/>
                <a:chOff x="8721" y="904"/>
                <a:chExt cx="1080" cy="1080"/>
              </a:xfrm>
            </p:grpSpPr>
            <p:sp>
              <p:nvSpPr>
                <p:cNvPr id="11" name="Oval 63"/>
                <p:cNvSpPr>
                  <a:spLocks noChangeArrowheads="1"/>
                </p:cNvSpPr>
                <p:nvPr/>
              </p:nvSpPr>
              <p:spPr bwMode="auto">
                <a:xfrm>
                  <a:off x="8721" y="904"/>
                  <a:ext cx="1080" cy="1080"/>
                </a:xfrm>
                <a:prstGeom prst="ellipse">
                  <a:avLst/>
                </a:prstGeom>
                <a:solidFill>
                  <a:srgbClr val="66FFFF"/>
                </a:solidFill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s-AR" altLang="es-AR" sz="2400">
                    <a:solidFill>
                      <a:srgbClr val="66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836" y="1109"/>
                  <a:ext cx="788" cy="692"/>
                </a:xfrm>
                <a:prstGeom prst="line">
                  <a:avLst/>
                </a:prstGeom>
                <a:noFill/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009999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3" name="WordArt 6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929" y="1163"/>
                  <a:ext cx="664" cy="562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FadeUp">
                    <a:avLst>
                      <a:gd name="adj" fmla="val 9991"/>
                    </a:avLst>
                  </a:prstTxWarp>
                </a:bodyPr>
                <a:lstStyle/>
                <a:p>
                  <a:pPr algn="ctr"/>
                  <a:r>
                    <a:rPr lang="es-AR" sz="3600" kern="10">
                      <a:ln w="63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TBC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37194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8574491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50927" y="6444044"/>
            <a:ext cx="8042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Fuente</a:t>
            </a:r>
            <a:r>
              <a:rPr lang="es-ES" sz="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Instituto Nacional de Enfermedades Respiratorias (INER) “Emilio </a:t>
            </a:r>
            <a:r>
              <a:rPr lang="es-ES" sz="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Coni</a:t>
            </a:r>
            <a:r>
              <a:rPr lang="es-ES" sz="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”, Administración Nacional de Laboratorios e Institutos de Salud (ANLIS), con base en los datos de los Programas de Control de las 24 Jurisdicciones del país</a:t>
            </a:r>
            <a:endParaRPr lang="es-AR" sz="9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4382240"/>
            <a:ext cx="4176001" cy="1207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454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72656882"/>
              </p:ext>
            </p:extLst>
          </p:nvPr>
        </p:nvGraphicFramePr>
        <p:xfrm>
          <a:off x="323528" y="0"/>
          <a:ext cx="8424936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49484205"/>
              </p:ext>
            </p:extLst>
          </p:nvPr>
        </p:nvGraphicFramePr>
        <p:xfrm>
          <a:off x="323528" y="3573016"/>
          <a:ext cx="8424936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0812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67801724"/>
              </p:ext>
            </p:extLst>
          </p:nvPr>
        </p:nvGraphicFramePr>
        <p:xfrm>
          <a:off x="683568" y="116632"/>
          <a:ext cx="767715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15599445"/>
              </p:ext>
            </p:extLst>
          </p:nvPr>
        </p:nvGraphicFramePr>
        <p:xfrm>
          <a:off x="683568" y="3356992"/>
          <a:ext cx="7727007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341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94385453"/>
              </p:ext>
            </p:extLst>
          </p:nvPr>
        </p:nvGraphicFramePr>
        <p:xfrm>
          <a:off x="733425" y="260648"/>
          <a:ext cx="7677150" cy="295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01080960"/>
              </p:ext>
            </p:extLst>
          </p:nvPr>
        </p:nvGraphicFramePr>
        <p:xfrm>
          <a:off x="733425" y="3573016"/>
          <a:ext cx="767715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329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1457</Words>
  <Application>Microsoft Office PowerPoint</Application>
  <PresentationFormat>Presentación en pantalla (4:3)</PresentationFormat>
  <Paragraphs>333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Tema de Office</vt:lpstr>
      <vt:lpstr>Diapositiva 1</vt:lpstr>
      <vt:lpstr>Objetivo Principal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Modalidad de tratamiento  TB pulmonar ED (+) NOA</vt:lpstr>
      <vt:lpstr>Diapositiva 21</vt:lpstr>
      <vt:lpstr>Diapositiva 22</vt:lpstr>
      <vt:lpstr>TB-VIH EN EL NOA</vt:lpstr>
      <vt:lpstr>Diapositiva 24</vt:lpstr>
      <vt:lpstr>Diapositiva 25</vt:lpstr>
      <vt:lpstr>Diapositiva 26</vt:lpstr>
      <vt:lpstr>Diapositiva 27</vt:lpstr>
      <vt:lpstr>MDR PROVINCIAS DEL NOA</vt:lpstr>
      <vt:lpstr>Evaluación de tratamiento de pacientes resistentes</vt:lpstr>
      <vt:lpstr>Tuberculostáticos  disponibles en Jujuy</vt:lpstr>
      <vt:lpstr>Costos por tratamiento aproximado</vt:lpstr>
      <vt:lpstr>Diapositiva 32</vt:lpstr>
      <vt:lpstr>CONCEPTOS BASICOS EN RETRATAMIENTOS</vt:lpstr>
      <vt:lpstr>Diapositiva 34</vt:lpstr>
      <vt:lpstr>Retratamiento de la TBC</vt:lpstr>
      <vt:lpstr>Otras Recomendaciones</vt:lpstr>
      <vt:lpstr>Diapositiva 37</vt:lpstr>
      <vt:lpstr>Diapositiva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MARIELA CASASOLA</dc:creator>
  <cp:lastModifiedBy>Silvia</cp:lastModifiedBy>
  <cp:revision>79</cp:revision>
  <dcterms:created xsi:type="dcterms:W3CDTF">2014-10-06T11:10:31Z</dcterms:created>
  <dcterms:modified xsi:type="dcterms:W3CDTF">2014-10-11T01:59:32Z</dcterms:modified>
</cp:coreProperties>
</file>