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5" r:id="rId3"/>
    <p:sldId id="260" r:id="rId4"/>
    <p:sldId id="258" r:id="rId5"/>
    <p:sldId id="309" r:id="rId6"/>
    <p:sldId id="311" r:id="rId7"/>
    <p:sldId id="264" r:id="rId8"/>
    <p:sldId id="265" r:id="rId9"/>
    <p:sldId id="316" r:id="rId10"/>
    <p:sldId id="302" r:id="rId11"/>
    <p:sldId id="267" r:id="rId12"/>
    <p:sldId id="269" r:id="rId13"/>
    <p:sldId id="270" r:id="rId14"/>
    <p:sldId id="317" r:id="rId15"/>
    <p:sldId id="303" r:id="rId16"/>
    <p:sldId id="272" r:id="rId17"/>
    <p:sldId id="304" r:id="rId18"/>
    <p:sldId id="305" r:id="rId19"/>
    <p:sldId id="277" r:id="rId20"/>
    <p:sldId id="278" r:id="rId21"/>
    <p:sldId id="279" r:id="rId22"/>
    <p:sldId id="306" r:id="rId23"/>
    <p:sldId id="282" r:id="rId24"/>
    <p:sldId id="283" r:id="rId25"/>
    <p:sldId id="284" r:id="rId26"/>
    <p:sldId id="285" r:id="rId27"/>
    <p:sldId id="307" r:id="rId28"/>
    <p:sldId id="308" r:id="rId29"/>
    <p:sldId id="289" r:id="rId30"/>
    <p:sldId id="290" r:id="rId31"/>
    <p:sldId id="291" r:id="rId32"/>
    <p:sldId id="293" r:id="rId33"/>
    <p:sldId id="294" r:id="rId34"/>
    <p:sldId id="313" r:id="rId35"/>
    <p:sldId id="312" r:id="rId36"/>
    <p:sldId id="315" r:id="rId37"/>
    <p:sldId id="314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73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15" autoAdjust="0"/>
  </p:normalViewPr>
  <p:slideViewPr>
    <p:cSldViewPr>
      <p:cViewPr>
        <p:scale>
          <a:sx n="50" d="100"/>
          <a:sy n="50" d="100"/>
        </p:scale>
        <p:origin x="-5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27093-647D-4024-8590-4FD4C23FBAB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222A6AD-6401-43A4-A071-27B8783645F8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AR" sz="1800" dirty="0" smtClean="0"/>
            <a:t>Mejor entendimiento de los cuidados y el pronóstico de las ETC.</a:t>
          </a:r>
          <a:endParaRPr lang="es-AR" sz="1800" dirty="0"/>
        </a:p>
      </dgm:t>
    </dgm:pt>
    <dgm:pt modelId="{BD390E43-0BDE-41D2-8D57-15EB1132673F}" type="parTrans" cxnId="{BBEC8CC1-E1B4-47F2-A3F7-71D3EE4CF999}">
      <dgm:prSet/>
      <dgm:spPr/>
      <dgm:t>
        <a:bodyPr/>
        <a:lstStyle/>
        <a:p>
          <a:endParaRPr lang="es-AR"/>
        </a:p>
      </dgm:t>
    </dgm:pt>
    <dgm:pt modelId="{269D5DC3-3E1C-4D12-8F28-579A065567CE}" type="sibTrans" cxnId="{BBEC8CC1-E1B4-47F2-A3F7-71D3EE4CF999}">
      <dgm:prSet/>
      <dgm:spPr/>
      <dgm:t>
        <a:bodyPr/>
        <a:lstStyle/>
        <a:p>
          <a:endParaRPr lang="es-AR"/>
        </a:p>
      </dgm:t>
    </dgm:pt>
    <dgm:pt modelId="{223E8578-63FC-4403-95C1-9730075F575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AR" sz="1800" dirty="0" smtClean="0"/>
            <a:t>El compromiso respiratorio actualmente es la mayor causa de discapacidad, limitación al ejercicio y pérdida de calidad de vida </a:t>
          </a:r>
          <a:endParaRPr lang="es-AR" sz="1800" dirty="0"/>
        </a:p>
      </dgm:t>
    </dgm:pt>
    <dgm:pt modelId="{A8C7CC0E-C276-4D83-9BDB-5595FFEA211D}" type="parTrans" cxnId="{8FE73E92-7B3F-48EF-B09F-AA8D79EFAB9D}">
      <dgm:prSet/>
      <dgm:spPr/>
      <dgm:t>
        <a:bodyPr/>
        <a:lstStyle/>
        <a:p>
          <a:endParaRPr lang="es-AR"/>
        </a:p>
      </dgm:t>
    </dgm:pt>
    <dgm:pt modelId="{324007D1-A4B1-48B8-A35E-7BF34891FAEF}" type="sibTrans" cxnId="{8FE73E92-7B3F-48EF-B09F-AA8D79EFAB9D}">
      <dgm:prSet/>
      <dgm:spPr/>
      <dgm:t>
        <a:bodyPr/>
        <a:lstStyle/>
        <a:p>
          <a:endParaRPr lang="es-AR"/>
        </a:p>
      </dgm:t>
    </dgm:pt>
    <dgm:pt modelId="{C57B89A7-526E-4464-999D-7B3C4D1CB1B3}">
      <dgm:prSet/>
      <dgm:spPr/>
      <dgm:t>
        <a:bodyPr/>
        <a:lstStyle/>
        <a:p>
          <a:endParaRPr lang="es-AR"/>
        </a:p>
      </dgm:t>
    </dgm:pt>
    <dgm:pt modelId="{99440F13-C50E-4C21-8600-0928D7461277}" type="parTrans" cxnId="{5F3B8B95-092C-4A19-8413-B74E4C799539}">
      <dgm:prSet/>
      <dgm:spPr/>
      <dgm:t>
        <a:bodyPr/>
        <a:lstStyle/>
        <a:p>
          <a:endParaRPr lang="es-AR"/>
        </a:p>
      </dgm:t>
    </dgm:pt>
    <dgm:pt modelId="{D0F3D2DC-520C-4643-86C3-26535B6B786E}" type="sibTrans" cxnId="{5F3B8B95-092C-4A19-8413-B74E4C799539}">
      <dgm:prSet/>
      <dgm:spPr/>
      <dgm:t>
        <a:bodyPr/>
        <a:lstStyle/>
        <a:p>
          <a:endParaRPr lang="es-AR"/>
        </a:p>
      </dgm:t>
    </dgm:pt>
    <dgm:pt modelId="{CFB50078-A9D7-4954-9CA4-F07D453B4E20}" type="pres">
      <dgm:prSet presAssocID="{E9B27093-647D-4024-8590-4FD4C23FB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B7EA189-7145-42CC-93E4-FCFF54677165}" type="pres">
      <dgm:prSet presAssocID="{E9B27093-647D-4024-8590-4FD4C23FBAB9}" presName="divider" presStyleLbl="fgShp" presStyleIdx="0" presStyleCnt="1" custAng="21332790" custLinFactNeighborY="2279"/>
      <dgm:spPr/>
    </dgm:pt>
    <dgm:pt modelId="{A4C91FF2-181D-4901-B964-6D799BD0E4A5}" type="pres">
      <dgm:prSet presAssocID="{2222A6AD-6401-43A4-A071-27B8783645F8}" presName="downArrow" presStyleLbl="node1" presStyleIdx="0" presStyleCnt="2" custScaleX="55507" custScaleY="92597" custLinFactNeighborX="-37407" custLinFactNeighborY="22152"/>
      <dgm:spPr/>
    </dgm:pt>
    <dgm:pt modelId="{536D0933-A56A-42F5-923E-D5AFF6549601}" type="pres">
      <dgm:prSet presAssocID="{2222A6AD-6401-43A4-A071-27B8783645F8}" presName="downArrowText" presStyleLbl="revTx" presStyleIdx="0" presStyleCnt="2" custScaleX="146974" custScaleY="29683" custLinFactY="49853" custLinFactNeighborX="-46730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6F59B1-EAA3-489D-A530-6899268F69D0}" type="pres">
      <dgm:prSet presAssocID="{223E8578-63FC-4403-95C1-9730075F575D}" presName="upArrow" presStyleLbl="node1" presStyleIdx="1" presStyleCnt="2" custScaleX="57301" custScaleY="89599" custLinFactNeighborX="33806" custLinFactNeighborY="-19431"/>
      <dgm:spPr/>
    </dgm:pt>
    <dgm:pt modelId="{9E98D740-90BC-46A4-9092-7A0811F91DE6}" type="pres">
      <dgm:prSet presAssocID="{223E8578-63FC-4403-95C1-9730075F575D}" presName="upArrowText" presStyleLbl="revTx" presStyleIdx="1" presStyleCnt="2" custScaleX="213498" custScaleY="34126" custLinFactY="-46882" custLinFactNeighborX="77532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01568CA-51DF-4DBD-AFBC-ABE0C36389FB}" type="presOf" srcId="{E9B27093-647D-4024-8590-4FD4C23FBAB9}" destId="{CFB50078-A9D7-4954-9CA4-F07D453B4E20}" srcOrd="0" destOrd="0" presId="urn:microsoft.com/office/officeart/2005/8/layout/arrow3"/>
    <dgm:cxn modelId="{B1466E99-3762-4452-8C2D-56BFEB80B9A8}" type="presOf" srcId="{2222A6AD-6401-43A4-A071-27B8783645F8}" destId="{536D0933-A56A-42F5-923E-D5AFF6549601}" srcOrd="0" destOrd="0" presId="urn:microsoft.com/office/officeart/2005/8/layout/arrow3"/>
    <dgm:cxn modelId="{5F3B8B95-092C-4A19-8413-B74E4C799539}" srcId="{E9B27093-647D-4024-8590-4FD4C23FBAB9}" destId="{C57B89A7-526E-4464-999D-7B3C4D1CB1B3}" srcOrd="2" destOrd="0" parTransId="{99440F13-C50E-4C21-8600-0928D7461277}" sibTransId="{D0F3D2DC-520C-4643-86C3-26535B6B786E}"/>
    <dgm:cxn modelId="{BBEC8CC1-E1B4-47F2-A3F7-71D3EE4CF999}" srcId="{E9B27093-647D-4024-8590-4FD4C23FBAB9}" destId="{2222A6AD-6401-43A4-A071-27B8783645F8}" srcOrd="0" destOrd="0" parTransId="{BD390E43-0BDE-41D2-8D57-15EB1132673F}" sibTransId="{269D5DC3-3E1C-4D12-8F28-579A065567CE}"/>
    <dgm:cxn modelId="{8FE73E92-7B3F-48EF-B09F-AA8D79EFAB9D}" srcId="{E9B27093-647D-4024-8590-4FD4C23FBAB9}" destId="{223E8578-63FC-4403-95C1-9730075F575D}" srcOrd="1" destOrd="0" parTransId="{A8C7CC0E-C276-4D83-9BDB-5595FFEA211D}" sibTransId="{324007D1-A4B1-48B8-A35E-7BF34891FAEF}"/>
    <dgm:cxn modelId="{35D6A4C1-1AA8-45C7-8DD9-7EE4421C3686}" type="presOf" srcId="{223E8578-63FC-4403-95C1-9730075F575D}" destId="{9E98D740-90BC-46A4-9092-7A0811F91DE6}" srcOrd="0" destOrd="0" presId="urn:microsoft.com/office/officeart/2005/8/layout/arrow3"/>
    <dgm:cxn modelId="{1193F7A1-2B75-431C-8061-89E9A1EA5EE8}" type="presParOf" srcId="{CFB50078-A9D7-4954-9CA4-F07D453B4E20}" destId="{9B7EA189-7145-42CC-93E4-FCFF54677165}" srcOrd="0" destOrd="0" presId="urn:microsoft.com/office/officeart/2005/8/layout/arrow3"/>
    <dgm:cxn modelId="{7FDC88C6-3C53-4010-BC9A-FCDFB87A4004}" type="presParOf" srcId="{CFB50078-A9D7-4954-9CA4-F07D453B4E20}" destId="{A4C91FF2-181D-4901-B964-6D799BD0E4A5}" srcOrd="1" destOrd="0" presId="urn:microsoft.com/office/officeart/2005/8/layout/arrow3"/>
    <dgm:cxn modelId="{891C9227-D28B-4E93-9738-A54A0D7C1727}" type="presParOf" srcId="{CFB50078-A9D7-4954-9CA4-F07D453B4E20}" destId="{536D0933-A56A-42F5-923E-D5AFF6549601}" srcOrd="2" destOrd="0" presId="urn:microsoft.com/office/officeart/2005/8/layout/arrow3"/>
    <dgm:cxn modelId="{F9995BB6-E13F-4D04-9011-2053434B1449}" type="presParOf" srcId="{CFB50078-A9D7-4954-9CA4-F07D453B4E20}" destId="{D96F59B1-EAA3-489D-A530-6899268F69D0}" srcOrd="3" destOrd="0" presId="urn:microsoft.com/office/officeart/2005/8/layout/arrow3"/>
    <dgm:cxn modelId="{2E540EBC-2C71-4C11-B3EB-38946441F3A2}" type="presParOf" srcId="{CFB50078-A9D7-4954-9CA4-F07D453B4E20}" destId="{9E98D740-90BC-46A4-9092-7A0811F91DE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F2119-3C46-4940-A0E5-41B58634815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1E0A2D-13D6-4450-8E30-E1BC4E9E39B9}">
      <dgm:prSet phldrT="[Texto]"/>
      <dgm:spPr/>
      <dgm:t>
        <a:bodyPr/>
        <a:lstStyle/>
        <a:p>
          <a:r>
            <a:rPr lang="es-AR" dirty="0" smtClean="0"/>
            <a:t>Tratamiento de la inflamación subyacente</a:t>
          </a:r>
          <a:endParaRPr lang="es-AR" dirty="0"/>
        </a:p>
      </dgm:t>
    </dgm:pt>
    <dgm:pt modelId="{BCD6335D-B04A-40EE-99C0-558435E749C1}" type="parTrans" cxnId="{77F0EA93-8685-43A2-804E-324A2637CCF0}">
      <dgm:prSet/>
      <dgm:spPr/>
      <dgm:t>
        <a:bodyPr/>
        <a:lstStyle/>
        <a:p>
          <a:endParaRPr lang="es-AR"/>
        </a:p>
      </dgm:t>
    </dgm:pt>
    <dgm:pt modelId="{04EEB98B-D97A-4906-A6D2-28C477E904EE}" type="sibTrans" cxnId="{77F0EA93-8685-43A2-804E-324A2637CCF0}">
      <dgm:prSet/>
      <dgm:spPr/>
      <dgm:t>
        <a:bodyPr/>
        <a:lstStyle/>
        <a:p>
          <a:endParaRPr lang="es-AR"/>
        </a:p>
      </dgm:t>
    </dgm:pt>
    <dgm:pt modelId="{B83D5C3B-BC64-4AFD-9BA7-593744FD1F9D}">
      <dgm:prSet phldrT="[Texto]"/>
      <dgm:spPr/>
      <dgm:t>
        <a:bodyPr/>
        <a:lstStyle/>
        <a:p>
          <a:r>
            <a:rPr lang="es-AR" dirty="0" smtClean="0"/>
            <a:t>Tratamiento de la  Fibrosis</a:t>
          </a:r>
          <a:endParaRPr lang="es-AR" dirty="0"/>
        </a:p>
      </dgm:t>
    </dgm:pt>
    <dgm:pt modelId="{B2DB5CBD-0AD8-4721-92F6-9F108D788A39}" type="parTrans" cxnId="{FB1BB3CC-871F-4CFB-96F6-5CAEE744F38F}">
      <dgm:prSet/>
      <dgm:spPr/>
      <dgm:t>
        <a:bodyPr/>
        <a:lstStyle/>
        <a:p>
          <a:endParaRPr lang="es-AR"/>
        </a:p>
      </dgm:t>
    </dgm:pt>
    <dgm:pt modelId="{73BDB9E7-AF9F-4091-B8BE-963A9CE26405}" type="sibTrans" cxnId="{FB1BB3CC-871F-4CFB-96F6-5CAEE744F38F}">
      <dgm:prSet/>
      <dgm:spPr/>
      <dgm:t>
        <a:bodyPr/>
        <a:lstStyle/>
        <a:p>
          <a:endParaRPr lang="es-AR"/>
        </a:p>
      </dgm:t>
    </dgm:pt>
    <dgm:pt modelId="{3E0B6873-7AA6-4B32-914A-C3C6F24A2B81}">
      <dgm:prSet phldrT="[Texto]"/>
      <dgm:spPr/>
      <dgm:t>
        <a:bodyPr/>
        <a:lstStyle/>
        <a:p>
          <a:r>
            <a:rPr lang="es-AR" dirty="0" smtClean="0"/>
            <a:t>Tratamiento Paliativo</a:t>
          </a:r>
          <a:endParaRPr lang="es-AR" dirty="0"/>
        </a:p>
      </dgm:t>
    </dgm:pt>
    <dgm:pt modelId="{E860241C-57B2-4507-BBE9-D92931E95657}" type="parTrans" cxnId="{11892A37-4128-4564-A60A-4B2FD6B6B079}">
      <dgm:prSet/>
      <dgm:spPr/>
      <dgm:t>
        <a:bodyPr/>
        <a:lstStyle/>
        <a:p>
          <a:endParaRPr lang="es-AR"/>
        </a:p>
      </dgm:t>
    </dgm:pt>
    <dgm:pt modelId="{0806CC63-F605-4775-829A-713F9EFB2906}" type="sibTrans" cxnId="{11892A37-4128-4564-A60A-4B2FD6B6B079}">
      <dgm:prSet/>
      <dgm:spPr/>
      <dgm:t>
        <a:bodyPr/>
        <a:lstStyle/>
        <a:p>
          <a:endParaRPr lang="es-AR"/>
        </a:p>
      </dgm:t>
    </dgm:pt>
    <dgm:pt modelId="{AA6A0BE9-9A2E-4C99-A9EB-08239A6836C2}" type="pres">
      <dgm:prSet presAssocID="{091F2119-3C46-4940-A0E5-41B586348153}" presName="linearFlow" presStyleCnt="0">
        <dgm:presLayoutVars>
          <dgm:resizeHandles val="exact"/>
        </dgm:presLayoutVars>
      </dgm:prSet>
      <dgm:spPr/>
    </dgm:pt>
    <dgm:pt modelId="{CFBD4619-5636-43F0-AB7E-BA633406B275}" type="pres">
      <dgm:prSet presAssocID="{441E0A2D-13D6-4450-8E30-E1BC4E9E39B9}" presName="node" presStyleLbl="node1" presStyleIdx="0" presStyleCnt="3" custScaleX="2676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B6D941-0F5F-42F4-88A6-951D5D46994F}" type="pres">
      <dgm:prSet presAssocID="{04EEB98B-D97A-4906-A6D2-28C477E904EE}" presName="sibTrans" presStyleLbl="sibTrans2D1" presStyleIdx="0" presStyleCnt="2"/>
      <dgm:spPr/>
      <dgm:t>
        <a:bodyPr/>
        <a:lstStyle/>
        <a:p>
          <a:endParaRPr lang="es-AR"/>
        </a:p>
      </dgm:t>
    </dgm:pt>
    <dgm:pt modelId="{DBC2DE6E-912A-4CBE-867C-B7D32DCE79D9}" type="pres">
      <dgm:prSet presAssocID="{04EEB98B-D97A-4906-A6D2-28C477E904EE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060ADF52-86EC-4D08-B7EC-DE648C836E57}" type="pres">
      <dgm:prSet presAssocID="{B83D5C3B-BC64-4AFD-9BA7-593744FD1F9D}" presName="node" presStyleLbl="node1" presStyleIdx="1" presStyleCnt="3" custScaleX="2676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89FA29-2C95-448B-9128-43083063D801}" type="pres">
      <dgm:prSet presAssocID="{73BDB9E7-AF9F-4091-B8BE-963A9CE26405}" presName="sibTrans" presStyleLbl="sibTrans2D1" presStyleIdx="1" presStyleCnt="2"/>
      <dgm:spPr/>
      <dgm:t>
        <a:bodyPr/>
        <a:lstStyle/>
        <a:p>
          <a:endParaRPr lang="es-AR"/>
        </a:p>
      </dgm:t>
    </dgm:pt>
    <dgm:pt modelId="{60D286CF-6814-4EB5-9C6D-1ADAC440538B}" type="pres">
      <dgm:prSet presAssocID="{73BDB9E7-AF9F-4091-B8BE-963A9CE26405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609DD742-E285-4ECB-A172-E103F0E8740F}" type="pres">
      <dgm:prSet presAssocID="{3E0B6873-7AA6-4B32-914A-C3C6F24A2B81}" presName="node" presStyleLbl="node1" presStyleIdx="2" presStyleCnt="3" custScaleX="27468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ECED629-F22D-4A15-9FDD-255A2C8DD486}" type="presOf" srcId="{3E0B6873-7AA6-4B32-914A-C3C6F24A2B81}" destId="{609DD742-E285-4ECB-A172-E103F0E8740F}" srcOrd="0" destOrd="0" presId="urn:microsoft.com/office/officeart/2005/8/layout/process2"/>
    <dgm:cxn modelId="{3838920D-B2DF-4D07-9F08-7F1FF3BA0B79}" type="presOf" srcId="{73BDB9E7-AF9F-4091-B8BE-963A9CE26405}" destId="{60D286CF-6814-4EB5-9C6D-1ADAC440538B}" srcOrd="1" destOrd="0" presId="urn:microsoft.com/office/officeart/2005/8/layout/process2"/>
    <dgm:cxn modelId="{E7B6CA99-F046-44A8-8CE0-E792001581C6}" type="presOf" srcId="{091F2119-3C46-4940-A0E5-41B586348153}" destId="{AA6A0BE9-9A2E-4C99-A9EB-08239A6836C2}" srcOrd="0" destOrd="0" presId="urn:microsoft.com/office/officeart/2005/8/layout/process2"/>
    <dgm:cxn modelId="{FB1BB3CC-871F-4CFB-96F6-5CAEE744F38F}" srcId="{091F2119-3C46-4940-A0E5-41B586348153}" destId="{B83D5C3B-BC64-4AFD-9BA7-593744FD1F9D}" srcOrd="1" destOrd="0" parTransId="{B2DB5CBD-0AD8-4721-92F6-9F108D788A39}" sibTransId="{73BDB9E7-AF9F-4091-B8BE-963A9CE26405}"/>
    <dgm:cxn modelId="{11892A37-4128-4564-A60A-4B2FD6B6B079}" srcId="{091F2119-3C46-4940-A0E5-41B586348153}" destId="{3E0B6873-7AA6-4B32-914A-C3C6F24A2B81}" srcOrd="2" destOrd="0" parTransId="{E860241C-57B2-4507-BBE9-D92931E95657}" sibTransId="{0806CC63-F605-4775-829A-713F9EFB2906}"/>
    <dgm:cxn modelId="{A8E70C91-9DF1-4C4F-A2F8-E8BAA94B7415}" type="presOf" srcId="{04EEB98B-D97A-4906-A6D2-28C477E904EE}" destId="{0FB6D941-0F5F-42F4-88A6-951D5D46994F}" srcOrd="0" destOrd="0" presId="urn:microsoft.com/office/officeart/2005/8/layout/process2"/>
    <dgm:cxn modelId="{F34B83CA-3B6E-4983-BEEF-64BB6C7BC07E}" type="presOf" srcId="{73BDB9E7-AF9F-4091-B8BE-963A9CE26405}" destId="{CB89FA29-2C95-448B-9128-43083063D801}" srcOrd="0" destOrd="0" presId="urn:microsoft.com/office/officeart/2005/8/layout/process2"/>
    <dgm:cxn modelId="{C8A3EB91-1B89-40CE-83E4-98D436E90A00}" type="presOf" srcId="{04EEB98B-D97A-4906-A6D2-28C477E904EE}" destId="{DBC2DE6E-912A-4CBE-867C-B7D32DCE79D9}" srcOrd="1" destOrd="0" presId="urn:microsoft.com/office/officeart/2005/8/layout/process2"/>
    <dgm:cxn modelId="{77F0EA93-8685-43A2-804E-324A2637CCF0}" srcId="{091F2119-3C46-4940-A0E5-41B586348153}" destId="{441E0A2D-13D6-4450-8E30-E1BC4E9E39B9}" srcOrd="0" destOrd="0" parTransId="{BCD6335D-B04A-40EE-99C0-558435E749C1}" sibTransId="{04EEB98B-D97A-4906-A6D2-28C477E904EE}"/>
    <dgm:cxn modelId="{DF84F26E-633B-4566-BC1F-ED7CE2EA0F68}" type="presOf" srcId="{441E0A2D-13D6-4450-8E30-E1BC4E9E39B9}" destId="{CFBD4619-5636-43F0-AB7E-BA633406B275}" srcOrd="0" destOrd="0" presId="urn:microsoft.com/office/officeart/2005/8/layout/process2"/>
    <dgm:cxn modelId="{A3DB0E18-F0A0-42CE-B30B-BF7298A0EB4A}" type="presOf" srcId="{B83D5C3B-BC64-4AFD-9BA7-593744FD1F9D}" destId="{060ADF52-86EC-4D08-B7EC-DE648C836E57}" srcOrd="0" destOrd="0" presId="urn:microsoft.com/office/officeart/2005/8/layout/process2"/>
    <dgm:cxn modelId="{910FE450-CB5D-47E2-B51B-21BE68E73373}" type="presParOf" srcId="{AA6A0BE9-9A2E-4C99-A9EB-08239A6836C2}" destId="{CFBD4619-5636-43F0-AB7E-BA633406B275}" srcOrd="0" destOrd="0" presId="urn:microsoft.com/office/officeart/2005/8/layout/process2"/>
    <dgm:cxn modelId="{E19D96EB-147D-4A87-B7D9-9E200B45B8FA}" type="presParOf" srcId="{AA6A0BE9-9A2E-4C99-A9EB-08239A6836C2}" destId="{0FB6D941-0F5F-42F4-88A6-951D5D46994F}" srcOrd="1" destOrd="0" presId="urn:microsoft.com/office/officeart/2005/8/layout/process2"/>
    <dgm:cxn modelId="{55487512-A51A-4B50-AFCB-0D2B804E35AE}" type="presParOf" srcId="{0FB6D941-0F5F-42F4-88A6-951D5D46994F}" destId="{DBC2DE6E-912A-4CBE-867C-B7D32DCE79D9}" srcOrd="0" destOrd="0" presId="urn:microsoft.com/office/officeart/2005/8/layout/process2"/>
    <dgm:cxn modelId="{28DA2C3C-60C8-4C29-BA10-87E842711EC7}" type="presParOf" srcId="{AA6A0BE9-9A2E-4C99-A9EB-08239A6836C2}" destId="{060ADF52-86EC-4D08-B7EC-DE648C836E57}" srcOrd="2" destOrd="0" presId="urn:microsoft.com/office/officeart/2005/8/layout/process2"/>
    <dgm:cxn modelId="{F624EA35-5C36-48DC-96A3-7CC8C40BB626}" type="presParOf" srcId="{AA6A0BE9-9A2E-4C99-A9EB-08239A6836C2}" destId="{CB89FA29-2C95-448B-9128-43083063D801}" srcOrd="3" destOrd="0" presId="urn:microsoft.com/office/officeart/2005/8/layout/process2"/>
    <dgm:cxn modelId="{EFB017A2-B928-4FE1-8137-BA847F3DAA6A}" type="presParOf" srcId="{CB89FA29-2C95-448B-9128-43083063D801}" destId="{60D286CF-6814-4EB5-9C6D-1ADAC440538B}" srcOrd="0" destOrd="0" presId="urn:microsoft.com/office/officeart/2005/8/layout/process2"/>
    <dgm:cxn modelId="{657E2B44-09A2-4407-81C9-86F41771D4B4}" type="presParOf" srcId="{AA6A0BE9-9A2E-4C99-A9EB-08239A6836C2}" destId="{609DD742-E285-4ECB-A172-E103F0E8740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69750-8B04-43F4-9FE8-DA212E2FD84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1AA218F-B51E-4C74-9223-2F640D134F26}">
      <dgm:prSet phldrT="[Texto]" custT="1"/>
      <dgm:spPr/>
      <dgm:t>
        <a:bodyPr/>
        <a:lstStyle/>
        <a:p>
          <a:r>
            <a:rPr lang="es-AR" sz="3000" dirty="0" err="1" smtClean="0">
              <a:latin typeface="+mn-lt"/>
            </a:rPr>
            <a:t>Azatioprina</a:t>
          </a:r>
          <a:endParaRPr lang="es-AR" sz="3000" dirty="0">
            <a:latin typeface="+mn-lt"/>
          </a:endParaRPr>
        </a:p>
      </dgm:t>
    </dgm:pt>
    <dgm:pt modelId="{36F709D1-7430-4081-8115-878857F31244}" type="parTrans" cxnId="{E04DF57D-63E2-454B-873D-EAE49DF7200F}">
      <dgm:prSet/>
      <dgm:spPr/>
      <dgm:t>
        <a:bodyPr/>
        <a:lstStyle/>
        <a:p>
          <a:endParaRPr lang="es-AR"/>
        </a:p>
      </dgm:t>
    </dgm:pt>
    <dgm:pt modelId="{7857DA93-E8A0-44FE-BB30-2650100D2B5F}" type="sibTrans" cxnId="{E04DF57D-63E2-454B-873D-EAE49DF7200F}">
      <dgm:prSet/>
      <dgm:spPr/>
      <dgm:t>
        <a:bodyPr/>
        <a:lstStyle/>
        <a:p>
          <a:endParaRPr lang="es-AR"/>
        </a:p>
      </dgm:t>
    </dgm:pt>
    <dgm:pt modelId="{7FCB4803-4155-4018-B6C3-1A0C718EB1C1}">
      <dgm:prSet phldrT="[Texto]" custT="1"/>
      <dgm:spPr/>
      <dgm:t>
        <a:bodyPr/>
        <a:lstStyle/>
        <a:p>
          <a:r>
            <a:rPr lang="es-AR" sz="3000" dirty="0" err="1" smtClean="0">
              <a:latin typeface="+mn-lt"/>
            </a:rPr>
            <a:t>Rituximab</a:t>
          </a:r>
          <a:endParaRPr lang="es-AR" sz="3000" dirty="0">
            <a:latin typeface="+mn-lt"/>
          </a:endParaRPr>
        </a:p>
      </dgm:t>
    </dgm:pt>
    <dgm:pt modelId="{D8A50305-1BDA-4418-B753-2C3E9A62EE1B}" type="parTrans" cxnId="{1DA62CD9-A8E7-41D9-BFD9-6D6CFF986390}">
      <dgm:prSet/>
      <dgm:spPr/>
      <dgm:t>
        <a:bodyPr/>
        <a:lstStyle/>
        <a:p>
          <a:endParaRPr lang="es-AR"/>
        </a:p>
      </dgm:t>
    </dgm:pt>
    <dgm:pt modelId="{10A2BB71-D0FD-4E46-9385-60AF5F44DF0A}" type="sibTrans" cxnId="{1DA62CD9-A8E7-41D9-BFD9-6D6CFF986390}">
      <dgm:prSet/>
      <dgm:spPr/>
      <dgm:t>
        <a:bodyPr/>
        <a:lstStyle/>
        <a:p>
          <a:endParaRPr lang="es-AR"/>
        </a:p>
      </dgm:t>
    </dgm:pt>
    <dgm:pt modelId="{9E9EBEAB-A03B-4FEC-B5A9-9A88E08CEC0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AR" sz="3000" b="1" dirty="0" err="1" smtClean="0">
              <a:solidFill>
                <a:srgbClr val="FF0000"/>
              </a:solidFill>
              <a:latin typeface="+mn-lt"/>
            </a:rPr>
            <a:t>Micofenolato</a:t>
          </a:r>
          <a:endParaRPr lang="es-AR" sz="3000" b="1" dirty="0">
            <a:solidFill>
              <a:srgbClr val="FF0000"/>
            </a:solidFill>
            <a:latin typeface="+mn-lt"/>
          </a:endParaRPr>
        </a:p>
      </dgm:t>
    </dgm:pt>
    <dgm:pt modelId="{CF0E8E6C-18C2-4A43-8EF0-9C9487304C7E}" type="parTrans" cxnId="{F29D0077-0289-4092-B769-5426E3BFD2AA}">
      <dgm:prSet/>
      <dgm:spPr/>
      <dgm:t>
        <a:bodyPr/>
        <a:lstStyle/>
        <a:p>
          <a:endParaRPr lang="es-AR"/>
        </a:p>
      </dgm:t>
    </dgm:pt>
    <dgm:pt modelId="{0C22626A-E733-4538-8156-ABD88003869C}" type="sibTrans" cxnId="{F29D0077-0289-4092-B769-5426E3BFD2AA}">
      <dgm:prSet/>
      <dgm:spPr/>
      <dgm:t>
        <a:bodyPr/>
        <a:lstStyle/>
        <a:p>
          <a:endParaRPr lang="es-AR"/>
        </a:p>
      </dgm:t>
    </dgm:pt>
    <dgm:pt modelId="{7099D7F0-0843-48ED-8431-8FA123A3A0BC}">
      <dgm:prSet phldrT="[Texto]" custT="1"/>
      <dgm:spPr/>
      <dgm:t>
        <a:bodyPr/>
        <a:lstStyle/>
        <a:p>
          <a:r>
            <a:rPr lang="es-AR" sz="3000" dirty="0" err="1" smtClean="0">
              <a:latin typeface="+mn-lt"/>
            </a:rPr>
            <a:t>Ciclofosfamida</a:t>
          </a:r>
          <a:endParaRPr lang="es-AR" sz="3000" dirty="0">
            <a:latin typeface="+mn-lt"/>
          </a:endParaRPr>
        </a:p>
      </dgm:t>
    </dgm:pt>
    <dgm:pt modelId="{2CA010CF-E3A1-4772-8B79-2FFE12558F8C}" type="parTrans" cxnId="{FF62B4B3-2A87-4271-8D5B-3DEAE53D8496}">
      <dgm:prSet/>
      <dgm:spPr/>
      <dgm:t>
        <a:bodyPr/>
        <a:lstStyle/>
        <a:p>
          <a:endParaRPr lang="es-AR"/>
        </a:p>
      </dgm:t>
    </dgm:pt>
    <dgm:pt modelId="{F3F8BBCD-4258-44AA-96C5-E0E38544953E}" type="sibTrans" cxnId="{FF62B4B3-2A87-4271-8D5B-3DEAE53D8496}">
      <dgm:prSet/>
      <dgm:spPr/>
      <dgm:t>
        <a:bodyPr/>
        <a:lstStyle/>
        <a:p>
          <a:endParaRPr lang="es-AR"/>
        </a:p>
      </dgm:t>
    </dgm:pt>
    <dgm:pt modelId="{16212D0B-BBC4-4D0F-BF02-59CF3D66E3C1}">
      <dgm:prSet phldrT="[Texto]" custT="1"/>
      <dgm:spPr/>
      <dgm:t>
        <a:bodyPr/>
        <a:lstStyle/>
        <a:p>
          <a:r>
            <a:rPr lang="es-AR" sz="3000" dirty="0" err="1" smtClean="0">
              <a:latin typeface="+mn-lt"/>
            </a:rPr>
            <a:t>Metrotexate</a:t>
          </a:r>
          <a:endParaRPr lang="es-AR" sz="3000" dirty="0">
            <a:latin typeface="+mn-lt"/>
          </a:endParaRPr>
        </a:p>
      </dgm:t>
    </dgm:pt>
    <dgm:pt modelId="{CBEB3B88-EA30-4094-8FC3-20FB6BABD91E}" type="parTrans" cxnId="{2F96416B-4FD0-49CC-B8B7-F7E44CE4F624}">
      <dgm:prSet/>
      <dgm:spPr/>
      <dgm:t>
        <a:bodyPr/>
        <a:lstStyle/>
        <a:p>
          <a:endParaRPr lang="es-AR"/>
        </a:p>
      </dgm:t>
    </dgm:pt>
    <dgm:pt modelId="{406CED4A-4C0D-4756-A45F-E3BAA101806B}" type="sibTrans" cxnId="{2F96416B-4FD0-49CC-B8B7-F7E44CE4F624}">
      <dgm:prSet/>
      <dgm:spPr/>
      <dgm:t>
        <a:bodyPr/>
        <a:lstStyle/>
        <a:p>
          <a:endParaRPr lang="es-AR"/>
        </a:p>
      </dgm:t>
    </dgm:pt>
    <dgm:pt modelId="{F01F3A9C-BA4A-44C3-96FB-F6D1B2A3A2AD}" type="pres">
      <dgm:prSet presAssocID="{F5869750-8B04-43F4-9FE8-DA212E2FD8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184D158-AE67-4268-B615-C163FE02AFA0}" type="pres">
      <dgm:prSet presAssocID="{51AA218F-B51E-4C74-9223-2F640D134F26}" presName="node" presStyleLbl="node1" presStyleIdx="0" presStyleCnt="5" custScaleX="143488" custScaleY="76482" custRadScaleRad="88626" custRadScaleInc="1988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9FA7299-E50E-46D3-A570-265FBD360FF0}" type="pres">
      <dgm:prSet presAssocID="{51AA218F-B51E-4C74-9223-2F640D134F26}" presName="spNode" presStyleCnt="0"/>
      <dgm:spPr/>
    </dgm:pt>
    <dgm:pt modelId="{C188F88A-8691-4C0C-8E90-B60CD90D1075}" type="pres">
      <dgm:prSet presAssocID="{7857DA93-E8A0-44FE-BB30-2650100D2B5F}" presName="sibTrans" presStyleLbl="sibTrans1D1" presStyleIdx="0" presStyleCnt="5"/>
      <dgm:spPr/>
      <dgm:t>
        <a:bodyPr/>
        <a:lstStyle/>
        <a:p>
          <a:endParaRPr lang="es-AR"/>
        </a:p>
      </dgm:t>
    </dgm:pt>
    <dgm:pt modelId="{D53DD0EE-ED54-492F-B88D-29792D67540D}" type="pres">
      <dgm:prSet presAssocID="{7FCB4803-4155-4018-B6C3-1A0C718EB1C1}" presName="node" presStyleLbl="node1" presStyleIdx="1" presStyleCnt="5" custScaleX="137766" custScaleY="705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05EA39E-4B38-4FF2-8AA8-DCF368CAEBFB}" type="pres">
      <dgm:prSet presAssocID="{7FCB4803-4155-4018-B6C3-1A0C718EB1C1}" presName="spNode" presStyleCnt="0"/>
      <dgm:spPr/>
    </dgm:pt>
    <dgm:pt modelId="{8159E321-384C-46CB-9FA9-29A3918A6CCD}" type="pres">
      <dgm:prSet presAssocID="{10A2BB71-D0FD-4E46-9385-60AF5F44DF0A}" presName="sibTrans" presStyleLbl="sibTrans1D1" presStyleIdx="1" presStyleCnt="5"/>
      <dgm:spPr/>
      <dgm:t>
        <a:bodyPr/>
        <a:lstStyle/>
        <a:p>
          <a:endParaRPr lang="es-AR"/>
        </a:p>
      </dgm:t>
    </dgm:pt>
    <dgm:pt modelId="{C2B6BD8D-C375-43CF-A60A-28A3D3890C63}" type="pres">
      <dgm:prSet presAssocID="{9E9EBEAB-A03B-4FEC-B5A9-9A88E08CEC0E}" presName="node" presStyleLbl="node1" presStyleIdx="2" presStyleCnt="5" custScaleX="148462" custScaleY="71916" custRadScaleRad="105748" custRadScaleInc="-11755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923F2D-538F-4F5F-8DD4-1327AFC382C5}" type="pres">
      <dgm:prSet presAssocID="{9E9EBEAB-A03B-4FEC-B5A9-9A88E08CEC0E}" presName="spNode" presStyleCnt="0"/>
      <dgm:spPr/>
    </dgm:pt>
    <dgm:pt modelId="{8A899E4A-D0A5-4DE4-B8A0-34F111B21B8A}" type="pres">
      <dgm:prSet presAssocID="{0C22626A-E733-4538-8156-ABD88003869C}" presName="sibTrans" presStyleLbl="sibTrans1D1" presStyleIdx="2" presStyleCnt="5"/>
      <dgm:spPr/>
      <dgm:t>
        <a:bodyPr/>
        <a:lstStyle/>
        <a:p>
          <a:endParaRPr lang="es-AR"/>
        </a:p>
      </dgm:t>
    </dgm:pt>
    <dgm:pt modelId="{7C37D88A-7534-4D12-8338-FF89C2022C3E}" type="pres">
      <dgm:prSet presAssocID="{7099D7F0-0843-48ED-8431-8FA123A3A0BC}" presName="node" presStyleLbl="node1" presStyleIdx="3" presStyleCnt="5" custScaleX="161304" custScaleY="57435" custRadScaleRad="108440" custRadScaleInc="11488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A3104D6-F817-4E77-B925-F52F64EF94E9}" type="pres">
      <dgm:prSet presAssocID="{7099D7F0-0843-48ED-8431-8FA123A3A0BC}" presName="spNode" presStyleCnt="0"/>
      <dgm:spPr/>
    </dgm:pt>
    <dgm:pt modelId="{DB01318E-FA7C-4E29-BF24-5A8A6E6EE5C0}" type="pres">
      <dgm:prSet presAssocID="{F3F8BBCD-4258-44AA-96C5-E0E38544953E}" presName="sibTrans" presStyleLbl="sibTrans1D1" presStyleIdx="3" presStyleCnt="5"/>
      <dgm:spPr/>
      <dgm:t>
        <a:bodyPr/>
        <a:lstStyle/>
        <a:p>
          <a:endParaRPr lang="es-AR"/>
        </a:p>
      </dgm:t>
    </dgm:pt>
    <dgm:pt modelId="{1052F357-7F15-4A9A-8915-8E31F9FB73DA}" type="pres">
      <dgm:prSet presAssocID="{16212D0B-BBC4-4D0F-BF02-59CF3D66E3C1}" presName="node" presStyleLbl="node1" presStyleIdx="4" presStyleCnt="5" custScaleX="154340" custScaleY="705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7F70FAA-583E-40DE-B889-CC83D56A29A1}" type="pres">
      <dgm:prSet presAssocID="{16212D0B-BBC4-4D0F-BF02-59CF3D66E3C1}" presName="spNode" presStyleCnt="0"/>
      <dgm:spPr/>
    </dgm:pt>
    <dgm:pt modelId="{512266F2-E59C-40CB-B8A0-09CB383F01CD}" type="pres">
      <dgm:prSet presAssocID="{406CED4A-4C0D-4756-A45F-E3BAA101806B}" presName="sibTrans" presStyleLbl="sibTrans1D1" presStyleIdx="4" presStyleCnt="5"/>
      <dgm:spPr/>
      <dgm:t>
        <a:bodyPr/>
        <a:lstStyle/>
        <a:p>
          <a:endParaRPr lang="es-AR"/>
        </a:p>
      </dgm:t>
    </dgm:pt>
  </dgm:ptLst>
  <dgm:cxnLst>
    <dgm:cxn modelId="{08FBBADB-CE62-4E21-BEF4-D6B38C8F8E4B}" type="presOf" srcId="{7FCB4803-4155-4018-B6C3-1A0C718EB1C1}" destId="{D53DD0EE-ED54-492F-B88D-29792D67540D}" srcOrd="0" destOrd="0" presId="urn:microsoft.com/office/officeart/2005/8/layout/cycle6"/>
    <dgm:cxn modelId="{E04DF57D-63E2-454B-873D-EAE49DF7200F}" srcId="{F5869750-8B04-43F4-9FE8-DA212E2FD845}" destId="{51AA218F-B51E-4C74-9223-2F640D134F26}" srcOrd="0" destOrd="0" parTransId="{36F709D1-7430-4081-8115-878857F31244}" sibTransId="{7857DA93-E8A0-44FE-BB30-2650100D2B5F}"/>
    <dgm:cxn modelId="{AE11BB04-A81A-492B-9486-44C3902BC410}" type="presOf" srcId="{10A2BB71-D0FD-4E46-9385-60AF5F44DF0A}" destId="{8159E321-384C-46CB-9FA9-29A3918A6CCD}" srcOrd="0" destOrd="0" presId="urn:microsoft.com/office/officeart/2005/8/layout/cycle6"/>
    <dgm:cxn modelId="{5A8B0028-35AC-476E-B542-4334E3DC7F84}" type="presOf" srcId="{7857DA93-E8A0-44FE-BB30-2650100D2B5F}" destId="{C188F88A-8691-4C0C-8E90-B60CD90D1075}" srcOrd="0" destOrd="0" presId="urn:microsoft.com/office/officeart/2005/8/layout/cycle6"/>
    <dgm:cxn modelId="{1DA62CD9-A8E7-41D9-BFD9-6D6CFF986390}" srcId="{F5869750-8B04-43F4-9FE8-DA212E2FD845}" destId="{7FCB4803-4155-4018-B6C3-1A0C718EB1C1}" srcOrd="1" destOrd="0" parTransId="{D8A50305-1BDA-4418-B753-2C3E9A62EE1B}" sibTransId="{10A2BB71-D0FD-4E46-9385-60AF5F44DF0A}"/>
    <dgm:cxn modelId="{33E8B4E6-EE93-4DE2-9743-4DB6300C96A5}" type="presOf" srcId="{51AA218F-B51E-4C74-9223-2F640D134F26}" destId="{E184D158-AE67-4268-B615-C163FE02AFA0}" srcOrd="0" destOrd="0" presId="urn:microsoft.com/office/officeart/2005/8/layout/cycle6"/>
    <dgm:cxn modelId="{F29D0077-0289-4092-B769-5426E3BFD2AA}" srcId="{F5869750-8B04-43F4-9FE8-DA212E2FD845}" destId="{9E9EBEAB-A03B-4FEC-B5A9-9A88E08CEC0E}" srcOrd="2" destOrd="0" parTransId="{CF0E8E6C-18C2-4A43-8EF0-9C9487304C7E}" sibTransId="{0C22626A-E733-4538-8156-ABD88003869C}"/>
    <dgm:cxn modelId="{41147EE6-67DF-4A6E-8297-B2109F36F03A}" type="presOf" srcId="{7099D7F0-0843-48ED-8431-8FA123A3A0BC}" destId="{7C37D88A-7534-4D12-8338-FF89C2022C3E}" srcOrd="0" destOrd="0" presId="urn:microsoft.com/office/officeart/2005/8/layout/cycle6"/>
    <dgm:cxn modelId="{3100ABED-7C36-4A43-AED3-635C37EFC613}" type="presOf" srcId="{406CED4A-4C0D-4756-A45F-E3BAA101806B}" destId="{512266F2-E59C-40CB-B8A0-09CB383F01CD}" srcOrd="0" destOrd="0" presId="urn:microsoft.com/office/officeart/2005/8/layout/cycle6"/>
    <dgm:cxn modelId="{2F96416B-4FD0-49CC-B8B7-F7E44CE4F624}" srcId="{F5869750-8B04-43F4-9FE8-DA212E2FD845}" destId="{16212D0B-BBC4-4D0F-BF02-59CF3D66E3C1}" srcOrd="4" destOrd="0" parTransId="{CBEB3B88-EA30-4094-8FC3-20FB6BABD91E}" sibTransId="{406CED4A-4C0D-4756-A45F-E3BAA101806B}"/>
    <dgm:cxn modelId="{2D946DE8-AECF-4B35-AD0E-78CE2BA38D21}" type="presOf" srcId="{0C22626A-E733-4538-8156-ABD88003869C}" destId="{8A899E4A-D0A5-4DE4-B8A0-34F111B21B8A}" srcOrd="0" destOrd="0" presId="urn:microsoft.com/office/officeart/2005/8/layout/cycle6"/>
    <dgm:cxn modelId="{5024E0D3-963E-4ED6-AEBA-963FF2DF6369}" type="presOf" srcId="{9E9EBEAB-A03B-4FEC-B5A9-9A88E08CEC0E}" destId="{C2B6BD8D-C375-43CF-A60A-28A3D3890C63}" srcOrd="0" destOrd="0" presId="urn:microsoft.com/office/officeart/2005/8/layout/cycle6"/>
    <dgm:cxn modelId="{FF62B4B3-2A87-4271-8D5B-3DEAE53D8496}" srcId="{F5869750-8B04-43F4-9FE8-DA212E2FD845}" destId="{7099D7F0-0843-48ED-8431-8FA123A3A0BC}" srcOrd="3" destOrd="0" parTransId="{2CA010CF-E3A1-4772-8B79-2FFE12558F8C}" sibTransId="{F3F8BBCD-4258-44AA-96C5-E0E38544953E}"/>
    <dgm:cxn modelId="{734EA5E2-AE14-4A97-B62B-C3FE634A41E4}" type="presOf" srcId="{F5869750-8B04-43F4-9FE8-DA212E2FD845}" destId="{F01F3A9C-BA4A-44C3-96FB-F6D1B2A3A2AD}" srcOrd="0" destOrd="0" presId="urn:microsoft.com/office/officeart/2005/8/layout/cycle6"/>
    <dgm:cxn modelId="{C8E65D08-B06E-4A92-B290-CBDD72E0A8C7}" type="presOf" srcId="{F3F8BBCD-4258-44AA-96C5-E0E38544953E}" destId="{DB01318E-FA7C-4E29-BF24-5A8A6E6EE5C0}" srcOrd="0" destOrd="0" presId="urn:microsoft.com/office/officeart/2005/8/layout/cycle6"/>
    <dgm:cxn modelId="{D8A87B23-0518-4055-8CC6-3C91F2BB2D29}" type="presOf" srcId="{16212D0B-BBC4-4D0F-BF02-59CF3D66E3C1}" destId="{1052F357-7F15-4A9A-8915-8E31F9FB73DA}" srcOrd="0" destOrd="0" presId="urn:microsoft.com/office/officeart/2005/8/layout/cycle6"/>
    <dgm:cxn modelId="{17BA0AD3-F1B5-4F6E-8029-E53749F632F9}" type="presParOf" srcId="{F01F3A9C-BA4A-44C3-96FB-F6D1B2A3A2AD}" destId="{E184D158-AE67-4268-B615-C163FE02AFA0}" srcOrd="0" destOrd="0" presId="urn:microsoft.com/office/officeart/2005/8/layout/cycle6"/>
    <dgm:cxn modelId="{5917AD7E-4E8C-4E68-A663-97E0B4A71BD7}" type="presParOf" srcId="{F01F3A9C-BA4A-44C3-96FB-F6D1B2A3A2AD}" destId="{E9FA7299-E50E-46D3-A570-265FBD360FF0}" srcOrd="1" destOrd="0" presId="urn:microsoft.com/office/officeart/2005/8/layout/cycle6"/>
    <dgm:cxn modelId="{72D320DC-E193-4840-8399-FA0CBC58F588}" type="presParOf" srcId="{F01F3A9C-BA4A-44C3-96FB-F6D1B2A3A2AD}" destId="{C188F88A-8691-4C0C-8E90-B60CD90D1075}" srcOrd="2" destOrd="0" presId="urn:microsoft.com/office/officeart/2005/8/layout/cycle6"/>
    <dgm:cxn modelId="{78949691-76E6-4109-B380-326BBA67ABD2}" type="presParOf" srcId="{F01F3A9C-BA4A-44C3-96FB-F6D1B2A3A2AD}" destId="{D53DD0EE-ED54-492F-B88D-29792D67540D}" srcOrd="3" destOrd="0" presId="urn:microsoft.com/office/officeart/2005/8/layout/cycle6"/>
    <dgm:cxn modelId="{03F099D3-8C10-4EF8-8F6D-FBCD545E1804}" type="presParOf" srcId="{F01F3A9C-BA4A-44C3-96FB-F6D1B2A3A2AD}" destId="{B05EA39E-4B38-4FF2-8AA8-DCF368CAEBFB}" srcOrd="4" destOrd="0" presId="urn:microsoft.com/office/officeart/2005/8/layout/cycle6"/>
    <dgm:cxn modelId="{B48F87B9-5268-4E74-B500-012229EF81B3}" type="presParOf" srcId="{F01F3A9C-BA4A-44C3-96FB-F6D1B2A3A2AD}" destId="{8159E321-384C-46CB-9FA9-29A3918A6CCD}" srcOrd="5" destOrd="0" presId="urn:microsoft.com/office/officeart/2005/8/layout/cycle6"/>
    <dgm:cxn modelId="{95C24659-5297-4778-B6C3-672AF65CD438}" type="presParOf" srcId="{F01F3A9C-BA4A-44C3-96FB-F6D1B2A3A2AD}" destId="{C2B6BD8D-C375-43CF-A60A-28A3D3890C63}" srcOrd="6" destOrd="0" presId="urn:microsoft.com/office/officeart/2005/8/layout/cycle6"/>
    <dgm:cxn modelId="{4AD29A04-B16D-4C25-9E05-CD5117873367}" type="presParOf" srcId="{F01F3A9C-BA4A-44C3-96FB-F6D1B2A3A2AD}" destId="{D3923F2D-538F-4F5F-8DD4-1327AFC382C5}" srcOrd="7" destOrd="0" presId="urn:microsoft.com/office/officeart/2005/8/layout/cycle6"/>
    <dgm:cxn modelId="{51477230-77EF-42E3-98CC-8C642684614A}" type="presParOf" srcId="{F01F3A9C-BA4A-44C3-96FB-F6D1B2A3A2AD}" destId="{8A899E4A-D0A5-4DE4-B8A0-34F111B21B8A}" srcOrd="8" destOrd="0" presId="urn:microsoft.com/office/officeart/2005/8/layout/cycle6"/>
    <dgm:cxn modelId="{27E20546-4978-4203-BA08-B41FDA16A16B}" type="presParOf" srcId="{F01F3A9C-BA4A-44C3-96FB-F6D1B2A3A2AD}" destId="{7C37D88A-7534-4D12-8338-FF89C2022C3E}" srcOrd="9" destOrd="0" presId="urn:microsoft.com/office/officeart/2005/8/layout/cycle6"/>
    <dgm:cxn modelId="{C34FE8B1-48FE-4D74-860A-F3B7D31EFA83}" type="presParOf" srcId="{F01F3A9C-BA4A-44C3-96FB-F6D1B2A3A2AD}" destId="{2A3104D6-F817-4E77-B925-F52F64EF94E9}" srcOrd="10" destOrd="0" presId="urn:microsoft.com/office/officeart/2005/8/layout/cycle6"/>
    <dgm:cxn modelId="{6448210A-2F4A-4B3F-938E-668FF840B1C5}" type="presParOf" srcId="{F01F3A9C-BA4A-44C3-96FB-F6D1B2A3A2AD}" destId="{DB01318E-FA7C-4E29-BF24-5A8A6E6EE5C0}" srcOrd="11" destOrd="0" presId="urn:microsoft.com/office/officeart/2005/8/layout/cycle6"/>
    <dgm:cxn modelId="{FEB9B2C8-AB39-4CB0-B073-0933DF5E9B53}" type="presParOf" srcId="{F01F3A9C-BA4A-44C3-96FB-F6D1B2A3A2AD}" destId="{1052F357-7F15-4A9A-8915-8E31F9FB73DA}" srcOrd="12" destOrd="0" presId="urn:microsoft.com/office/officeart/2005/8/layout/cycle6"/>
    <dgm:cxn modelId="{7CEE07CD-92EA-4FA6-9804-E127725311E4}" type="presParOf" srcId="{F01F3A9C-BA4A-44C3-96FB-F6D1B2A3A2AD}" destId="{17F70FAA-583E-40DE-B889-CC83D56A29A1}" srcOrd="13" destOrd="0" presId="urn:microsoft.com/office/officeart/2005/8/layout/cycle6"/>
    <dgm:cxn modelId="{020481B2-F83F-4982-924D-24B6AC873539}" type="presParOf" srcId="{F01F3A9C-BA4A-44C3-96FB-F6D1B2A3A2AD}" destId="{512266F2-E59C-40CB-B8A0-09CB383F01CD}" srcOrd="14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C5142-A917-43E1-AAC9-2B522EACE2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2FF5A84-E7B7-4E53-8A4E-3A7D7AD1F6A9}">
      <dgm:prSet phldrT="[Texto]"/>
      <dgm:spPr/>
      <dgm:t>
        <a:bodyPr/>
        <a:lstStyle/>
        <a:p>
          <a:r>
            <a:rPr lang="es-AR" dirty="0" smtClean="0"/>
            <a:t>Gastrointestinales</a:t>
          </a:r>
          <a:endParaRPr lang="es-AR" dirty="0"/>
        </a:p>
      </dgm:t>
    </dgm:pt>
    <dgm:pt modelId="{084C132E-3B4C-489B-BDA0-312EE25B13C2}" type="parTrans" cxnId="{CF1EAFC4-762F-43E8-8ABC-DFED8A4FA017}">
      <dgm:prSet/>
      <dgm:spPr/>
      <dgm:t>
        <a:bodyPr/>
        <a:lstStyle/>
        <a:p>
          <a:endParaRPr lang="es-AR"/>
        </a:p>
      </dgm:t>
    </dgm:pt>
    <dgm:pt modelId="{0729493A-1DA4-4FFE-BF01-0EF0E609549A}" type="sibTrans" cxnId="{CF1EAFC4-762F-43E8-8ABC-DFED8A4FA017}">
      <dgm:prSet/>
      <dgm:spPr/>
      <dgm:t>
        <a:bodyPr/>
        <a:lstStyle/>
        <a:p>
          <a:endParaRPr lang="es-AR"/>
        </a:p>
      </dgm:t>
    </dgm:pt>
    <dgm:pt modelId="{80751EE1-BEB3-4AC4-918E-56C002FD3CD8}">
      <dgm:prSet phldrT="[Texto]"/>
      <dgm:spPr>
        <a:noFill/>
        <a:ln>
          <a:noFill/>
        </a:ln>
      </dgm:spPr>
      <dgm:t>
        <a:bodyPr/>
        <a:lstStyle/>
        <a:p>
          <a:r>
            <a:rPr lang="es-AR" dirty="0" smtClean="0"/>
            <a:t>Nauseas, diarrea</a:t>
          </a:r>
          <a:endParaRPr lang="es-AR" dirty="0"/>
        </a:p>
      </dgm:t>
    </dgm:pt>
    <dgm:pt modelId="{D989A5DC-26CF-4238-ABBE-2896F4A0332C}" type="parTrans" cxnId="{E0BC4900-7FB5-431B-A5D3-5FF9997AE01A}">
      <dgm:prSet/>
      <dgm:spPr/>
      <dgm:t>
        <a:bodyPr/>
        <a:lstStyle/>
        <a:p>
          <a:endParaRPr lang="es-AR"/>
        </a:p>
      </dgm:t>
    </dgm:pt>
    <dgm:pt modelId="{FA303147-9D36-4DF0-8C95-93C61839C3FF}" type="sibTrans" cxnId="{E0BC4900-7FB5-431B-A5D3-5FF9997AE01A}">
      <dgm:prSet/>
      <dgm:spPr/>
      <dgm:t>
        <a:bodyPr/>
        <a:lstStyle/>
        <a:p>
          <a:endParaRPr lang="es-AR"/>
        </a:p>
      </dgm:t>
    </dgm:pt>
    <dgm:pt modelId="{12A37A31-FBBC-4E17-9B7E-AA900EB8993D}">
      <dgm:prSet phldrT="[Texto]"/>
      <dgm:spPr>
        <a:noFill/>
        <a:ln>
          <a:noFill/>
        </a:ln>
      </dgm:spPr>
      <dgm:t>
        <a:bodyPr/>
        <a:lstStyle/>
        <a:p>
          <a:r>
            <a:rPr lang="es-AR" dirty="0" smtClean="0"/>
            <a:t>Distensión abdominal</a:t>
          </a:r>
          <a:endParaRPr lang="es-AR" dirty="0"/>
        </a:p>
      </dgm:t>
    </dgm:pt>
    <dgm:pt modelId="{4396E198-F4C4-4B4F-980A-7F51C2BDBD24}" type="parTrans" cxnId="{BE510C7E-16B3-43CE-87C0-D1BF26518457}">
      <dgm:prSet/>
      <dgm:spPr/>
      <dgm:t>
        <a:bodyPr/>
        <a:lstStyle/>
        <a:p>
          <a:endParaRPr lang="es-AR"/>
        </a:p>
      </dgm:t>
    </dgm:pt>
    <dgm:pt modelId="{27D3E9EA-420A-419A-8285-67AA2BF16191}" type="sibTrans" cxnId="{BE510C7E-16B3-43CE-87C0-D1BF26518457}">
      <dgm:prSet/>
      <dgm:spPr/>
      <dgm:t>
        <a:bodyPr/>
        <a:lstStyle/>
        <a:p>
          <a:endParaRPr lang="es-AR"/>
        </a:p>
      </dgm:t>
    </dgm:pt>
    <dgm:pt modelId="{8A4BF69E-7562-48BF-A0B7-AB4C97515A6A}">
      <dgm:prSet phldrT="[Texto]"/>
      <dgm:spPr/>
      <dgm:t>
        <a:bodyPr/>
        <a:lstStyle/>
        <a:p>
          <a:r>
            <a:rPr lang="es-AR" dirty="0" smtClean="0"/>
            <a:t>Depleción de médula ósea</a:t>
          </a:r>
        </a:p>
        <a:p>
          <a:r>
            <a:rPr lang="es-AR" dirty="0" smtClean="0"/>
            <a:t>Neoplasias</a:t>
          </a:r>
          <a:endParaRPr lang="es-AR" dirty="0"/>
        </a:p>
      </dgm:t>
    </dgm:pt>
    <dgm:pt modelId="{B94318A2-E6E3-4428-BA08-DCA7816A1368}" type="parTrans" cxnId="{CEC3A9A9-EB01-42EA-904F-EF785978BD35}">
      <dgm:prSet/>
      <dgm:spPr/>
      <dgm:t>
        <a:bodyPr/>
        <a:lstStyle/>
        <a:p>
          <a:endParaRPr lang="es-AR"/>
        </a:p>
      </dgm:t>
    </dgm:pt>
    <dgm:pt modelId="{D02588C5-3660-4ADE-89D4-57328548BFD1}" type="sibTrans" cxnId="{CEC3A9A9-EB01-42EA-904F-EF785978BD35}">
      <dgm:prSet/>
      <dgm:spPr/>
      <dgm:t>
        <a:bodyPr/>
        <a:lstStyle/>
        <a:p>
          <a:endParaRPr lang="es-AR"/>
        </a:p>
      </dgm:t>
    </dgm:pt>
    <dgm:pt modelId="{21F8D248-B15C-45D0-B1CB-B2903D46A5C7}">
      <dgm:prSet phldrT="[Texto]"/>
      <dgm:spPr>
        <a:noFill/>
        <a:ln>
          <a:noFill/>
        </a:ln>
      </dgm:spPr>
      <dgm:t>
        <a:bodyPr/>
        <a:lstStyle/>
        <a:p>
          <a:r>
            <a:rPr lang="es-AR" dirty="0" err="1" smtClean="0"/>
            <a:t>Citopenias</a:t>
          </a:r>
          <a:endParaRPr lang="es-AR" dirty="0"/>
        </a:p>
      </dgm:t>
    </dgm:pt>
    <dgm:pt modelId="{90002EA1-D227-4E6C-83C0-7359B1693AE6}" type="parTrans" cxnId="{62B7C36B-367D-4962-A24A-D45055E335ED}">
      <dgm:prSet/>
      <dgm:spPr/>
      <dgm:t>
        <a:bodyPr/>
        <a:lstStyle/>
        <a:p>
          <a:endParaRPr lang="es-AR"/>
        </a:p>
      </dgm:t>
    </dgm:pt>
    <dgm:pt modelId="{297FBA19-963A-4B0E-8BFF-155662AE9BE7}" type="sibTrans" cxnId="{62B7C36B-367D-4962-A24A-D45055E335ED}">
      <dgm:prSet/>
      <dgm:spPr/>
      <dgm:t>
        <a:bodyPr/>
        <a:lstStyle/>
        <a:p>
          <a:endParaRPr lang="es-AR"/>
        </a:p>
      </dgm:t>
    </dgm:pt>
    <dgm:pt modelId="{870B6557-D6A1-49C4-AC95-9527FAD397EF}">
      <dgm:prSet phldrT="[Texto]"/>
      <dgm:spPr/>
      <dgm:t>
        <a:bodyPr/>
        <a:lstStyle/>
        <a:p>
          <a:r>
            <a:rPr lang="es-AR" dirty="0" smtClean="0"/>
            <a:t>Infecciones</a:t>
          </a:r>
          <a:endParaRPr lang="es-AR" dirty="0"/>
        </a:p>
      </dgm:t>
    </dgm:pt>
    <dgm:pt modelId="{0DE25265-C8A8-4562-B578-64B2225DAA13}" type="parTrans" cxnId="{0DA42EC3-FB2F-4ADF-802B-0B508936D8A4}">
      <dgm:prSet/>
      <dgm:spPr/>
      <dgm:t>
        <a:bodyPr/>
        <a:lstStyle/>
        <a:p>
          <a:endParaRPr lang="es-AR"/>
        </a:p>
      </dgm:t>
    </dgm:pt>
    <dgm:pt modelId="{32916EF9-DCAB-441B-92AD-70D8E10F321E}" type="sibTrans" cxnId="{0DA42EC3-FB2F-4ADF-802B-0B508936D8A4}">
      <dgm:prSet/>
      <dgm:spPr/>
      <dgm:t>
        <a:bodyPr/>
        <a:lstStyle/>
        <a:p>
          <a:endParaRPr lang="es-AR"/>
        </a:p>
      </dgm:t>
    </dgm:pt>
    <dgm:pt modelId="{E4E05F68-634A-4CF3-A9CE-64FE1A251AAE}">
      <dgm:prSet phldrT="[Texto]"/>
      <dgm:spPr>
        <a:noFill/>
        <a:ln>
          <a:noFill/>
        </a:ln>
      </dgm:spPr>
      <dgm:t>
        <a:bodyPr/>
        <a:lstStyle/>
        <a:p>
          <a:r>
            <a:rPr lang="es-AR" dirty="0" smtClean="0"/>
            <a:t>Infecciones oportunistas</a:t>
          </a:r>
          <a:endParaRPr lang="es-AR" dirty="0"/>
        </a:p>
      </dgm:t>
    </dgm:pt>
    <dgm:pt modelId="{A5093686-4744-4502-BA8D-157370789360}" type="sibTrans" cxnId="{D1E7B55C-EEB4-4481-A14D-A017334053BA}">
      <dgm:prSet/>
      <dgm:spPr/>
      <dgm:t>
        <a:bodyPr/>
        <a:lstStyle/>
        <a:p>
          <a:endParaRPr lang="es-AR"/>
        </a:p>
      </dgm:t>
    </dgm:pt>
    <dgm:pt modelId="{3253CAD2-755C-4C66-BDEC-89E7F0C01ECA}" type="parTrans" cxnId="{D1E7B55C-EEB4-4481-A14D-A017334053BA}">
      <dgm:prSet/>
      <dgm:spPr/>
      <dgm:t>
        <a:bodyPr/>
        <a:lstStyle/>
        <a:p>
          <a:endParaRPr lang="es-AR"/>
        </a:p>
      </dgm:t>
    </dgm:pt>
    <dgm:pt modelId="{6EE7C779-27D4-4D4E-B573-D7D0B7ABC97F}">
      <dgm:prSet phldrT="[Texto]"/>
      <dgm:spPr>
        <a:noFill/>
        <a:ln>
          <a:noFill/>
        </a:ln>
      </dgm:spPr>
      <dgm:t>
        <a:bodyPr/>
        <a:lstStyle/>
        <a:p>
          <a:r>
            <a:rPr lang="es-AR" dirty="0" smtClean="0"/>
            <a:t>Linfomas</a:t>
          </a:r>
          <a:endParaRPr lang="es-AR" dirty="0"/>
        </a:p>
      </dgm:t>
    </dgm:pt>
    <dgm:pt modelId="{15750719-80A3-4191-B64A-1F72F7837FC5}" type="parTrans" cxnId="{70B9DDA0-F1B0-4920-9665-6CB596DC3FB7}">
      <dgm:prSet/>
      <dgm:spPr/>
      <dgm:t>
        <a:bodyPr/>
        <a:lstStyle/>
        <a:p>
          <a:endParaRPr lang="es-AR"/>
        </a:p>
      </dgm:t>
    </dgm:pt>
    <dgm:pt modelId="{384B166A-D3CC-443E-8C7F-C9C998FF65EE}" type="sibTrans" cxnId="{70B9DDA0-F1B0-4920-9665-6CB596DC3FB7}">
      <dgm:prSet/>
      <dgm:spPr/>
      <dgm:t>
        <a:bodyPr/>
        <a:lstStyle/>
        <a:p>
          <a:endParaRPr lang="es-AR"/>
        </a:p>
      </dgm:t>
    </dgm:pt>
    <dgm:pt modelId="{2E479BF5-DD32-4FCB-9A71-4F312098D860}" type="pres">
      <dgm:prSet presAssocID="{872C5142-A917-43E1-AAC9-2B522EACE2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63F12E3-D7F1-4344-87E4-1592607ABE2E}" type="pres">
      <dgm:prSet presAssocID="{62FF5A84-E7B7-4E53-8A4E-3A7D7AD1F6A9}" presName="linNode" presStyleCnt="0"/>
      <dgm:spPr/>
    </dgm:pt>
    <dgm:pt modelId="{4F3A9D3E-101B-4997-BBEF-BD9C82E4DAEE}" type="pres">
      <dgm:prSet presAssocID="{62FF5A84-E7B7-4E53-8A4E-3A7D7AD1F6A9}" presName="parentText" presStyleLbl="node1" presStyleIdx="0" presStyleCnt="3" custScaleY="7513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02107FA-43A3-4B80-A389-D4992C59CAA6}" type="pres">
      <dgm:prSet presAssocID="{62FF5A84-E7B7-4E53-8A4E-3A7D7AD1F6A9}" presName="descendantText" presStyleLbl="alignAccFollowNode1" presStyleIdx="0" presStyleCnt="3" custScaleX="80180" custScaleY="68302" custLinFactNeighborX="101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158A45-378E-42BF-B914-49A3D4729342}" type="pres">
      <dgm:prSet presAssocID="{0729493A-1DA4-4FFE-BF01-0EF0E609549A}" presName="sp" presStyleCnt="0"/>
      <dgm:spPr/>
    </dgm:pt>
    <dgm:pt modelId="{1E766575-E3FC-4874-8425-3F2F8CF88FA3}" type="pres">
      <dgm:prSet presAssocID="{8A4BF69E-7562-48BF-A0B7-AB4C97515A6A}" presName="linNode" presStyleCnt="0"/>
      <dgm:spPr/>
    </dgm:pt>
    <dgm:pt modelId="{580E4208-39EF-400D-B1C9-0E8F2281A6B2}" type="pres">
      <dgm:prSet presAssocID="{8A4BF69E-7562-48BF-A0B7-AB4C97515A6A}" presName="parentText" presStyleLbl="node1" presStyleIdx="1" presStyleCnt="3" custScaleY="7513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1BF6A7-2789-47F2-A6CF-B4E22D4DCD07}" type="pres">
      <dgm:prSet presAssocID="{8A4BF69E-7562-48BF-A0B7-AB4C97515A6A}" presName="descendantText" presStyleLbl="alignAccFollowNode1" presStyleIdx="1" presStyleCnt="3" custScaleX="82995" custScaleY="75132" custLinFactNeighborX="102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31E418-7AA6-40FD-9EED-895B62B133E9}" type="pres">
      <dgm:prSet presAssocID="{D02588C5-3660-4ADE-89D4-57328548BFD1}" presName="sp" presStyleCnt="0"/>
      <dgm:spPr/>
    </dgm:pt>
    <dgm:pt modelId="{125E60E6-DF9C-4311-BCD2-048132AE53FD}" type="pres">
      <dgm:prSet presAssocID="{870B6557-D6A1-49C4-AC95-9527FAD397EF}" presName="linNode" presStyleCnt="0"/>
      <dgm:spPr/>
    </dgm:pt>
    <dgm:pt modelId="{CA5A7382-5003-46B6-ABE0-9B2CD79B43E6}" type="pres">
      <dgm:prSet presAssocID="{870B6557-D6A1-49C4-AC95-9527FAD397EF}" presName="parentText" presStyleLbl="node1" presStyleIdx="2" presStyleCnt="3" custScaleY="7513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E68233-B11B-42A0-9A53-BD8D51F27330}" type="pres">
      <dgm:prSet presAssocID="{870B6557-D6A1-49C4-AC95-9527FAD397EF}" presName="descendantText" presStyleLbl="alignAccFollowNode1" presStyleIdx="2" presStyleCnt="3" custScaleX="82996" custScaleY="68302" custLinFactNeighborX="102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2464EBC-5686-4CF9-9611-B886C158D885}" type="presOf" srcId="{E4E05F68-634A-4CF3-A9CE-64FE1A251AAE}" destId="{06E68233-B11B-42A0-9A53-BD8D51F27330}" srcOrd="0" destOrd="0" presId="urn:microsoft.com/office/officeart/2005/8/layout/vList5"/>
    <dgm:cxn modelId="{0DA42EC3-FB2F-4ADF-802B-0B508936D8A4}" srcId="{872C5142-A917-43E1-AAC9-2B522EACE20B}" destId="{870B6557-D6A1-49C4-AC95-9527FAD397EF}" srcOrd="2" destOrd="0" parTransId="{0DE25265-C8A8-4562-B578-64B2225DAA13}" sibTransId="{32916EF9-DCAB-441B-92AD-70D8E10F321E}"/>
    <dgm:cxn modelId="{8ECE34BF-E3CC-4F1F-A77E-0F1E6072B3C0}" type="presOf" srcId="{80751EE1-BEB3-4AC4-918E-56C002FD3CD8}" destId="{A02107FA-43A3-4B80-A389-D4992C59CAA6}" srcOrd="0" destOrd="0" presId="urn:microsoft.com/office/officeart/2005/8/layout/vList5"/>
    <dgm:cxn modelId="{9291DF87-73DD-44BE-97C4-5A8EE25BF86F}" type="presOf" srcId="{870B6557-D6A1-49C4-AC95-9527FAD397EF}" destId="{CA5A7382-5003-46B6-ABE0-9B2CD79B43E6}" srcOrd="0" destOrd="0" presId="urn:microsoft.com/office/officeart/2005/8/layout/vList5"/>
    <dgm:cxn modelId="{EE4C41D6-F6E4-4950-99C9-B7B6904925A0}" type="presOf" srcId="{62FF5A84-E7B7-4E53-8A4E-3A7D7AD1F6A9}" destId="{4F3A9D3E-101B-4997-BBEF-BD9C82E4DAEE}" srcOrd="0" destOrd="0" presId="urn:microsoft.com/office/officeart/2005/8/layout/vList5"/>
    <dgm:cxn modelId="{CEC3A9A9-EB01-42EA-904F-EF785978BD35}" srcId="{872C5142-A917-43E1-AAC9-2B522EACE20B}" destId="{8A4BF69E-7562-48BF-A0B7-AB4C97515A6A}" srcOrd="1" destOrd="0" parTransId="{B94318A2-E6E3-4428-BA08-DCA7816A1368}" sibTransId="{D02588C5-3660-4ADE-89D4-57328548BFD1}"/>
    <dgm:cxn modelId="{D1E7B55C-EEB4-4481-A14D-A017334053BA}" srcId="{870B6557-D6A1-49C4-AC95-9527FAD397EF}" destId="{E4E05F68-634A-4CF3-A9CE-64FE1A251AAE}" srcOrd="0" destOrd="0" parTransId="{3253CAD2-755C-4C66-BDEC-89E7F0C01ECA}" sibTransId="{A5093686-4744-4502-BA8D-157370789360}"/>
    <dgm:cxn modelId="{CF1EAFC4-762F-43E8-8ABC-DFED8A4FA017}" srcId="{872C5142-A917-43E1-AAC9-2B522EACE20B}" destId="{62FF5A84-E7B7-4E53-8A4E-3A7D7AD1F6A9}" srcOrd="0" destOrd="0" parTransId="{084C132E-3B4C-489B-BDA0-312EE25B13C2}" sibTransId="{0729493A-1DA4-4FFE-BF01-0EF0E609549A}"/>
    <dgm:cxn modelId="{3495D482-C523-4151-82AC-67D8A168F74E}" type="presOf" srcId="{21F8D248-B15C-45D0-B1CB-B2903D46A5C7}" destId="{C41BF6A7-2789-47F2-A6CF-B4E22D4DCD07}" srcOrd="0" destOrd="0" presId="urn:microsoft.com/office/officeart/2005/8/layout/vList5"/>
    <dgm:cxn modelId="{90CA0940-41B7-4A4D-9D66-91D1EB4B0628}" type="presOf" srcId="{6EE7C779-27D4-4D4E-B573-D7D0B7ABC97F}" destId="{C41BF6A7-2789-47F2-A6CF-B4E22D4DCD07}" srcOrd="0" destOrd="1" presId="urn:microsoft.com/office/officeart/2005/8/layout/vList5"/>
    <dgm:cxn modelId="{BF215310-A8A2-4B37-AED5-F5F116E4075C}" type="presOf" srcId="{8A4BF69E-7562-48BF-A0B7-AB4C97515A6A}" destId="{580E4208-39EF-400D-B1C9-0E8F2281A6B2}" srcOrd="0" destOrd="0" presId="urn:microsoft.com/office/officeart/2005/8/layout/vList5"/>
    <dgm:cxn modelId="{BE510C7E-16B3-43CE-87C0-D1BF26518457}" srcId="{62FF5A84-E7B7-4E53-8A4E-3A7D7AD1F6A9}" destId="{12A37A31-FBBC-4E17-9B7E-AA900EB8993D}" srcOrd="1" destOrd="0" parTransId="{4396E198-F4C4-4B4F-980A-7F51C2BDBD24}" sibTransId="{27D3E9EA-420A-419A-8285-67AA2BF16191}"/>
    <dgm:cxn modelId="{EC941753-F9B9-479D-A2B3-8B7230F6BBBF}" type="presOf" srcId="{12A37A31-FBBC-4E17-9B7E-AA900EB8993D}" destId="{A02107FA-43A3-4B80-A389-D4992C59CAA6}" srcOrd="0" destOrd="1" presId="urn:microsoft.com/office/officeart/2005/8/layout/vList5"/>
    <dgm:cxn modelId="{70B9DDA0-F1B0-4920-9665-6CB596DC3FB7}" srcId="{8A4BF69E-7562-48BF-A0B7-AB4C97515A6A}" destId="{6EE7C779-27D4-4D4E-B573-D7D0B7ABC97F}" srcOrd="1" destOrd="0" parTransId="{15750719-80A3-4191-B64A-1F72F7837FC5}" sibTransId="{384B166A-D3CC-443E-8C7F-C9C998FF65EE}"/>
    <dgm:cxn modelId="{E0BC4900-7FB5-431B-A5D3-5FF9997AE01A}" srcId="{62FF5A84-E7B7-4E53-8A4E-3A7D7AD1F6A9}" destId="{80751EE1-BEB3-4AC4-918E-56C002FD3CD8}" srcOrd="0" destOrd="0" parTransId="{D989A5DC-26CF-4238-ABBE-2896F4A0332C}" sibTransId="{FA303147-9D36-4DF0-8C95-93C61839C3FF}"/>
    <dgm:cxn modelId="{62B7C36B-367D-4962-A24A-D45055E335ED}" srcId="{8A4BF69E-7562-48BF-A0B7-AB4C97515A6A}" destId="{21F8D248-B15C-45D0-B1CB-B2903D46A5C7}" srcOrd="0" destOrd="0" parTransId="{90002EA1-D227-4E6C-83C0-7359B1693AE6}" sibTransId="{297FBA19-963A-4B0E-8BFF-155662AE9BE7}"/>
    <dgm:cxn modelId="{9A74505E-C37A-4000-BEC3-15515675BB05}" type="presOf" srcId="{872C5142-A917-43E1-AAC9-2B522EACE20B}" destId="{2E479BF5-DD32-4FCB-9A71-4F312098D860}" srcOrd="0" destOrd="0" presId="urn:microsoft.com/office/officeart/2005/8/layout/vList5"/>
    <dgm:cxn modelId="{980C227C-704F-4673-B19E-67361C058A99}" type="presParOf" srcId="{2E479BF5-DD32-4FCB-9A71-4F312098D860}" destId="{663F12E3-D7F1-4344-87E4-1592607ABE2E}" srcOrd="0" destOrd="0" presId="urn:microsoft.com/office/officeart/2005/8/layout/vList5"/>
    <dgm:cxn modelId="{0370A35D-CF2C-4E62-8F98-100D4EB2B5B4}" type="presParOf" srcId="{663F12E3-D7F1-4344-87E4-1592607ABE2E}" destId="{4F3A9D3E-101B-4997-BBEF-BD9C82E4DAEE}" srcOrd="0" destOrd="0" presId="urn:microsoft.com/office/officeart/2005/8/layout/vList5"/>
    <dgm:cxn modelId="{57E6AE98-C318-4841-B666-8D47EA05243E}" type="presParOf" srcId="{663F12E3-D7F1-4344-87E4-1592607ABE2E}" destId="{A02107FA-43A3-4B80-A389-D4992C59CAA6}" srcOrd="1" destOrd="0" presId="urn:microsoft.com/office/officeart/2005/8/layout/vList5"/>
    <dgm:cxn modelId="{D1695055-FE11-423C-A8B5-41B97A26E15C}" type="presParOf" srcId="{2E479BF5-DD32-4FCB-9A71-4F312098D860}" destId="{E4158A45-378E-42BF-B914-49A3D4729342}" srcOrd="1" destOrd="0" presId="urn:microsoft.com/office/officeart/2005/8/layout/vList5"/>
    <dgm:cxn modelId="{84C0B567-2921-4C8B-A057-A2CCCE5718A4}" type="presParOf" srcId="{2E479BF5-DD32-4FCB-9A71-4F312098D860}" destId="{1E766575-E3FC-4874-8425-3F2F8CF88FA3}" srcOrd="2" destOrd="0" presId="urn:microsoft.com/office/officeart/2005/8/layout/vList5"/>
    <dgm:cxn modelId="{96F87EA3-A1D2-4A3B-A421-54E6AFE59BC7}" type="presParOf" srcId="{1E766575-E3FC-4874-8425-3F2F8CF88FA3}" destId="{580E4208-39EF-400D-B1C9-0E8F2281A6B2}" srcOrd="0" destOrd="0" presId="urn:microsoft.com/office/officeart/2005/8/layout/vList5"/>
    <dgm:cxn modelId="{46FD55DE-6CBC-4FFE-A7F7-7D9A43A2AD81}" type="presParOf" srcId="{1E766575-E3FC-4874-8425-3F2F8CF88FA3}" destId="{C41BF6A7-2789-47F2-A6CF-B4E22D4DCD07}" srcOrd="1" destOrd="0" presId="urn:microsoft.com/office/officeart/2005/8/layout/vList5"/>
    <dgm:cxn modelId="{73A69DF9-7DA3-4099-8EED-3B615C1C5CE3}" type="presParOf" srcId="{2E479BF5-DD32-4FCB-9A71-4F312098D860}" destId="{7131E418-7AA6-40FD-9EED-895B62B133E9}" srcOrd="3" destOrd="0" presId="urn:microsoft.com/office/officeart/2005/8/layout/vList5"/>
    <dgm:cxn modelId="{38803F35-2EEF-46CB-BA7A-AD0451E71CDD}" type="presParOf" srcId="{2E479BF5-DD32-4FCB-9A71-4F312098D860}" destId="{125E60E6-DF9C-4311-BCD2-048132AE53FD}" srcOrd="4" destOrd="0" presId="urn:microsoft.com/office/officeart/2005/8/layout/vList5"/>
    <dgm:cxn modelId="{05D2E9EB-D704-423D-B699-7DCA399DB593}" type="presParOf" srcId="{125E60E6-DF9C-4311-BCD2-048132AE53FD}" destId="{CA5A7382-5003-46B6-ABE0-9B2CD79B43E6}" srcOrd="0" destOrd="0" presId="urn:microsoft.com/office/officeart/2005/8/layout/vList5"/>
    <dgm:cxn modelId="{1BCC467B-2DBC-4E80-99EA-D7F8C9DA2EBD}" type="presParOf" srcId="{125E60E6-DF9C-4311-BCD2-048132AE53FD}" destId="{06E68233-B11B-42A0-9A53-BD8D51F273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26A7D3-D19B-47E4-B696-EDE4DE622B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2576BC9-A778-461C-9B9A-26D53909A009}">
      <dgm:prSet phldrT="[Texto]" custT="1"/>
      <dgm:spPr>
        <a:ln>
          <a:noFill/>
        </a:ln>
      </dgm:spPr>
      <dgm:t>
        <a:bodyPr/>
        <a:lstStyle/>
        <a:p>
          <a:r>
            <a:rPr lang="es-AR" sz="3200" dirty="0" smtClean="0"/>
            <a:t>Estudio observacional, retrospectivo</a:t>
          </a:r>
          <a:endParaRPr lang="es-AR" sz="3200" dirty="0"/>
        </a:p>
      </dgm:t>
    </dgm:pt>
    <dgm:pt modelId="{0420AFB4-F12C-4008-A6C5-392999C193BD}" type="parTrans" cxnId="{07216608-7AEF-4906-8631-0966326B4D8A}">
      <dgm:prSet/>
      <dgm:spPr/>
      <dgm:t>
        <a:bodyPr/>
        <a:lstStyle/>
        <a:p>
          <a:endParaRPr lang="es-AR"/>
        </a:p>
      </dgm:t>
    </dgm:pt>
    <dgm:pt modelId="{97791A43-6771-43A3-B43A-36883818CAD4}" type="sibTrans" cxnId="{07216608-7AEF-4906-8631-0966326B4D8A}">
      <dgm:prSet/>
      <dgm:spPr/>
      <dgm:t>
        <a:bodyPr/>
        <a:lstStyle/>
        <a:p>
          <a:endParaRPr lang="es-AR"/>
        </a:p>
      </dgm:t>
    </dgm:pt>
    <dgm:pt modelId="{30BB1168-E680-4C61-84B0-D81858D16ACE}">
      <dgm:prSet phldrT="[Texto]" custT="1"/>
      <dgm:spPr>
        <a:solidFill>
          <a:schemeClr val="accen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r>
            <a:rPr lang="es-AR" sz="3200" dirty="0" smtClean="0"/>
            <a:t>-Evaluó la frecuencia</a:t>
          </a:r>
          <a:r>
            <a:rPr lang="es-AR" sz="3400" dirty="0" smtClean="0"/>
            <a:t> </a:t>
          </a:r>
          <a:r>
            <a:rPr lang="es-AR" sz="3200" dirty="0" smtClean="0"/>
            <a:t>y severidad de EA</a:t>
          </a:r>
        </a:p>
        <a:p>
          <a:r>
            <a:rPr lang="es-AR" sz="3200" dirty="0" smtClean="0"/>
            <a:t>-Comportamiento de la función pulmonar</a:t>
          </a:r>
          <a:endParaRPr lang="es-AR" sz="3200" dirty="0"/>
        </a:p>
      </dgm:t>
    </dgm:pt>
    <dgm:pt modelId="{9D3E1FC5-88DB-47F0-A49A-0F36E0387223}" type="sibTrans" cxnId="{8ACF0F5F-3633-46A4-B3B4-62DA8F51CADF}">
      <dgm:prSet/>
      <dgm:spPr/>
      <dgm:t>
        <a:bodyPr/>
        <a:lstStyle/>
        <a:p>
          <a:endParaRPr lang="es-AR"/>
        </a:p>
      </dgm:t>
    </dgm:pt>
    <dgm:pt modelId="{4C64B966-B479-4DBE-815A-2051C5644E31}" type="parTrans" cxnId="{8ACF0F5F-3633-46A4-B3B4-62DA8F51CADF}">
      <dgm:prSet/>
      <dgm:spPr/>
      <dgm:t>
        <a:bodyPr/>
        <a:lstStyle/>
        <a:p>
          <a:endParaRPr lang="es-AR"/>
        </a:p>
      </dgm:t>
    </dgm:pt>
    <dgm:pt modelId="{3D7D0EA1-ACBC-46A1-A23C-8E7550168DB4}" type="pres">
      <dgm:prSet presAssocID="{1F26A7D3-D19B-47E4-B696-EDE4DE622B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B6A8B15-D9B6-4C1F-97F2-3F3EFD0440BD}" type="pres">
      <dgm:prSet presAssocID="{12576BC9-A778-461C-9B9A-26D53909A009}" presName="parentLin" presStyleCnt="0"/>
      <dgm:spPr/>
    </dgm:pt>
    <dgm:pt modelId="{AD73B44F-C06C-400A-B2BA-DCB87F60DD9C}" type="pres">
      <dgm:prSet presAssocID="{12576BC9-A778-461C-9B9A-26D53909A009}" presName="parentLeftMargin" presStyleLbl="node1" presStyleIdx="0" presStyleCnt="2"/>
      <dgm:spPr/>
      <dgm:t>
        <a:bodyPr/>
        <a:lstStyle/>
        <a:p>
          <a:endParaRPr lang="es-AR"/>
        </a:p>
      </dgm:t>
    </dgm:pt>
    <dgm:pt modelId="{CA7EF043-D35C-44EB-B766-A960ECB2B911}" type="pres">
      <dgm:prSet presAssocID="{12576BC9-A778-461C-9B9A-26D53909A009}" presName="parentText" presStyleLbl="node1" presStyleIdx="0" presStyleCnt="2" custScaleX="137854" custScaleY="56259" custLinFactNeighborY="772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9DB83B-1B41-4471-9882-98B6172F129A}" type="pres">
      <dgm:prSet presAssocID="{12576BC9-A778-461C-9B9A-26D53909A009}" presName="negativeSpace" presStyleCnt="0"/>
      <dgm:spPr/>
    </dgm:pt>
    <dgm:pt modelId="{CE2D411F-D3E3-4C19-8BD6-142B8BE204CF}" type="pres">
      <dgm:prSet presAssocID="{12576BC9-A778-461C-9B9A-26D53909A009}" presName="childText" presStyleLbl="conFgAcc1" presStyleIdx="0" presStyleCnt="2" custScaleX="73248" custScaleY="48481" custLinFactNeighborX="11304" custLinFactNeighborY="6308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2602DC-6882-4AF9-887B-DCE8AB20F87E}" type="pres">
      <dgm:prSet presAssocID="{97791A43-6771-43A3-B43A-36883818CAD4}" presName="spaceBetweenRectangles" presStyleCnt="0"/>
      <dgm:spPr/>
    </dgm:pt>
    <dgm:pt modelId="{8583A113-56F6-493E-A772-61360C3DEA48}" type="pres">
      <dgm:prSet presAssocID="{30BB1168-E680-4C61-84B0-D81858D16ACE}" presName="parentLin" presStyleCnt="0"/>
      <dgm:spPr/>
    </dgm:pt>
    <dgm:pt modelId="{EB6D23DE-563F-4588-AFF9-DC4FE0868802}" type="pres">
      <dgm:prSet presAssocID="{30BB1168-E680-4C61-84B0-D81858D16ACE}" presName="parentLeftMargin" presStyleLbl="node1" presStyleIdx="0" presStyleCnt="2"/>
      <dgm:spPr/>
      <dgm:t>
        <a:bodyPr/>
        <a:lstStyle/>
        <a:p>
          <a:endParaRPr lang="es-AR"/>
        </a:p>
      </dgm:t>
    </dgm:pt>
    <dgm:pt modelId="{7D32FDCD-8C21-46B7-8D01-59A7B7967B37}" type="pres">
      <dgm:prSet presAssocID="{30BB1168-E680-4C61-84B0-D81858D16ACE}" presName="parentText" presStyleLbl="node1" presStyleIdx="1" presStyleCnt="2" custScaleX="141389" custScaleY="90100" custLinFactNeighborY="10406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8BCD86-3F76-4EB0-9236-1DC96B8533F5}" type="pres">
      <dgm:prSet presAssocID="{30BB1168-E680-4C61-84B0-D81858D16ACE}" presName="negativeSpace" presStyleCnt="0"/>
      <dgm:spPr/>
    </dgm:pt>
    <dgm:pt modelId="{8EC1E6D9-C69E-4223-9C24-5ABB7FCC8543}" type="pres">
      <dgm:prSet presAssocID="{30BB1168-E680-4C61-84B0-D81858D16ACE}" presName="childText" presStyleLbl="conFgAcc1" presStyleIdx="1" presStyleCnt="2" custScaleX="59751" custScaleY="82682" custLinFactNeighborX="14623" custLinFactNeighborY="-35598">
        <dgm:presLayoutVars>
          <dgm:bulletEnabled val="1"/>
        </dgm:presLayoutVars>
      </dgm:prSet>
      <dgm:spPr/>
    </dgm:pt>
  </dgm:ptLst>
  <dgm:cxnLst>
    <dgm:cxn modelId="{8ACF0F5F-3633-46A4-B3B4-62DA8F51CADF}" srcId="{1F26A7D3-D19B-47E4-B696-EDE4DE622BFC}" destId="{30BB1168-E680-4C61-84B0-D81858D16ACE}" srcOrd="1" destOrd="0" parTransId="{4C64B966-B479-4DBE-815A-2051C5644E31}" sibTransId="{9D3E1FC5-88DB-47F0-A49A-0F36E0387223}"/>
    <dgm:cxn modelId="{F3C2C1C9-E666-4C45-BDBD-00C19CA1823B}" type="presOf" srcId="{12576BC9-A778-461C-9B9A-26D53909A009}" destId="{AD73B44F-C06C-400A-B2BA-DCB87F60DD9C}" srcOrd="0" destOrd="0" presId="urn:microsoft.com/office/officeart/2005/8/layout/list1"/>
    <dgm:cxn modelId="{47219D52-81DE-4AA4-9D57-A8817EDE2B52}" type="presOf" srcId="{30BB1168-E680-4C61-84B0-D81858D16ACE}" destId="{7D32FDCD-8C21-46B7-8D01-59A7B7967B37}" srcOrd="1" destOrd="0" presId="urn:microsoft.com/office/officeart/2005/8/layout/list1"/>
    <dgm:cxn modelId="{036A387A-B59B-4F1E-86A8-30FFB1FDCEBA}" type="presOf" srcId="{30BB1168-E680-4C61-84B0-D81858D16ACE}" destId="{EB6D23DE-563F-4588-AFF9-DC4FE0868802}" srcOrd="0" destOrd="0" presId="urn:microsoft.com/office/officeart/2005/8/layout/list1"/>
    <dgm:cxn modelId="{E92F4E6C-F86F-4D37-BA56-70079DDA6F00}" type="presOf" srcId="{1F26A7D3-D19B-47E4-B696-EDE4DE622BFC}" destId="{3D7D0EA1-ACBC-46A1-A23C-8E7550168DB4}" srcOrd="0" destOrd="0" presId="urn:microsoft.com/office/officeart/2005/8/layout/list1"/>
    <dgm:cxn modelId="{07216608-7AEF-4906-8631-0966326B4D8A}" srcId="{1F26A7D3-D19B-47E4-B696-EDE4DE622BFC}" destId="{12576BC9-A778-461C-9B9A-26D53909A009}" srcOrd="0" destOrd="0" parTransId="{0420AFB4-F12C-4008-A6C5-392999C193BD}" sibTransId="{97791A43-6771-43A3-B43A-36883818CAD4}"/>
    <dgm:cxn modelId="{1F734608-6EEF-41F0-99DA-5813996EAD4D}" type="presOf" srcId="{12576BC9-A778-461C-9B9A-26D53909A009}" destId="{CA7EF043-D35C-44EB-B766-A960ECB2B911}" srcOrd="1" destOrd="0" presId="urn:microsoft.com/office/officeart/2005/8/layout/list1"/>
    <dgm:cxn modelId="{A040B513-D2D9-406C-8951-96DD35DFA0AD}" type="presParOf" srcId="{3D7D0EA1-ACBC-46A1-A23C-8E7550168DB4}" destId="{4B6A8B15-D9B6-4C1F-97F2-3F3EFD0440BD}" srcOrd="0" destOrd="0" presId="urn:microsoft.com/office/officeart/2005/8/layout/list1"/>
    <dgm:cxn modelId="{3ABE8378-0406-4030-B378-08D29272C096}" type="presParOf" srcId="{4B6A8B15-D9B6-4C1F-97F2-3F3EFD0440BD}" destId="{AD73B44F-C06C-400A-B2BA-DCB87F60DD9C}" srcOrd="0" destOrd="0" presId="urn:microsoft.com/office/officeart/2005/8/layout/list1"/>
    <dgm:cxn modelId="{6E6050B4-7246-48CC-8D6D-8DB4EA41A82B}" type="presParOf" srcId="{4B6A8B15-D9B6-4C1F-97F2-3F3EFD0440BD}" destId="{CA7EF043-D35C-44EB-B766-A960ECB2B911}" srcOrd="1" destOrd="0" presId="urn:microsoft.com/office/officeart/2005/8/layout/list1"/>
    <dgm:cxn modelId="{D2861FBB-A401-434E-9A9F-9B258B07A2D0}" type="presParOf" srcId="{3D7D0EA1-ACBC-46A1-A23C-8E7550168DB4}" destId="{559DB83B-1B41-4471-9882-98B6172F129A}" srcOrd="1" destOrd="0" presId="urn:microsoft.com/office/officeart/2005/8/layout/list1"/>
    <dgm:cxn modelId="{3E4D2CE7-8FE3-46DE-A357-BC14B8239853}" type="presParOf" srcId="{3D7D0EA1-ACBC-46A1-A23C-8E7550168DB4}" destId="{CE2D411F-D3E3-4C19-8BD6-142B8BE204CF}" srcOrd="2" destOrd="0" presId="urn:microsoft.com/office/officeart/2005/8/layout/list1"/>
    <dgm:cxn modelId="{B60841E8-B734-4350-A174-45A7454A93E8}" type="presParOf" srcId="{3D7D0EA1-ACBC-46A1-A23C-8E7550168DB4}" destId="{792602DC-6882-4AF9-887B-DCE8AB20F87E}" srcOrd="3" destOrd="0" presId="urn:microsoft.com/office/officeart/2005/8/layout/list1"/>
    <dgm:cxn modelId="{8303EB94-1485-428B-9EEE-07A91A4A7CEC}" type="presParOf" srcId="{3D7D0EA1-ACBC-46A1-A23C-8E7550168DB4}" destId="{8583A113-56F6-493E-A772-61360C3DEA48}" srcOrd="4" destOrd="0" presId="urn:microsoft.com/office/officeart/2005/8/layout/list1"/>
    <dgm:cxn modelId="{410AAF75-8DB6-46EC-8FF2-4AAF8CDA0C93}" type="presParOf" srcId="{8583A113-56F6-493E-A772-61360C3DEA48}" destId="{EB6D23DE-563F-4588-AFF9-DC4FE0868802}" srcOrd="0" destOrd="0" presId="urn:microsoft.com/office/officeart/2005/8/layout/list1"/>
    <dgm:cxn modelId="{4F70F5AA-30ED-43A3-92F1-44D39811A06B}" type="presParOf" srcId="{8583A113-56F6-493E-A772-61360C3DEA48}" destId="{7D32FDCD-8C21-46B7-8D01-59A7B7967B37}" srcOrd="1" destOrd="0" presId="urn:microsoft.com/office/officeart/2005/8/layout/list1"/>
    <dgm:cxn modelId="{28C565BA-D327-4E90-A7F6-DE38A89519DE}" type="presParOf" srcId="{3D7D0EA1-ACBC-46A1-A23C-8E7550168DB4}" destId="{E68BCD86-3F76-4EB0-9236-1DC96B8533F5}" srcOrd="5" destOrd="0" presId="urn:microsoft.com/office/officeart/2005/8/layout/list1"/>
    <dgm:cxn modelId="{52C6E4AF-2BC3-4131-9741-83763EA535B2}" type="presParOf" srcId="{3D7D0EA1-ACBC-46A1-A23C-8E7550168DB4}" destId="{8EC1E6D9-C69E-4223-9C24-5ABB7FCC85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F8D5D0-4F7A-43BE-8D23-AE52D1BD2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0DD50FF-751E-4E7C-B8F0-4C889D73F7D9}">
      <dgm:prSet phldrT="[Texto]" custT="1"/>
      <dgm:spPr/>
      <dgm:t>
        <a:bodyPr/>
        <a:lstStyle/>
        <a:p>
          <a:r>
            <a:rPr lang="es-AR" sz="3200" dirty="0" smtClean="0"/>
            <a:t>Estudio observacional, retrospectivo</a:t>
          </a:r>
          <a:endParaRPr lang="es-AR" sz="3200" dirty="0"/>
        </a:p>
      </dgm:t>
    </dgm:pt>
    <dgm:pt modelId="{D5787DFC-7B6B-4A01-B574-8B33FC8EB64F}" type="parTrans" cxnId="{BE3F3217-C7BC-4F83-8D1B-A8065119A27B}">
      <dgm:prSet/>
      <dgm:spPr/>
      <dgm:t>
        <a:bodyPr/>
        <a:lstStyle/>
        <a:p>
          <a:endParaRPr lang="es-AR"/>
        </a:p>
      </dgm:t>
    </dgm:pt>
    <dgm:pt modelId="{DD63F73F-EAE3-43B2-BBC4-A9C7AB92E154}" type="sibTrans" cxnId="{BE3F3217-C7BC-4F83-8D1B-A8065119A27B}">
      <dgm:prSet/>
      <dgm:spPr/>
      <dgm:t>
        <a:bodyPr/>
        <a:lstStyle/>
        <a:p>
          <a:endParaRPr lang="es-AR"/>
        </a:p>
      </dgm:t>
    </dgm:pt>
    <dgm:pt modelId="{A4DD3D18-2D38-4A7B-A419-D595D197F89F}">
      <dgm:prSet phldrT="[Texto]" custT="1"/>
      <dgm:spPr/>
      <dgm:t>
        <a:bodyPr/>
        <a:lstStyle/>
        <a:p>
          <a:r>
            <a:rPr lang="es-AR" sz="2400" dirty="0" smtClean="0"/>
            <a:t>(2008—2011)</a:t>
          </a:r>
          <a:endParaRPr lang="es-AR" sz="2400" dirty="0"/>
        </a:p>
      </dgm:t>
    </dgm:pt>
    <dgm:pt modelId="{FA502DE5-00D2-46CB-AFB7-C88435633459}" type="parTrans" cxnId="{48CAE39F-715A-43FF-8152-251D5EF44D1C}">
      <dgm:prSet/>
      <dgm:spPr/>
      <dgm:t>
        <a:bodyPr/>
        <a:lstStyle/>
        <a:p>
          <a:endParaRPr lang="es-AR"/>
        </a:p>
      </dgm:t>
    </dgm:pt>
    <dgm:pt modelId="{E0E920BE-DAB4-4008-9CB4-89B71ECDCED4}" type="sibTrans" cxnId="{48CAE39F-715A-43FF-8152-251D5EF44D1C}">
      <dgm:prSet/>
      <dgm:spPr/>
      <dgm:t>
        <a:bodyPr/>
        <a:lstStyle/>
        <a:p>
          <a:endParaRPr lang="es-AR"/>
        </a:p>
      </dgm:t>
    </dgm:pt>
    <dgm:pt modelId="{E421EC2E-38F3-4496-942B-E6E7A211EB83}">
      <dgm:prSet phldrT="[Texto]" custT="1"/>
      <dgm:spPr/>
      <dgm:t>
        <a:bodyPr/>
        <a:lstStyle/>
        <a:p>
          <a:r>
            <a:rPr lang="es-AR" sz="3200" dirty="0" smtClean="0"/>
            <a:t>Evalúo la seguridad, tolerabilidad y cambios en la función pulmonar</a:t>
          </a:r>
          <a:endParaRPr lang="es-AR" sz="3200" dirty="0"/>
        </a:p>
      </dgm:t>
    </dgm:pt>
    <dgm:pt modelId="{EC57EAFC-B456-452A-898A-8E395098E8DD}" type="parTrans" cxnId="{6C9D2069-4C65-436D-8711-64067FC91F71}">
      <dgm:prSet/>
      <dgm:spPr/>
      <dgm:t>
        <a:bodyPr/>
        <a:lstStyle/>
        <a:p>
          <a:endParaRPr lang="es-AR"/>
        </a:p>
      </dgm:t>
    </dgm:pt>
    <dgm:pt modelId="{02DBC3B4-7666-45F7-A8B5-A7089ADDA1EE}" type="sibTrans" cxnId="{6C9D2069-4C65-436D-8711-64067FC91F71}">
      <dgm:prSet/>
      <dgm:spPr/>
      <dgm:t>
        <a:bodyPr/>
        <a:lstStyle/>
        <a:p>
          <a:endParaRPr lang="es-AR"/>
        </a:p>
      </dgm:t>
    </dgm:pt>
    <dgm:pt modelId="{01CCA176-B798-4B20-A699-1AE8B828A2A9}">
      <dgm:prSet phldrT="[Texto]" custT="1"/>
      <dgm:spPr/>
      <dgm:t>
        <a:bodyPr/>
        <a:lstStyle/>
        <a:p>
          <a:r>
            <a:rPr lang="es-AR" sz="2400" dirty="0" smtClean="0"/>
            <a:t>(Antes, al inicio y luego del </a:t>
          </a:r>
          <a:r>
            <a:rPr lang="es-AR" sz="2400" dirty="0" err="1" smtClean="0"/>
            <a:t>tto</a:t>
          </a:r>
          <a:r>
            <a:rPr lang="es-AR" sz="2400" dirty="0" smtClean="0"/>
            <a:t> con MMF)</a:t>
          </a:r>
          <a:endParaRPr lang="es-AR" sz="2400" dirty="0"/>
        </a:p>
      </dgm:t>
    </dgm:pt>
    <dgm:pt modelId="{049F9182-4BCB-4F05-8684-445DD708C12C}" type="parTrans" cxnId="{8FCEE7D1-2F7D-4F29-96C8-3589E082662D}">
      <dgm:prSet/>
      <dgm:spPr/>
      <dgm:t>
        <a:bodyPr/>
        <a:lstStyle/>
        <a:p>
          <a:endParaRPr lang="es-AR"/>
        </a:p>
      </dgm:t>
    </dgm:pt>
    <dgm:pt modelId="{77EDDEAD-4D93-4512-AC9A-F568BC968F78}" type="sibTrans" cxnId="{8FCEE7D1-2F7D-4F29-96C8-3589E082662D}">
      <dgm:prSet/>
      <dgm:spPr/>
      <dgm:t>
        <a:bodyPr/>
        <a:lstStyle/>
        <a:p>
          <a:endParaRPr lang="es-AR"/>
        </a:p>
      </dgm:t>
    </dgm:pt>
    <dgm:pt modelId="{4958EE6F-01E1-4699-B33A-ED43C1C16140}" type="pres">
      <dgm:prSet presAssocID="{48F8D5D0-4F7A-43BE-8D23-AE52D1BD27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DFCDD22-8736-464D-8287-4708C8D56535}" type="pres">
      <dgm:prSet presAssocID="{D0DD50FF-751E-4E7C-B8F0-4C889D73F7D9}" presName="parentText" presStyleLbl="node1" presStyleIdx="0" presStyleCnt="2" custScaleY="74300" custLinFactNeighborY="-2386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0AAAAB9-5018-4592-B9EE-98C4908E167F}" type="pres">
      <dgm:prSet presAssocID="{D0DD50FF-751E-4E7C-B8F0-4C889D73F7D9}" presName="childText" presStyleLbl="revTx" presStyleIdx="0" presStyleCnt="2" custScaleY="44260" custLinFactNeighborY="-1222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FB2A9D-1151-4283-BD62-24B69AD375E2}" type="pres">
      <dgm:prSet presAssocID="{E421EC2E-38F3-4496-942B-E6E7A211EB83}" presName="parentText" presStyleLbl="node1" presStyleIdx="1" presStyleCnt="2" custLinFactNeighborY="57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2DA658-A630-4613-89A7-C94A88390D20}" type="pres">
      <dgm:prSet presAssocID="{E421EC2E-38F3-4496-942B-E6E7A211EB83}" presName="childText" presStyleLbl="revTx" presStyleIdx="1" presStyleCnt="2" custScaleY="24808" custLinFactNeighborY="1985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8CAE39F-715A-43FF-8152-251D5EF44D1C}" srcId="{D0DD50FF-751E-4E7C-B8F0-4C889D73F7D9}" destId="{A4DD3D18-2D38-4A7B-A419-D595D197F89F}" srcOrd="0" destOrd="0" parTransId="{FA502DE5-00D2-46CB-AFB7-C88435633459}" sibTransId="{E0E920BE-DAB4-4008-9CB4-89B71ECDCED4}"/>
    <dgm:cxn modelId="{BE3F3217-C7BC-4F83-8D1B-A8065119A27B}" srcId="{48F8D5D0-4F7A-43BE-8D23-AE52D1BD2748}" destId="{D0DD50FF-751E-4E7C-B8F0-4C889D73F7D9}" srcOrd="0" destOrd="0" parTransId="{D5787DFC-7B6B-4A01-B574-8B33FC8EB64F}" sibTransId="{DD63F73F-EAE3-43B2-BBC4-A9C7AB92E154}"/>
    <dgm:cxn modelId="{950C18F4-3F5C-47E7-AA11-6B0C21A02FE7}" type="presOf" srcId="{A4DD3D18-2D38-4A7B-A419-D595D197F89F}" destId="{40AAAAB9-5018-4592-B9EE-98C4908E167F}" srcOrd="0" destOrd="0" presId="urn:microsoft.com/office/officeart/2005/8/layout/vList2"/>
    <dgm:cxn modelId="{671F1666-E7CC-41A0-9073-3A9B8AC54CA4}" type="presOf" srcId="{01CCA176-B798-4B20-A699-1AE8B828A2A9}" destId="{AB2DA658-A630-4613-89A7-C94A88390D20}" srcOrd="0" destOrd="0" presId="urn:microsoft.com/office/officeart/2005/8/layout/vList2"/>
    <dgm:cxn modelId="{D602E81A-A2F0-44E3-97A7-0B0F63635012}" type="presOf" srcId="{48F8D5D0-4F7A-43BE-8D23-AE52D1BD2748}" destId="{4958EE6F-01E1-4699-B33A-ED43C1C16140}" srcOrd="0" destOrd="0" presId="urn:microsoft.com/office/officeart/2005/8/layout/vList2"/>
    <dgm:cxn modelId="{8FCEE7D1-2F7D-4F29-96C8-3589E082662D}" srcId="{E421EC2E-38F3-4496-942B-E6E7A211EB83}" destId="{01CCA176-B798-4B20-A699-1AE8B828A2A9}" srcOrd="0" destOrd="0" parTransId="{049F9182-4BCB-4F05-8684-445DD708C12C}" sibTransId="{77EDDEAD-4D93-4512-AC9A-F568BC968F78}"/>
    <dgm:cxn modelId="{31FB369F-78CC-4B88-802E-F9C2F2939FED}" type="presOf" srcId="{D0DD50FF-751E-4E7C-B8F0-4C889D73F7D9}" destId="{1DFCDD22-8736-464D-8287-4708C8D56535}" srcOrd="0" destOrd="0" presId="urn:microsoft.com/office/officeart/2005/8/layout/vList2"/>
    <dgm:cxn modelId="{C838BE07-FF49-4177-BF53-6213FAD4739D}" type="presOf" srcId="{E421EC2E-38F3-4496-942B-E6E7A211EB83}" destId="{CCFB2A9D-1151-4283-BD62-24B69AD375E2}" srcOrd="0" destOrd="0" presId="urn:microsoft.com/office/officeart/2005/8/layout/vList2"/>
    <dgm:cxn modelId="{6C9D2069-4C65-436D-8711-64067FC91F71}" srcId="{48F8D5D0-4F7A-43BE-8D23-AE52D1BD2748}" destId="{E421EC2E-38F3-4496-942B-E6E7A211EB83}" srcOrd="1" destOrd="0" parTransId="{EC57EAFC-B456-452A-898A-8E395098E8DD}" sibTransId="{02DBC3B4-7666-45F7-A8B5-A7089ADDA1EE}"/>
    <dgm:cxn modelId="{2D2C8486-1777-4B67-BCAE-D44BF66DEF95}" type="presParOf" srcId="{4958EE6F-01E1-4699-B33A-ED43C1C16140}" destId="{1DFCDD22-8736-464D-8287-4708C8D56535}" srcOrd="0" destOrd="0" presId="urn:microsoft.com/office/officeart/2005/8/layout/vList2"/>
    <dgm:cxn modelId="{C5AC4E61-D8B0-4C7D-A6EF-A82EC6EDE7F6}" type="presParOf" srcId="{4958EE6F-01E1-4699-B33A-ED43C1C16140}" destId="{40AAAAB9-5018-4592-B9EE-98C4908E167F}" srcOrd="1" destOrd="0" presId="urn:microsoft.com/office/officeart/2005/8/layout/vList2"/>
    <dgm:cxn modelId="{4DC668DC-ACFD-468B-B247-2B8BC00E035F}" type="presParOf" srcId="{4958EE6F-01E1-4699-B33A-ED43C1C16140}" destId="{CCFB2A9D-1151-4283-BD62-24B69AD375E2}" srcOrd="2" destOrd="0" presId="urn:microsoft.com/office/officeart/2005/8/layout/vList2"/>
    <dgm:cxn modelId="{847E608D-E95A-40D0-AF25-ED5B3FC6DBF7}" type="presParOf" srcId="{4958EE6F-01E1-4699-B33A-ED43C1C16140}" destId="{AB2DA658-A630-4613-89A7-C94A88390D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DE35EF-AF83-440E-BE1E-750DDDC0E4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49F819B-658D-4CCC-8C3B-95CA6A3BF0A1}">
      <dgm:prSet phldrT="[Texto]"/>
      <dgm:spPr/>
      <dgm:t>
        <a:bodyPr/>
        <a:lstStyle/>
        <a:p>
          <a:r>
            <a:rPr lang="es-AR" dirty="0" smtClean="0"/>
            <a:t>2006-2011</a:t>
          </a:r>
          <a:endParaRPr lang="es-AR" dirty="0"/>
        </a:p>
      </dgm:t>
    </dgm:pt>
    <dgm:pt modelId="{F8D0078F-566C-4392-A930-EDDBB54B3817}" type="parTrans" cxnId="{68EF6C83-2505-4056-9858-06DC79E91060}">
      <dgm:prSet/>
      <dgm:spPr/>
      <dgm:t>
        <a:bodyPr/>
        <a:lstStyle/>
        <a:p>
          <a:endParaRPr lang="es-AR"/>
        </a:p>
      </dgm:t>
    </dgm:pt>
    <dgm:pt modelId="{544D7934-CD98-4C3E-A7CF-E8AC6FC8DAD3}" type="sibTrans" cxnId="{68EF6C83-2505-4056-9858-06DC79E91060}">
      <dgm:prSet/>
      <dgm:spPr/>
      <dgm:t>
        <a:bodyPr/>
        <a:lstStyle/>
        <a:p>
          <a:endParaRPr lang="es-AR"/>
        </a:p>
      </dgm:t>
    </dgm:pt>
    <dgm:pt modelId="{B98BCFB7-3A74-45DF-A868-31E485CE02AC}">
      <dgm:prSet phldrT="[Texto]"/>
      <dgm:spPr/>
      <dgm:t>
        <a:bodyPr/>
        <a:lstStyle/>
        <a:p>
          <a:r>
            <a:rPr lang="es-AR" dirty="0" smtClean="0"/>
            <a:t>Eficacia y seguridad</a:t>
          </a:r>
          <a:endParaRPr lang="es-AR" dirty="0"/>
        </a:p>
      </dgm:t>
    </dgm:pt>
    <dgm:pt modelId="{491ECD03-E265-40E5-B162-38BE76088739}" type="parTrans" cxnId="{83A47675-47D6-4FF0-AA2A-648A48DA5CAC}">
      <dgm:prSet/>
      <dgm:spPr/>
      <dgm:t>
        <a:bodyPr/>
        <a:lstStyle/>
        <a:p>
          <a:endParaRPr lang="es-AR"/>
        </a:p>
      </dgm:t>
    </dgm:pt>
    <dgm:pt modelId="{0D4F3D47-5996-42ED-96F6-2DDAA78C1C14}" type="sibTrans" cxnId="{83A47675-47D6-4FF0-AA2A-648A48DA5CAC}">
      <dgm:prSet/>
      <dgm:spPr/>
      <dgm:t>
        <a:bodyPr/>
        <a:lstStyle/>
        <a:p>
          <a:endParaRPr lang="es-AR"/>
        </a:p>
      </dgm:t>
    </dgm:pt>
    <dgm:pt modelId="{C99D9979-6FAF-43D0-A81B-FA279F8042A9}">
      <dgm:prSet phldrT="[Texto]"/>
      <dgm:spPr/>
      <dgm:t>
        <a:bodyPr/>
        <a:lstStyle/>
        <a:p>
          <a:r>
            <a:rPr lang="es-AR" dirty="0" smtClean="0"/>
            <a:t>5 estudios. Total: 69 pacientes</a:t>
          </a:r>
          <a:endParaRPr lang="es-AR" dirty="0"/>
        </a:p>
      </dgm:t>
    </dgm:pt>
    <dgm:pt modelId="{244ABD24-96E3-4BDC-871A-FC49BFA81A1D}" type="sibTrans" cxnId="{C953A6FB-6DB9-4F8F-877E-D7585792A22E}">
      <dgm:prSet/>
      <dgm:spPr/>
      <dgm:t>
        <a:bodyPr/>
        <a:lstStyle/>
        <a:p>
          <a:endParaRPr lang="es-AR"/>
        </a:p>
      </dgm:t>
    </dgm:pt>
    <dgm:pt modelId="{EB30A080-B3DD-4066-AD84-E9B44A16F203}" type="parTrans" cxnId="{C953A6FB-6DB9-4F8F-877E-D7585792A22E}">
      <dgm:prSet/>
      <dgm:spPr/>
      <dgm:t>
        <a:bodyPr/>
        <a:lstStyle/>
        <a:p>
          <a:endParaRPr lang="es-AR"/>
        </a:p>
      </dgm:t>
    </dgm:pt>
    <dgm:pt modelId="{E5126A62-D614-4140-BF5E-D7AD66D425FB}" type="pres">
      <dgm:prSet presAssocID="{D9DE35EF-AF83-440E-BE1E-750DDDC0E4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83A18BF-56E8-4460-96BB-1E00C0E79384}" type="pres">
      <dgm:prSet presAssocID="{749F819B-658D-4CCC-8C3B-95CA6A3BF0A1}" presName="parentLin" presStyleCnt="0"/>
      <dgm:spPr/>
    </dgm:pt>
    <dgm:pt modelId="{751B2500-92CB-4EFD-824F-9513B5A3B040}" type="pres">
      <dgm:prSet presAssocID="{749F819B-658D-4CCC-8C3B-95CA6A3BF0A1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49AAB0BA-4E93-40BC-BE16-E127E3DE36F3}" type="pres">
      <dgm:prSet presAssocID="{749F819B-658D-4CCC-8C3B-95CA6A3BF0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1B0575-5689-4E21-885A-EF3DB35E1452}" type="pres">
      <dgm:prSet presAssocID="{749F819B-658D-4CCC-8C3B-95CA6A3BF0A1}" presName="negativeSpace" presStyleCnt="0"/>
      <dgm:spPr/>
    </dgm:pt>
    <dgm:pt modelId="{BB482712-9F8E-4C8A-B37D-221B478E0AAB}" type="pres">
      <dgm:prSet presAssocID="{749F819B-658D-4CCC-8C3B-95CA6A3BF0A1}" presName="childText" presStyleLbl="conFgAcc1" presStyleIdx="0" presStyleCnt="3">
        <dgm:presLayoutVars>
          <dgm:bulletEnabled val="1"/>
        </dgm:presLayoutVars>
      </dgm:prSet>
      <dgm:spPr/>
    </dgm:pt>
    <dgm:pt modelId="{F34D0E73-1087-47CC-AAD5-A1FFD15EE2E3}" type="pres">
      <dgm:prSet presAssocID="{544D7934-CD98-4C3E-A7CF-E8AC6FC8DAD3}" presName="spaceBetweenRectangles" presStyleCnt="0"/>
      <dgm:spPr/>
    </dgm:pt>
    <dgm:pt modelId="{89D67127-AD23-40D7-9723-77596AED4430}" type="pres">
      <dgm:prSet presAssocID="{B98BCFB7-3A74-45DF-A868-31E485CE02AC}" presName="parentLin" presStyleCnt="0"/>
      <dgm:spPr/>
    </dgm:pt>
    <dgm:pt modelId="{98AF9A37-57EC-45F1-807B-D79BC4CA4D5A}" type="pres">
      <dgm:prSet presAssocID="{B98BCFB7-3A74-45DF-A868-31E485CE02AC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3EF888C2-883C-46CE-A103-7DC9CF076191}" type="pres">
      <dgm:prSet presAssocID="{B98BCFB7-3A74-45DF-A868-31E485CE02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4A5F9F4-5743-413F-A5C0-34B8BFF171DD}" type="pres">
      <dgm:prSet presAssocID="{B98BCFB7-3A74-45DF-A868-31E485CE02AC}" presName="negativeSpace" presStyleCnt="0"/>
      <dgm:spPr/>
    </dgm:pt>
    <dgm:pt modelId="{B436F839-5E7F-426E-AA12-29CCB686B714}" type="pres">
      <dgm:prSet presAssocID="{B98BCFB7-3A74-45DF-A868-31E485CE02AC}" presName="childText" presStyleLbl="conFgAcc1" presStyleIdx="1" presStyleCnt="3">
        <dgm:presLayoutVars>
          <dgm:bulletEnabled val="1"/>
        </dgm:presLayoutVars>
      </dgm:prSet>
      <dgm:spPr/>
    </dgm:pt>
    <dgm:pt modelId="{A4D1C533-6E4C-4D33-9B47-AA2B3DD3DC11}" type="pres">
      <dgm:prSet presAssocID="{0D4F3D47-5996-42ED-96F6-2DDAA78C1C14}" presName="spaceBetweenRectangles" presStyleCnt="0"/>
      <dgm:spPr/>
    </dgm:pt>
    <dgm:pt modelId="{C08F0EF9-AE15-4063-BC32-A4F7423D6FA9}" type="pres">
      <dgm:prSet presAssocID="{C99D9979-6FAF-43D0-A81B-FA279F8042A9}" presName="parentLin" presStyleCnt="0"/>
      <dgm:spPr/>
    </dgm:pt>
    <dgm:pt modelId="{59022B68-105C-464A-AA95-F368AD1E5467}" type="pres">
      <dgm:prSet presAssocID="{C99D9979-6FAF-43D0-A81B-FA279F8042A9}" presName="parentLeftMargin" presStyleLbl="node1" presStyleIdx="1" presStyleCnt="3"/>
      <dgm:spPr/>
      <dgm:t>
        <a:bodyPr/>
        <a:lstStyle/>
        <a:p>
          <a:endParaRPr lang="es-AR"/>
        </a:p>
      </dgm:t>
    </dgm:pt>
    <dgm:pt modelId="{5D7FCFEA-C17C-45F6-9964-9C4BDC524791}" type="pres">
      <dgm:prSet presAssocID="{C99D9979-6FAF-43D0-A81B-FA279F8042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EF22BC7-69F6-401E-A473-1B2AEA652592}" type="pres">
      <dgm:prSet presAssocID="{C99D9979-6FAF-43D0-A81B-FA279F8042A9}" presName="negativeSpace" presStyleCnt="0"/>
      <dgm:spPr/>
    </dgm:pt>
    <dgm:pt modelId="{3221CDD1-F27D-49C4-8A9C-E85020E0A816}" type="pres">
      <dgm:prSet presAssocID="{C99D9979-6FAF-43D0-A81B-FA279F8042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53A6FB-6DB9-4F8F-877E-D7585792A22E}" srcId="{D9DE35EF-AF83-440E-BE1E-750DDDC0E408}" destId="{C99D9979-6FAF-43D0-A81B-FA279F8042A9}" srcOrd="2" destOrd="0" parTransId="{EB30A080-B3DD-4066-AD84-E9B44A16F203}" sibTransId="{244ABD24-96E3-4BDC-871A-FC49BFA81A1D}"/>
    <dgm:cxn modelId="{5BF98459-DD85-4471-921C-D9E9D4C98853}" type="presOf" srcId="{B98BCFB7-3A74-45DF-A868-31E485CE02AC}" destId="{98AF9A37-57EC-45F1-807B-D79BC4CA4D5A}" srcOrd="0" destOrd="0" presId="urn:microsoft.com/office/officeart/2005/8/layout/list1"/>
    <dgm:cxn modelId="{B562BC5C-B6E8-4078-B941-8E30F578623D}" type="presOf" srcId="{C99D9979-6FAF-43D0-A81B-FA279F8042A9}" destId="{5D7FCFEA-C17C-45F6-9964-9C4BDC524791}" srcOrd="1" destOrd="0" presId="urn:microsoft.com/office/officeart/2005/8/layout/list1"/>
    <dgm:cxn modelId="{68EF6C83-2505-4056-9858-06DC79E91060}" srcId="{D9DE35EF-AF83-440E-BE1E-750DDDC0E408}" destId="{749F819B-658D-4CCC-8C3B-95CA6A3BF0A1}" srcOrd="0" destOrd="0" parTransId="{F8D0078F-566C-4392-A930-EDDBB54B3817}" sibTransId="{544D7934-CD98-4C3E-A7CF-E8AC6FC8DAD3}"/>
    <dgm:cxn modelId="{83A47675-47D6-4FF0-AA2A-648A48DA5CAC}" srcId="{D9DE35EF-AF83-440E-BE1E-750DDDC0E408}" destId="{B98BCFB7-3A74-45DF-A868-31E485CE02AC}" srcOrd="1" destOrd="0" parTransId="{491ECD03-E265-40E5-B162-38BE76088739}" sibTransId="{0D4F3D47-5996-42ED-96F6-2DDAA78C1C14}"/>
    <dgm:cxn modelId="{DB65E0B2-BAAA-4ABB-A39E-F5237263DFBE}" type="presOf" srcId="{B98BCFB7-3A74-45DF-A868-31E485CE02AC}" destId="{3EF888C2-883C-46CE-A103-7DC9CF076191}" srcOrd="1" destOrd="0" presId="urn:microsoft.com/office/officeart/2005/8/layout/list1"/>
    <dgm:cxn modelId="{868CF878-9B63-4099-B2F9-A554437BEB88}" type="presOf" srcId="{749F819B-658D-4CCC-8C3B-95CA6A3BF0A1}" destId="{49AAB0BA-4E93-40BC-BE16-E127E3DE36F3}" srcOrd="1" destOrd="0" presId="urn:microsoft.com/office/officeart/2005/8/layout/list1"/>
    <dgm:cxn modelId="{20F54B51-0C6A-419E-A92C-2716A29B156A}" type="presOf" srcId="{C99D9979-6FAF-43D0-A81B-FA279F8042A9}" destId="{59022B68-105C-464A-AA95-F368AD1E5467}" srcOrd="0" destOrd="0" presId="urn:microsoft.com/office/officeart/2005/8/layout/list1"/>
    <dgm:cxn modelId="{65974D74-CF1C-4400-B6FC-8DB5A79B19DB}" type="presOf" srcId="{D9DE35EF-AF83-440E-BE1E-750DDDC0E408}" destId="{E5126A62-D614-4140-BF5E-D7AD66D425FB}" srcOrd="0" destOrd="0" presId="urn:microsoft.com/office/officeart/2005/8/layout/list1"/>
    <dgm:cxn modelId="{A7AB61BC-69F1-4506-BAA7-10808F0BA8D5}" type="presOf" srcId="{749F819B-658D-4CCC-8C3B-95CA6A3BF0A1}" destId="{751B2500-92CB-4EFD-824F-9513B5A3B040}" srcOrd="0" destOrd="0" presId="urn:microsoft.com/office/officeart/2005/8/layout/list1"/>
    <dgm:cxn modelId="{804D767C-DFDE-42E9-8C9A-05871EAD8009}" type="presParOf" srcId="{E5126A62-D614-4140-BF5E-D7AD66D425FB}" destId="{483A18BF-56E8-4460-96BB-1E00C0E79384}" srcOrd="0" destOrd="0" presId="urn:microsoft.com/office/officeart/2005/8/layout/list1"/>
    <dgm:cxn modelId="{457013D2-80CD-4D3E-8B07-588880D9B461}" type="presParOf" srcId="{483A18BF-56E8-4460-96BB-1E00C0E79384}" destId="{751B2500-92CB-4EFD-824F-9513B5A3B040}" srcOrd="0" destOrd="0" presId="urn:microsoft.com/office/officeart/2005/8/layout/list1"/>
    <dgm:cxn modelId="{DA7F37E7-0C4B-4B17-B4D8-1917C0F94971}" type="presParOf" srcId="{483A18BF-56E8-4460-96BB-1E00C0E79384}" destId="{49AAB0BA-4E93-40BC-BE16-E127E3DE36F3}" srcOrd="1" destOrd="0" presId="urn:microsoft.com/office/officeart/2005/8/layout/list1"/>
    <dgm:cxn modelId="{8D4BC124-C2D5-44CA-B04B-F0108A938396}" type="presParOf" srcId="{E5126A62-D614-4140-BF5E-D7AD66D425FB}" destId="{991B0575-5689-4E21-885A-EF3DB35E1452}" srcOrd="1" destOrd="0" presId="urn:microsoft.com/office/officeart/2005/8/layout/list1"/>
    <dgm:cxn modelId="{D191C8C0-C66F-4147-AF1F-3D58C29AC478}" type="presParOf" srcId="{E5126A62-D614-4140-BF5E-D7AD66D425FB}" destId="{BB482712-9F8E-4C8A-B37D-221B478E0AAB}" srcOrd="2" destOrd="0" presId="urn:microsoft.com/office/officeart/2005/8/layout/list1"/>
    <dgm:cxn modelId="{A20E0D0C-FA63-4951-A084-11D664BA32E2}" type="presParOf" srcId="{E5126A62-D614-4140-BF5E-D7AD66D425FB}" destId="{F34D0E73-1087-47CC-AAD5-A1FFD15EE2E3}" srcOrd="3" destOrd="0" presId="urn:microsoft.com/office/officeart/2005/8/layout/list1"/>
    <dgm:cxn modelId="{F35DBAFF-490C-45CA-8B9C-EB6B67DCEC3F}" type="presParOf" srcId="{E5126A62-D614-4140-BF5E-D7AD66D425FB}" destId="{89D67127-AD23-40D7-9723-77596AED4430}" srcOrd="4" destOrd="0" presId="urn:microsoft.com/office/officeart/2005/8/layout/list1"/>
    <dgm:cxn modelId="{10821502-AA9B-4244-8B46-FA08119825B7}" type="presParOf" srcId="{89D67127-AD23-40D7-9723-77596AED4430}" destId="{98AF9A37-57EC-45F1-807B-D79BC4CA4D5A}" srcOrd="0" destOrd="0" presId="urn:microsoft.com/office/officeart/2005/8/layout/list1"/>
    <dgm:cxn modelId="{6DDC6FDE-2A3C-452E-8A5D-8B5F948DA447}" type="presParOf" srcId="{89D67127-AD23-40D7-9723-77596AED4430}" destId="{3EF888C2-883C-46CE-A103-7DC9CF076191}" srcOrd="1" destOrd="0" presId="urn:microsoft.com/office/officeart/2005/8/layout/list1"/>
    <dgm:cxn modelId="{1F1CED51-24AB-4FFA-8E99-2C6734C1738A}" type="presParOf" srcId="{E5126A62-D614-4140-BF5E-D7AD66D425FB}" destId="{64A5F9F4-5743-413F-A5C0-34B8BFF171DD}" srcOrd="5" destOrd="0" presId="urn:microsoft.com/office/officeart/2005/8/layout/list1"/>
    <dgm:cxn modelId="{A6992456-771B-40F7-8C25-232341835996}" type="presParOf" srcId="{E5126A62-D614-4140-BF5E-D7AD66D425FB}" destId="{B436F839-5E7F-426E-AA12-29CCB686B714}" srcOrd="6" destOrd="0" presId="urn:microsoft.com/office/officeart/2005/8/layout/list1"/>
    <dgm:cxn modelId="{67CD1232-6792-474C-A721-E63A69FD38A7}" type="presParOf" srcId="{E5126A62-D614-4140-BF5E-D7AD66D425FB}" destId="{A4D1C533-6E4C-4D33-9B47-AA2B3DD3DC11}" srcOrd="7" destOrd="0" presId="urn:microsoft.com/office/officeart/2005/8/layout/list1"/>
    <dgm:cxn modelId="{D42AC87B-3E62-4F9B-B97B-6673712763F4}" type="presParOf" srcId="{E5126A62-D614-4140-BF5E-D7AD66D425FB}" destId="{C08F0EF9-AE15-4063-BC32-A4F7423D6FA9}" srcOrd="8" destOrd="0" presId="urn:microsoft.com/office/officeart/2005/8/layout/list1"/>
    <dgm:cxn modelId="{C6E69FCA-B8B1-4A46-A6BE-050AAFE684E9}" type="presParOf" srcId="{C08F0EF9-AE15-4063-BC32-A4F7423D6FA9}" destId="{59022B68-105C-464A-AA95-F368AD1E5467}" srcOrd="0" destOrd="0" presId="urn:microsoft.com/office/officeart/2005/8/layout/list1"/>
    <dgm:cxn modelId="{95B7567A-B3A2-40DA-9BBA-A58624387827}" type="presParOf" srcId="{C08F0EF9-AE15-4063-BC32-A4F7423D6FA9}" destId="{5D7FCFEA-C17C-45F6-9964-9C4BDC524791}" srcOrd="1" destOrd="0" presId="urn:microsoft.com/office/officeart/2005/8/layout/list1"/>
    <dgm:cxn modelId="{B17A226D-BF26-44A4-AD89-C1EFDD2FC28E}" type="presParOf" srcId="{E5126A62-D614-4140-BF5E-D7AD66D425FB}" destId="{DEF22BC7-69F6-401E-A473-1B2AEA652592}" srcOrd="9" destOrd="0" presId="urn:microsoft.com/office/officeart/2005/8/layout/list1"/>
    <dgm:cxn modelId="{7AAA2B0D-796C-4017-B287-41748680E12B}" type="presParOf" srcId="{E5126A62-D614-4140-BF5E-D7AD66D425FB}" destId="{3221CDD1-F27D-49C4-8A9C-E85020E0A8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C005E-62CB-4C03-8E5A-F5841D1C2F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AF0194D-824A-4538-B5A8-4238FDE6190A}">
      <dgm:prSet custT="1"/>
      <dgm:spPr/>
      <dgm:t>
        <a:bodyPr/>
        <a:lstStyle/>
        <a:p>
          <a:r>
            <a:rPr lang="es-AR" sz="2800" dirty="0" smtClean="0"/>
            <a:t>Comparar MMF vs </a:t>
          </a:r>
          <a:r>
            <a:rPr lang="es-AR" sz="2800" dirty="0" err="1" smtClean="0"/>
            <a:t>Ciclofosfamida</a:t>
          </a:r>
          <a:r>
            <a:rPr lang="es-AR" sz="2800" dirty="0" smtClean="0"/>
            <a:t> oral en </a:t>
          </a:r>
          <a:r>
            <a:rPr lang="es-AR" sz="2800" dirty="0" err="1" smtClean="0"/>
            <a:t>tto</a:t>
          </a:r>
          <a:r>
            <a:rPr lang="es-AR" sz="2800" dirty="0" smtClean="0"/>
            <a:t> de la EI en esclerodermia</a:t>
          </a:r>
        </a:p>
      </dgm:t>
    </dgm:pt>
    <dgm:pt modelId="{764C4F3C-6589-4858-AB5D-B3E8EC465C43}" type="parTrans" cxnId="{B2A8B310-C929-43D1-BE2E-7AFED6C6EFF9}">
      <dgm:prSet/>
      <dgm:spPr/>
      <dgm:t>
        <a:bodyPr/>
        <a:lstStyle/>
        <a:p>
          <a:endParaRPr lang="es-AR"/>
        </a:p>
      </dgm:t>
    </dgm:pt>
    <dgm:pt modelId="{7447C108-96A3-4B60-A69B-394D42264F56}" type="sibTrans" cxnId="{B2A8B310-C929-43D1-BE2E-7AFED6C6EFF9}">
      <dgm:prSet/>
      <dgm:spPr/>
      <dgm:t>
        <a:bodyPr/>
        <a:lstStyle/>
        <a:p>
          <a:endParaRPr lang="es-AR"/>
        </a:p>
      </dgm:t>
    </dgm:pt>
    <dgm:pt modelId="{CE680B1A-E3A5-4192-A8DD-4DAEF41310C9}">
      <dgm:prSet custT="1"/>
      <dgm:spPr/>
      <dgm:t>
        <a:bodyPr/>
        <a:lstStyle/>
        <a:p>
          <a:r>
            <a:rPr lang="es-AR" sz="2800" dirty="0" smtClean="0"/>
            <a:t>Objetivo primario: CVF en 24 meses de </a:t>
          </a:r>
          <a:r>
            <a:rPr lang="es-AR" sz="2800" dirty="0" err="1" smtClean="0"/>
            <a:t>tto</a:t>
          </a:r>
          <a:r>
            <a:rPr lang="es-AR" sz="2800" dirty="0" smtClean="0"/>
            <a:t>.</a:t>
          </a:r>
        </a:p>
      </dgm:t>
    </dgm:pt>
    <dgm:pt modelId="{58BB910C-1F69-470A-BD3C-0D3D7241676C}" type="parTrans" cxnId="{1E65CD08-B235-41A8-A1D4-79A92AA2AF11}">
      <dgm:prSet/>
      <dgm:spPr/>
      <dgm:t>
        <a:bodyPr/>
        <a:lstStyle/>
        <a:p>
          <a:endParaRPr lang="es-AR"/>
        </a:p>
      </dgm:t>
    </dgm:pt>
    <dgm:pt modelId="{9225A345-7E87-4D9C-9709-0F323AF56B87}" type="sibTrans" cxnId="{1E65CD08-B235-41A8-A1D4-79A92AA2AF11}">
      <dgm:prSet/>
      <dgm:spPr/>
      <dgm:t>
        <a:bodyPr/>
        <a:lstStyle/>
        <a:p>
          <a:endParaRPr lang="es-AR"/>
        </a:p>
      </dgm:t>
    </dgm:pt>
    <dgm:pt modelId="{EF38CB20-693C-4943-9A47-B02A3581A7D8}">
      <dgm:prSet custT="1"/>
      <dgm:spPr/>
      <dgm:t>
        <a:bodyPr/>
        <a:lstStyle/>
        <a:p>
          <a:r>
            <a:rPr lang="es-AR" sz="2800" dirty="0" smtClean="0"/>
            <a:t>Objetivo secundario: TLC, DLCO, score fibrosis, Disnea, </a:t>
          </a:r>
          <a:r>
            <a:rPr lang="es-AR" sz="2800" dirty="0" err="1" smtClean="0"/>
            <a:t>HRQoL</a:t>
          </a:r>
          <a:r>
            <a:rPr lang="es-AR" sz="2800" dirty="0" smtClean="0"/>
            <a:t> y toxicidad.</a:t>
          </a:r>
        </a:p>
      </dgm:t>
    </dgm:pt>
    <dgm:pt modelId="{A3A7ED9F-E948-4D57-A180-02026997094E}" type="parTrans" cxnId="{CFB6CD29-260A-4007-B1DF-A0D024211900}">
      <dgm:prSet/>
      <dgm:spPr/>
      <dgm:t>
        <a:bodyPr/>
        <a:lstStyle/>
        <a:p>
          <a:endParaRPr lang="es-AR"/>
        </a:p>
      </dgm:t>
    </dgm:pt>
    <dgm:pt modelId="{E2343633-CE44-40CE-91D2-93296360849C}" type="sibTrans" cxnId="{CFB6CD29-260A-4007-B1DF-A0D024211900}">
      <dgm:prSet/>
      <dgm:spPr/>
      <dgm:t>
        <a:bodyPr/>
        <a:lstStyle/>
        <a:p>
          <a:endParaRPr lang="es-AR"/>
        </a:p>
      </dgm:t>
    </dgm:pt>
    <dgm:pt modelId="{3D6652BA-BE36-4E2E-B592-CE3A58CDCE57}" type="pres">
      <dgm:prSet presAssocID="{51CC005E-62CB-4C03-8E5A-F5841D1C2F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4927F4A-041B-4D85-A638-F5CC9D36C8DB}" type="pres">
      <dgm:prSet presAssocID="{DAF0194D-824A-4538-B5A8-4238FDE6190A}" presName="parentText" presStyleLbl="node1" presStyleIdx="0" presStyleCnt="3" custLinFactNeighborY="-7897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EB1E45-E852-43AF-9CC8-8BF9A174F1A5}" type="pres">
      <dgm:prSet presAssocID="{7447C108-96A3-4B60-A69B-394D42264F56}" presName="spacer" presStyleCnt="0"/>
      <dgm:spPr/>
    </dgm:pt>
    <dgm:pt modelId="{95E6FF92-A642-49DA-AC26-DEDC412B3EC6}" type="pres">
      <dgm:prSet presAssocID="{CE680B1A-E3A5-4192-A8DD-4DAEF41310C9}" presName="parentText" presStyleLbl="node1" presStyleIdx="1" presStyleCnt="3" custLinFactNeighborY="-1334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BAFFA1-0A65-4A34-AA5A-18BAB5D3F0D7}" type="pres">
      <dgm:prSet presAssocID="{9225A345-7E87-4D9C-9709-0F323AF56B87}" presName="spacer" presStyleCnt="0"/>
      <dgm:spPr/>
    </dgm:pt>
    <dgm:pt modelId="{8E438BD5-3AD9-45D4-B0B5-14CCB76E3C83}" type="pres">
      <dgm:prSet presAssocID="{EF38CB20-693C-4943-9A47-B02A3581A7D8}" presName="parentText" presStyleLbl="node1" presStyleIdx="2" presStyleCnt="3" custLinFactY="26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69A434D-EF99-4089-BB6B-BEF5BED105DF}" type="presOf" srcId="{51CC005E-62CB-4C03-8E5A-F5841D1C2F59}" destId="{3D6652BA-BE36-4E2E-B592-CE3A58CDCE57}" srcOrd="0" destOrd="0" presId="urn:microsoft.com/office/officeart/2005/8/layout/vList2"/>
    <dgm:cxn modelId="{7B9A74A9-760E-4A53-B014-F5534E24A7E2}" type="presOf" srcId="{EF38CB20-693C-4943-9A47-B02A3581A7D8}" destId="{8E438BD5-3AD9-45D4-B0B5-14CCB76E3C83}" srcOrd="0" destOrd="0" presId="urn:microsoft.com/office/officeart/2005/8/layout/vList2"/>
    <dgm:cxn modelId="{709DD1AA-5F26-4703-987D-7C54FA60E27C}" type="presOf" srcId="{CE680B1A-E3A5-4192-A8DD-4DAEF41310C9}" destId="{95E6FF92-A642-49DA-AC26-DEDC412B3EC6}" srcOrd="0" destOrd="0" presId="urn:microsoft.com/office/officeart/2005/8/layout/vList2"/>
    <dgm:cxn modelId="{B2A8B310-C929-43D1-BE2E-7AFED6C6EFF9}" srcId="{51CC005E-62CB-4C03-8E5A-F5841D1C2F59}" destId="{DAF0194D-824A-4538-B5A8-4238FDE6190A}" srcOrd="0" destOrd="0" parTransId="{764C4F3C-6589-4858-AB5D-B3E8EC465C43}" sibTransId="{7447C108-96A3-4B60-A69B-394D42264F56}"/>
    <dgm:cxn modelId="{CFB6CD29-260A-4007-B1DF-A0D024211900}" srcId="{51CC005E-62CB-4C03-8E5A-F5841D1C2F59}" destId="{EF38CB20-693C-4943-9A47-B02A3581A7D8}" srcOrd="2" destOrd="0" parTransId="{A3A7ED9F-E948-4D57-A180-02026997094E}" sibTransId="{E2343633-CE44-40CE-91D2-93296360849C}"/>
    <dgm:cxn modelId="{3468AA6F-CB3B-4512-A3EF-48FCA8597B90}" type="presOf" srcId="{DAF0194D-824A-4538-B5A8-4238FDE6190A}" destId="{44927F4A-041B-4D85-A638-F5CC9D36C8DB}" srcOrd="0" destOrd="0" presId="urn:microsoft.com/office/officeart/2005/8/layout/vList2"/>
    <dgm:cxn modelId="{1E65CD08-B235-41A8-A1D4-79A92AA2AF11}" srcId="{51CC005E-62CB-4C03-8E5A-F5841D1C2F59}" destId="{CE680B1A-E3A5-4192-A8DD-4DAEF41310C9}" srcOrd="1" destOrd="0" parTransId="{58BB910C-1F69-470A-BD3C-0D3D7241676C}" sibTransId="{9225A345-7E87-4D9C-9709-0F323AF56B87}"/>
    <dgm:cxn modelId="{A59F7117-DBCE-4DE7-8DFC-8DD39D233940}" type="presParOf" srcId="{3D6652BA-BE36-4E2E-B592-CE3A58CDCE57}" destId="{44927F4A-041B-4D85-A638-F5CC9D36C8DB}" srcOrd="0" destOrd="0" presId="urn:microsoft.com/office/officeart/2005/8/layout/vList2"/>
    <dgm:cxn modelId="{A1AB01F7-3B83-4363-91E1-2F1EB0EFA375}" type="presParOf" srcId="{3D6652BA-BE36-4E2E-B592-CE3A58CDCE57}" destId="{C4EB1E45-E852-43AF-9CC8-8BF9A174F1A5}" srcOrd="1" destOrd="0" presId="urn:microsoft.com/office/officeart/2005/8/layout/vList2"/>
    <dgm:cxn modelId="{2635AE81-29F0-4880-AC88-3A6C4CF94F69}" type="presParOf" srcId="{3D6652BA-BE36-4E2E-B592-CE3A58CDCE57}" destId="{95E6FF92-A642-49DA-AC26-DEDC412B3EC6}" srcOrd="2" destOrd="0" presId="urn:microsoft.com/office/officeart/2005/8/layout/vList2"/>
    <dgm:cxn modelId="{9E38EF6C-7FDC-4808-AE01-E8460BE2BEA0}" type="presParOf" srcId="{3D6652BA-BE36-4E2E-B592-CE3A58CDCE57}" destId="{25BAFFA1-0A65-4A34-AA5A-18BAB5D3F0D7}" srcOrd="3" destOrd="0" presId="urn:microsoft.com/office/officeart/2005/8/layout/vList2"/>
    <dgm:cxn modelId="{DA67E8FE-5AB7-4153-8C12-6D193573C26D}" type="presParOf" srcId="{3D6652BA-BE36-4E2E-B592-CE3A58CDCE57}" destId="{8E438BD5-3AD9-45D4-B0B5-14CCB76E3C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EA189-7145-42CC-93E4-FCFF54677165}">
      <dsp:nvSpPr>
        <dsp:cNvPr id="0" name=""/>
        <dsp:cNvSpPr/>
      </dsp:nvSpPr>
      <dsp:spPr>
        <a:xfrm rot="21032790">
          <a:off x="28060" y="2365644"/>
          <a:ext cx="9087879" cy="10406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91FF2-181D-4901-B964-6D799BD0E4A5}">
      <dsp:nvSpPr>
        <dsp:cNvPr id="0" name=""/>
        <dsp:cNvSpPr/>
      </dsp:nvSpPr>
      <dsp:spPr>
        <a:xfrm>
          <a:off x="681397" y="872715"/>
          <a:ext cx="1522668" cy="210700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0933-A56A-42F5-923E-D5AFF6549601}">
      <dsp:nvSpPr>
        <dsp:cNvPr id="0" name=""/>
        <dsp:cNvSpPr/>
      </dsp:nvSpPr>
      <dsp:spPr>
        <a:xfrm>
          <a:off x="2791714" y="4420341"/>
          <a:ext cx="4300576" cy="7091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Mejor entendimiento de los cuidados y el pronóstico de las ETC.</a:t>
          </a:r>
          <a:endParaRPr lang="es-AR" sz="1800" kern="1200" dirty="0"/>
        </a:p>
      </dsp:txBody>
      <dsp:txXfrm>
        <a:off x="2791714" y="4420341"/>
        <a:ext cx="4300576" cy="709193"/>
      </dsp:txXfrm>
    </dsp:sp>
    <dsp:sp modelId="{D96F59B1-EAA3-489D-A530-6899268F69D0}">
      <dsp:nvSpPr>
        <dsp:cNvPr id="0" name=""/>
        <dsp:cNvSpPr/>
      </dsp:nvSpPr>
      <dsp:spPr>
        <a:xfrm>
          <a:off x="6816545" y="2804939"/>
          <a:ext cx="1571881" cy="203878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8D740-90BC-46A4-9092-7A0811F91DE6}">
      <dsp:nvSpPr>
        <dsp:cNvPr id="0" name=""/>
        <dsp:cNvSpPr/>
      </dsp:nvSpPr>
      <dsp:spPr>
        <a:xfrm>
          <a:off x="1979727" y="577003"/>
          <a:ext cx="6247122" cy="8153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El compromiso respiratorio actualmente es la mayor causa de discapacidad, limitación al ejercicio y pérdida de calidad de vida </a:t>
          </a:r>
          <a:endParaRPr lang="es-AR" sz="1800" kern="1200" dirty="0"/>
        </a:p>
      </dsp:txBody>
      <dsp:txXfrm>
        <a:off x="1979727" y="577003"/>
        <a:ext cx="6247122" cy="8153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D4619-5636-43F0-AB7E-BA633406B275}">
      <dsp:nvSpPr>
        <dsp:cNvPr id="0" name=""/>
        <dsp:cNvSpPr/>
      </dsp:nvSpPr>
      <dsp:spPr>
        <a:xfrm>
          <a:off x="1389606" y="0"/>
          <a:ext cx="5450387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Tratamiento de la inflamación subyacente</a:t>
          </a:r>
          <a:endParaRPr lang="es-AR" sz="2500" kern="1200" dirty="0"/>
        </a:p>
      </dsp:txBody>
      <dsp:txXfrm>
        <a:off x="1389606" y="0"/>
        <a:ext cx="5450387" cy="1131490"/>
      </dsp:txXfrm>
    </dsp:sp>
    <dsp:sp modelId="{0FB6D941-0F5F-42F4-88A6-951D5D46994F}">
      <dsp:nvSpPr>
        <dsp:cNvPr id="0" name=""/>
        <dsp:cNvSpPr/>
      </dsp:nvSpPr>
      <dsp:spPr>
        <a:xfrm rot="5400000">
          <a:off x="3902645" y="1159777"/>
          <a:ext cx="424308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5400000">
        <a:off x="3902645" y="1159777"/>
        <a:ext cx="424308" cy="509170"/>
      </dsp:txXfrm>
    </dsp:sp>
    <dsp:sp modelId="{060ADF52-86EC-4D08-B7EC-DE648C836E57}">
      <dsp:nvSpPr>
        <dsp:cNvPr id="0" name=""/>
        <dsp:cNvSpPr/>
      </dsp:nvSpPr>
      <dsp:spPr>
        <a:xfrm>
          <a:off x="1389606" y="1697235"/>
          <a:ext cx="5450387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Tratamiento de la  Fibrosis</a:t>
          </a:r>
          <a:endParaRPr lang="es-AR" sz="2500" kern="1200" dirty="0"/>
        </a:p>
      </dsp:txBody>
      <dsp:txXfrm>
        <a:off x="1389606" y="1697235"/>
        <a:ext cx="5450387" cy="1131490"/>
      </dsp:txXfrm>
    </dsp:sp>
    <dsp:sp modelId="{CB89FA29-2C95-448B-9128-43083063D801}">
      <dsp:nvSpPr>
        <dsp:cNvPr id="0" name=""/>
        <dsp:cNvSpPr/>
      </dsp:nvSpPr>
      <dsp:spPr>
        <a:xfrm rot="5400000">
          <a:off x="3902645" y="2857013"/>
          <a:ext cx="424308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/>
        </a:p>
      </dsp:txBody>
      <dsp:txXfrm rot="5400000">
        <a:off x="3902645" y="2857013"/>
        <a:ext cx="424308" cy="509170"/>
      </dsp:txXfrm>
    </dsp:sp>
    <dsp:sp modelId="{609DD742-E285-4ECB-A172-E103F0E8740F}">
      <dsp:nvSpPr>
        <dsp:cNvPr id="0" name=""/>
        <dsp:cNvSpPr/>
      </dsp:nvSpPr>
      <dsp:spPr>
        <a:xfrm>
          <a:off x="1317599" y="3394471"/>
          <a:ext cx="5594401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Tratamiento Paliativo</a:t>
          </a:r>
          <a:endParaRPr lang="es-AR" sz="2500" kern="1200" dirty="0"/>
        </a:p>
      </dsp:txBody>
      <dsp:txXfrm>
        <a:off x="1317599" y="3394471"/>
        <a:ext cx="5594401" cy="1131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84D158-AE67-4268-B615-C163FE02AFA0}">
      <dsp:nvSpPr>
        <dsp:cNvPr id="0" name=""/>
        <dsp:cNvSpPr/>
      </dsp:nvSpPr>
      <dsp:spPr>
        <a:xfrm>
          <a:off x="3478641" y="359464"/>
          <a:ext cx="2703549" cy="936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err="1" smtClean="0">
              <a:latin typeface="+mn-lt"/>
            </a:rPr>
            <a:t>Azatioprina</a:t>
          </a:r>
          <a:endParaRPr lang="es-AR" sz="3000" kern="1200" dirty="0">
            <a:latin typeface="+mn-lt"/>
          </a:endParaRPr>
        </a:p>
      </dsp:txBody>
      <dsp:txXfrm>
        <a:off x="3478641" y="359464"/>
        <a:ext cx="2703549" cy="936680"/>
      </dsp:txXfrm>
    </dsp:sp>
    <dsp:sp modelId="{C188F88A-8691-4C0C-8E90-B60CD90D1075}">
      <dsp:nvSpPr>
        <dsp:cNvPr id="0" name=""/>
        <dsp:cNvSpPr/>
      </dsp:nvSpPr>
      <dsp:spPr>
        <a:xfrm>
          <a:off x="2651593" y="1121348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3362233" y="178267"/>
              </a:moveTo>
              <a:arcTo wR="2445624" hR="2445624" stAng="17520700" swAng="12899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D0EE-ED54-492F-B88D-29792D67540D}">
      <dsp:nvSpPr>
        <dsp:cNvPr id="0" name=""/>
        <dsp:cNvSpPr/>
      </dsp:nvSpPr>
      <dsp:spPr>
        <a:xfrm>
          <a:off x="5678129" y="1799717"/>
          <a:ext cx="2595737" cy="864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err="1" smtClean="0">
              <a:latin typeface="+mn-lt"/>
            </a:rPr>
            <a:t>Rituximab</a:t>
          </a:r>
          <a:endParaRPr lang="es-AR" sz="3000" kern="1200" dirty="0">
            <a:latin typeface="+mn-lt"/>
          </a:endParaRPr>
        </a:p>
      </dsp:txBody>
      <dsp:txXfrm>
        <a:off x="5678129" y="1799717"/>
        <a:ext cx="2595737" cy="864581"/>
      </dsp:txXfrm>
    </dsp:sp>
    <dsp:sp modelId="{8159E321-384C-46CB-9FA9-29A3918A6CCD}">
      <dsp:nvSpPr>
        <dsp:cNvPr id="0" name=""/>
        <dsp:cNvSpPr/>
      </dsp:nvSpPr>
      <dsp:spPr>
        <a:xfrm>
          <a:off x="2276329" y="887976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4800628" y="1786048"/>
              </a:moveTo>
              <a:arcTo wR="2445624" hR="2445624" stAng="20661227" swAng="14023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6BD8D-C375-43CF-A60A-28A3D3890C63}">
      <dsp:nvSpPr>
        <dsp:cNvPr id="0" name=""/>
        <dsp:cNvSpPr/>
      </dsp:nvSpPr>
      <dsp:spPr>
        <a:xfrm>
          <a:off x="5580109" y="3672406"/>
          <a:ext cx="2797267" cy="8807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1" kern="1200" dirty="0" err="1" smtClean="0">
              <a:solidFill>
                <a:srgbClr val="FF0000"/>
              </a:solidFill>
              <a:latin typeface="+mn-lt"/>
            </a:rPr>
            <a:t>Micofenolato</a:t>
          </a:r>
          <a:endParaRPr lang="es-AR" sz="3000" b="1" kern="1200" dirty="0">
            <a:solidFill>
              <a:srgbClr val="FF0000"/>
            </a:solidFill>
            <a:latin typeface="+mn-lt"/>
          </a:endParaRPr>
        </a:p>
      </dsp:txBody>
      <dsp:txXfrm>
        <a:off x="5580109" y="3672406"/>
        <a:ext cx="2797267" cy="880760"/>
      </dsp:txXfrm>
    </dsp:sp>
    <dsp:sp modelId="{8A899E4A-D0A5-4DE4-B8A0-34F111B21B8A}">
      <dsp:nvSpPr>
        <dsp:cNvPr id="0" name=""/>
        <dsp:cNvSpPr/>
      </dsp:nvSpPr>
      <dsp:spPr>
        <a:xfrm>
          <a:off x="2161129" y="857354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4525653" y="3731923"/>
              </a:moveTo>
              <a:arcTo wR="2445624" hR="2445624" stAng="1903969" swAng="70463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7D88A-7534-4D12-8338-FF89C2022C3E}">
      <dsp:nvSpPr>
        <dsp:cNvPr id="0" name=""/>
        <dsp:cNvSpPr/>
      </dsp:nvSpPr>
      <dsp:spPr>
        <a:xfrm>
          <a:off x="755587" y="3816425"/>
          <a:ext cx="3039231" cy="70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err="1" smtClean="0">
              <a:latin typeface="+mn-lt"/>
            </a:rPr>
            <a:t>Ciclofosfamida</a:t>
          </a:r>
          <a:endParaRPr lang="es-AR" sz="3000" kern="1200" dirty="0">
            <a:latin typeface="+mn-lt"/>
          </a:endParaRPr>
        </a:p>
      </dsp:txBody>
      <dsp:txXfrm>
        <a:off x="755587" y="3816425"/>
        <a:ext cx="3039231" cy="703410"/>
      </dsp:txXfrm>
    </dsp:sp>
    <dsp:sp modelId="{DB01318E-FA7C-4E29-BF24-5A8A6E6EE5C0}">
      <dsp:nvSpPr>
        <dsp:cNvPr id="0" name=""/>
        <dsp:cNvSpPr/>
      </dsp:nvSpPr>
      <dsp:spPr>
        <a:xfrm>
          <a:off x="2101034" y="990226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28020" y="2814774"/>
              </a:moveTo>
              <a:arcTo wR="2445624" hR="2445624" stAng="10279105" swAng="16080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2F357-7F15-4A9A-8915-8E31F9FB73DA}">
      <dsp:nvSpPr>
        <dsp:cNvPr id="0" name=""/>
        <dsp:cNvSpPr/>
      </dsp:nvSpPr>
      <dsp:spPr>
        <a:xfrm>
          <a:off x="870133" y="1799717"/>
          <a:ext cx="2908018" cy="864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err="1" smtClean="0">
              <a:latin typeface="+mn-lt"/>
            </a:rPr>
            <a:t>Metrotexate</a:t>
          </a:r>
          <a:endParaRPr lang="es-AR" sz="3000" kern="1200" dirty="0">
            <a:latin typeface="+mn-lt"/>
          </a:endParaRPr>
        </a:p>
      </dsp:txBody>
      <dsp:txXfrm>
        <a:off x="870133" y="1799717"/>
        <a:ext cx="2908018" cy="864581"/>
      </dsp:txXfrm>
    </dsp:sp>
    <dsp:sp modelId="{512266F2-E59C-40CB-B8A0-09CB383F01CD}">
      <dsp:nvSpPr>
        <dsp:cNvPr id="0" name=""/>
        <dsp:cNvSpPr/>
      </dsp:nvSpPr>
      <dsp:spPr>
        <a:xfrm>
          <a:off x="1855805" y="1021553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664493" y="769721"/>
              </a:moveTo>
              <a:arcTo wR="2445624" hR="2445624" stAng="13395391" swAng="1608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107FA-43A3-4B80-A389-D4992C59CAA6}">
      <dsp:nvSpPr>
        <dsp:cNvPr id="0" name=""/>
        <dsp:cNvSpPr/>
      </dsp:nvSpPr>
      <dsp:spPr>
        <a:xfrm rot="5400000">
          <a:off x="5098835" y="-1287265"/>
          <a:ext cx="1110481" cy="410156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900" kern="1200" dirty="0" smtClean="0"/>
            <a:t>Nauseas, diarrea</a:t>
          </a:r>
          <a:endParaRPr lang="es-A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900" kern="1200" dirty="0" smtClean="0"/>
            <a:t>Distensión abdominal</a:t>
          </a:r>
          <a:endParaRPr lang="es-AR" sz="2900" kern="1200" dirty="0"/>
        </a:p>
      </dsp:txBody>
      <dsp:txXfrm rot="5400000">
        <a:off x="5098835" y="-1287265"/>
        <a:ext cx="1110481" cy="4101566"/>
      </dsp:txXfrm>
    </dsp:sp>
    <dsp:sp modelId="{4F3A9D3E-101B-4997-BBEF-BD9C82E4DAEE}">
      <dsp:nvSpPr>
        <dsp:cNvPr id="0" name=""/>
        <dsp:cNvSpPr/>
      </dsp:nvSpPr>
      <dsp:spPr>
        <a:xfrm>
          <a:off x="434915" y="64"/>
          <a:ext cx="2877439" cy="152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Gastrointestinales</a:t>
          </a:r>
          <a:endParaRPr lang="es-AR" sz="2500" kern="1200" dirty="0"/>
        </a:p>
      </dsp:txBody>
      <dsp:txXfrm>
        <a:off x="434915" y="64"/>
        <a:ext cx="2877439" cy="1526907"/>
      </dsp:txXfrm>
    </dsp:sp>
    <dsp:sp modelId="{C41BF6A7-2789-47F2-A6CF-B4E22D4DCD07}">
      <dsp:nvSpPr>
        <dsp:cNvPr id="0" name=""/>
        <dsp:cNvSpPr/>
      </dsp:nvSpPr>
      <dsp:spPr>
        <a:xfrm rot="5400000">
          <a:off x="5118190" y="269256"/>
          <a:ext cx="1221525" cy="4245566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900" kern="1200" dirty="0" err="1" smtClean="0"/>
            <a:t>Citopenias</a:t>
          </a:r>
          <a:endParaRPr lang="es-A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900" kern="1200" dirty="0" smtClean="0"/>
            <a:t>Linfomas</a:t>
          </a:r>
          <a:endParaRPr lang="es-AR" sz="2900" kern="1200" dirty="0"/>
        </a:p>
      </dsp:txBody>
      <dsp:txXfrm rot="5400000">
        <a:off x="5118190" y="269256"/>
        <a:ext cx="1221525" cy="4245566"/>
      </dsp:txXfrm>
    </dsp:sp>
    <dsp:sp modelId="{580E4208-39EF-400D-B1C9-0E8F2281A6B2}">
      <dsp:nvSpPr>
        <dsp:cNvPr id="0" name=""/>
        <dsp:cNvSpPr/>
      </dsp:nvSpPr>
      <dsp:spPr>
        <a:xfrm>
          <a:off x="434915" y="1628586"/>
          <a:ext cx="2877439" cy="152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Depleción de médula ósea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Neoplasias</a:t>
          </a:r>
          <a:endParaRPr lang="es-AR" sz="2500" kern="1200" dirty="0"/>
        </a:p>
      </dsp:txBody>
      <dsp:txXfrm>
        <a:off x="434915" y="1628586"/>
        <a:ext cx="2877439" cy="1526907"/>
      </dsp:txXfrm>
    </dsp:sp>
    <dsp:sp modelId="{06E68233-B11B-42A0-9A53-BD8D51F27330}">
      <dsp:nvSpPr>
        <dsp:cNvPr id="0" name=""/>
        <dsp:cNvSpPr/>
      </dsp:nvSpPr>
      <dsp:spPr>
        <a:xfrm rot="5400000">
          <a:off x="5173681" y="1897753"/>
          <a:ext cx="1110481" cy="4245617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900" kern="1200" dirty="0" smtClean="0"/>
            <a:t>Infecciones oportunistas</a:t>
          </a:r>
          <a:endParaRPr lang="es-AR" sz="2900" kern="1200" dirty="0"/>
        </a:p>
      </dsp:txBody>
      <dsp:txXfrm rot="5400000">
        <a:off x="5173681" y="1897753"/>
        <a:ext cx="1110481" cy="4245617"/>
      </dsp:txXfrm>
    </dsp:sp>
    <dsp:sp modelId="{CA5A7382-5003-46B6-ABE0-9B2CD79B43E6}">
      <dsp:nvSpPr>
        <dsp:cNvPr id="0" name=""/>
        <dsp:cNvSpPr/>
      </dsp:nvSpPr>
      <dsp:spPr>
        <a:xfrm>
          <a:off x="434915" y="3257108"/>
          <a:ext cx="2877439" cy="152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Infecciones</a:t>
          </a:r>
          <a:endParaRPr lang="es-AR" sz="2500" kern="1200" dirty="0"/>
        </a:p>
      </dsp:txBody>
      <dsp:txXfrm>
        <a:off x="434915" y="3257108"/>
        <a:ext cx="2877439" cy="15269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D411F-D3E3-4C19-8BD6-142B8BE204CF}">
      <dsp:nvSpPr>
        <dsp:cNvPr id="0" name=""/>
        <dsp:cNvSpPr/>
      </dsp:nvSpPr>
      <dsp:spPr>
        <a:xfrm>
          <a:off x="936075" y="864095"/>
          <a:ext cx="6065608" cy="781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F043-D35C-44EB-B766-A960ECB2B911}">
      <dsp:nvSpPr>
        <dsp:cNvPr id="0" name=""/>
        <dsp:cNvSpPr/>
      </dsp:nvSpPr>
      <dsp:spPr>
        <a:xfrm>
          <a:off x="407576" y="673710"/>
          <a:ext cx="7866047" cy="1062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Estudio observacional, retrospectivo</a:t>
          </a:r>
          <a:endParaRPr lang="es-AR" sz="3200" kern="1200" dirty="0"/>
        </a:p>
      </dsp:txBody>
      <dsp:txXfrm>
        <a:off x="407576" y="673710"/>
        <a:ext cx="7866047" cy="1062890"/>
      </dsp:txXfrm>
    </dsp:sp>
    <dsp:sp modelId="{8EC1E6D9-C69E-4223-9C24-5ABB7FCC8543}">
      <dsp:nvSpPr>
        <dsp:cNvPr id="0" name=""/>
        <dsp:cNvSpPr/>
      </dsp:nvSpPr>
      <dsp:spPr>
        <a:xfrm>
          <a:off x="1210918" y="2194899"/>
          <a:ext cx="4947932" cy="1333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2FDCD-8C21-46B7-8D01-59A7B7967B37}">
      <dsp:nvSpPr>
        <dsp:cNvPr id="0" name=""/>
        <dsp:cNvSpPr/>
      </dsp:nvSpPr>
      <dsp:spPr>
        <a:xfrm>
          <a:off x="397872" y="1970169"/>
          <a:ext cx="7875667" cy="1702241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-Evaluó la frecuencia</a:t>
          </a:r>
          <a:r>
            <a:rPr lang="es-AR" sz="3400" kern="1200" dirty="0" smtClean="0"/>
            <a:t> </a:t>
          </a:r>
          <a:r>
            <a:rPr lang="es-AR" sz="3200" kern="1200" dirty="0" smtClean="0"/>
            <a:t>y severidad de EA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-Comportamiento de la función pulmonar</a:t>
          </a:r>
          <a:endParaRPr lang="es-AR" sz="3200" kern="1200" dirty="0"/>
        </a:p>
      </dsp:txBody>
      <dsp:txXfrm>
        <a:off x="397872" y="1970169"/>
        <a:ext cx="7875667" cy="17022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FCDD22-8736-464D-8287-4708C8D56535}">
      <dsp:nvSpPr>
        <dsp:cNvPr id="0" name=""/>
        <dsp:cNvSpPr/>
      </dsp:nvSpPr>
      <dsp:spPr>
        <a:xfrm>
          <a:off x="0" y="287858"/>
          <a:ext cx="8147248" cy="94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Estudio observacional, retrospectivo</a:t>
          </a:r>
          <a:endParaRPr lang="es-AR" sz="3200" kern="1200" dirty="0"/>
        </a:p>
      </dsp:txBody>
      <dsp:txXfrm>
        <a:off x="0" y="287858"/>
        <a:ext cx="8147248" cy="945809"/>
      </dsp:txXfrm>
    </dsp:sp>
    <dsp:sp modelId="{40AAAAB9-5018-4592-B9EE-98C4908E167F}">
      <dsp:nvSpPr>
        <dsp:cNvPr id="0" name=""/>
        <dsp:cNvSpPr/>
      </dsp:nvSpPr>
      <dsp:spPr>
        <a:xfrm>
          <a:off x="0" y="1330937"/>
          <a:ext cx="8147248" cy="46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400" kern="1200" dirty="0" smtClean="0"/>
            <a:t>(2008—2011)</a:t>
          </a:r>
          <a:endParaRPr lang="es-AR" sz="2400" kern="1200" dirty="0"/>
        </a:p>
      </dsp:txBody>
      <dsp:txXfrm>
        <a:off x="0" y="1330937"/>
        <a:ext cx="8147248" cy="469085"/>
      </dsp:txXfrm>
    </dsp:sp>
    <dsp:sp modelId="{CCFB2A9D-1151-4283-BD62-24B69AD375E2}">
      <dsp:nvSpPr>
        <dsp:cNvPr id="0" name=""/>
        <dsp:cNvSpPr/>
      </dsp:nvSpPr>
      <dsp:spPr>
        <a:xfrm>
          <a:off x="0" y="2016052"/>
          <a:ext cx="8147248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Evalúo la seguridad, tolerabilidad y cambios en la función pulmonar</a:t>
          </a:r>
          <a:endParaRPr lang="es-AR" sz="3200" kern="1200" dirty="0"/>
        </a:p>
      </dsp:txBody>
      <dsp:txXfrm>
        <a:off x="0" y="2016052"/>
        <a:ext cx="8147248" cy="1272960"/>
      </dsp:txXfrm>
    </dsp:sp>
    <dsp:sp modelId="{AB2DA658-A630-4613-89A7-C94A88390D20}">
      <dsp:nvSpPr>
        <dsp:cNvPr id="0" name=""/>
        <dsp:cNvSpPr/>
      </dsp:nvSpPr>
      <dsp:spPr>
        <a:xfrm>
          <a:off x="0" y="3481322"/>
          <a:ext cx="8147248" cy="262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400" kern="1200" dirty="0" smtClean="0"/>
            <a:t>(Antes, al inicio y luego del </a:t>
          </a:r>
          <a:r>
            <a:rPr lang="es-AR" sz="2400" kern="1200" dirty="0" err="1" smtClean="0"/>
            <a:t>tto</a:t>
          </a:r>
          <a:r>
            <a:rPr lang="es-AR" sz="2400" kern="1200" dirty="0" smtClean="0"/>
            <a:t> con MMF)</a:t>
          </a:r>
          <a:endParaRPr lang="es-AR" sz="2400" kern="1200" dirty="0"/>
        </a:p>
      </dsp:txBody>
      <dsp:txXfrm>
        <a:off x="0" y="3481322"/>
        <a:ext cx="8147248" cy="2629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82712-9F8E-4C8A-B37D-221B478E0AAB}">
      <dsp:nvSpPr>
        <dsp:cNvPr id="0" name=""/>
        <dsp:cNvSpPr/>
      </dsp:nvSpPr>
      <dsp:spPr>
        <a:xfrm>
          <a:off x="0" y="505676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AB0BA-4E93-40BC-BE16-E127E3DE36F3}">
      <dsp:nvSpPr>
        <dsp:cNvPr id="0" name=""/>
        <dsp:cNvSpPr/>
      </dsp:nvSpPr>
      <dsp:spPr>
        <a:xfrm>
          <a:off x="411480" y="33356"/>
          <a:ext cx="57607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2006-2011</a:t>
          </a:r>
          <a:endParaRPr lang="es-AR" sz="3200" kern="1200" dirty="0"/>
        </a:p>
      </dsp:txBody>
      <dsp:txXfrm>
        <a:off x="411480" y="33356"/>
        <a:ext cx="5760720" cy="944640"/>
      </dsp:txXfrm>
    </dsp:sp>
    <dsp:sp modelId="{B436F839-5E7F-426E-AA12-29CCB686B714}">
      <dsp:nvSpPr>
        <dsp:cNvPr id="0" name=""/>
        <dsp:cNvSpPr/>
      </dsp:nvSpPr>
      <dsp:spPr>
        <a:xfrm>
          <a:off x="0" y="1957196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888C2-883C-46CE-A103-7DC9CF076191}">
      <dsp:nvSpPr>
        <dsp:cNvPr id="0" name=""/>
        <dsp:cNvSpPr/>
      </dsp:nvSpPr>
      <dsp:spPr>
        <a:xfrm>
          <a:off x="411480" y="1484876"/>
          <a:ext cx="57607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Eficacia y seguridad</a:t>
          </a:r>
          <a:endParaRPr lang="es-AR" sz="3200" kern="1200" dirty="0"/>
        </a:p>
      </dsp:txBody>
      <dsp:txXfrm>
        <a:off x="411480" y="1484876"/>
        <a:ext cx="5760720" cy="944640"/>
      </dsp:txXfrm>
    </dsp:sp>
    <dsp:sp modelId="{3221CDD1-F27D-49C4-8A9C-E85020E0A816}">
      <dsp:nvSpPr>
        <dsp:cNvPr id="0" name=""/>
        <dsp:cNvSpPr/>
      </dsp:nvSpPr>
      <dsp:spPr>
        <a:xfrm>
          <a:off x="0" y="3408715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FCFEA-C17C-45F6-9964-9C4BDC524791}">
      <dsp:nvSpPr>
        <dsp:cNvPr id="0" name=""/>
        <dsp:cNvSpPr/>
      </dsp:nvSpPr>
      <dsp:spPr>
        <a:xfrm>
          <a:off x="411480" y="2936396"/>
          <a:ext cx="57607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5 estudios. Total: 69 pacientes</a:t>
          </a:r>
          <a:endParaRPr lang="es-AR" sz="3200" kern="1200" dirty="0"/>
        </a:p>
      </dsp:txBody>
      <dsp:txXfrm>
        <a:off x="411480" y="2936396"/>
        <a:ext cx="5760720" cy="9446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27F4A-041B-4D85-A638-F5CC9D36C8DB}">
      <dsp:nvSpPr>
        <dsp:cNvPr id="0" name=""/>
        <dsp:cNvSpPr/>
      </dsp:nvSpPr>
      <dsp:spPr>
        <a:xfrm>
          <a:off x="0" y="72008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Comparar MMF vs </a:t>
          </a:r>
          <a:r>
            <a:rPr lang="es-AR" sz="2800" kern="1200" dirty="0" err="1" smtClean="0"/>
            <a:t>Ciclofosfamida</a:t>
          </a:r>
          <a:r>
            <a:rPr lang="es-AR" sz="2800" kern="1200" dirty="0" smtClean="0"/>
            <a:t> oral en </a:t>
          </a:r>
          <a:r>
            <a:rPr lang="es-AR" sz="2800" kern="1200" dirty="0" err="1" smtClean="0"/>
            <a:t>tto</a:t>
          </a:r>
          <a:r>
            <a:rPr lang="es-AR" sz="2800" kern="1200" dirty="0" smtClean="0"/>
            <a:t> de la EI en esclerodermia</a:t>
          </a:r>
        </a:p>
      </dsp:txBody>
      <dsp:txXfrm>
        <a:off x="0" y="72008"/>
        <a:ext cx="8229600" cy="1216800"/>
      </dsp:txXfrm>
    </dsp:sp>
    <dsp:sp modelId="{95E6FF92-A642-49DA-AC26-DEDC412B3EC6}">
      <dsp:nvSpPr>
        <dsp:cNvPr id="0" name=""/>
        <dsp:cNvSpPr/>
      </dsp:nvSpPr>
      <dsp:spPr>
        <a:xfrm>
          <a:off x="0" y="1598873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Objetivo primario: CVF en 24 meses de </a:t>
          </a:r>
          <a:r>
            <a:rPr lang="es-AR" sz="2800" kern="1200" dirty="0" err="1" smtClean="0"/>
            <a:t>tto</a:t>
          </a:r>
          <a:r>
            <a:rPr lang="es-AR" sz="2800" kern="1200" dirty="0" smtClean="0"/>
            <a:t>.</a:t>
          </a:r>
        </a:p>
      </dsp:txBody>
      <dsp:txXfrm>
        <a:off x="0" y="1598873"/>
        <a:ext cx="8229600" cy="1216800"/>
      </dsp:txXfrm>
    </dsp:sp>
    <dsp:sp modelId="{8E438BD5-3AD9-45D4-B0B5-14CCB76E3C83}">
      <dsp:nvSpPr>
        <dsp:cNvPr id="0" name=""/>
        <dsp:cNvSpPr/>
      </dsp:nvSpPr>
      <dsp:spPr>
        <a:xfrm>
          <a:off x="0" y="3247694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Objetivo secundario: TLC, DLCO, score fibrosis, Disnea, </a:t>
          </a:r>
          <a:r>
            <a:rPr lang="es-AR" sz="2800" kern="1200" dirty="0" err="1" smtClean="0"/>
            <a:t>HRQoL</a:t>
          </a:r>
          <a:r>
            <a:rPr lang="es-AR" sz="2800" kern="1200" dirty="0" smtClean="0"/>
            <a:t> y toxicidad.</a:t>
          </a:r>
        </a:p>
      </dsp:txBody>
      <dsp:txXfrm>
        <a:off x="0" y="3247694"/>
        <a:ext cx="822960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889FF-7D20-49A1-855A-714E98BF14D3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7D0A7-356C-4DD5-847C-CD2A40B177C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D0A7-356C-4DD5-847C-CD2A40B177CE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D0A7-356C-4DD5-847C-CD2A40B177CE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D0A7-356C-4DD5-847C-CD2A40B177CE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D0A7-356C-4DD5-847C-CD2A40B177CE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60CC-A899-4EB2-B263-F06D3FDB84A7}" type="datetimeFigureOut">
              <a:rPr lang="es-AR" smtClean="0"/>
              <a:pPr/>
              <a:t>05/10/2014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0387-827B-4A10-A3D7-A78791A359F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/>
          <a:lstStyle/>
          <a:p>
            <a:r>
              <a:rPr lang="es-AR" dirty="0" err="1" smtClean="0">
                <a:solidFill>
                  <a:srgbClr val="005F73"/>
                </a:solidFill>
              </a:rPr>
              <a:t>Micofenolato</a:t>
            </a:r>
            <a:r>
              <a:rPr lang="es-AR" dirty="0" smtClean="0">
                <a:solidFill>
                  <a:srgbClr val="005F73"/>
                </a:solidFill>
              </a:rPr>
              <a:t> en el</a:t>
            </a:r>
            <a:br>
              <a:rPr lang="es-AR" dirty="0" smtClean="0">
                <a:solidFill>
                  <a:srgbClr val="005F73"/>
                </a:solidFill>
              </a:rPr>
            </a:br>
            <a:r>
              <a:rPr lang="es-AR" dirty="0" smtClean="0">
                <a:solidFill>
                  <a:srgbClr val="005F73"/>
                </a:solidFill>
              </a:rPr>
              <a:t>tratamiento de las EI‐ETC. 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4462264"/>
            <a:ext cx="6800800" cy="2207096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                                  Dra. Brenda Varela</a:t>
            </a:r>
            <a:endParaRPr lang="es-AR" dirty="0"/>
          </a:p>
        </p:txBody>
      </p:sp>
      <p:pic>
        <p:nvPicPr>
          <p:cNvPr id="5" name="Picture 2" descr="C:\Users\brenda\Desktop\logo_disert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8032"/>
            <a:ext cx="2641686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296144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¿Que es el </a:t>
            </a:r>
            <a:r>
              <a:rPr lang="es-AR" dirty="0" err="1" smtClean="0">
                <a:solidFill>
                  <a:srgbClr val="005F73"/>
                </a:solidFill>
              </a:rPr>
              <a:t>Micofenolato</a:t>
            </a:r>
            <a:r>
              <a:rPr lang="es-AR" dirty="0" smtClean="0">
                <a:solidFill>
                  <a:srgbClr val="005F73"/>
                </a:solidFill>
              </a:rPr>
              <a:t>?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4" name="Picture 2" descr="C:\Users\brenda\Desktop\logo_disert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85184"/>
            <a:ext cx="165008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005F73"/>
                </a:solidFill>
              </a:rPr>
              <a:t>Micofenolato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s-AR" dirty="0" smtClean="0"/>
              <a:t>Comienza a utilizarse en 1990</a:t>
            </a:r>
          </a:p>
          <a:p>
            <a:r>
              <a:rPr lang="es-AR" dirty="0" smtClean="0"/>
              <a:t>Prevenir el rechazo agudo de trasplantes cardíacos, hepáticos y renales.</a:t>
            </a:r>
          </a:p>
          <a:p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Potente inhibidor de la proliferación de linfocitos T y B. Propiedades </a:t>
            </a:r>
            <a:r>
              <a:rPr lang="es-AR" dirty="0" err="1" smtClean="0"/>
              <a:t>antifibróticas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971600" y="3573016"/>
            <a:ext cx="295232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s-AR" sz="2800" dirty="0" err="1" smtClean="0"/>
              <a:t>Mofetil</a:t>
            </a:r>
            <a:r>
              <a:rPr lang="es-AR" sz="2800" dirty="0" smtClean="0"/>
              <a:t> </a:t>
            </a:r>
            <a:r>
              <a:rPr lang="es-AR" sz="2800" dirty="0" err="1" smtClean="0"/>
              <a:t>Micofenolato</a:t>
            </a:r>
            <a:endParaRPr lang="es-AR" sz="2800" dirty="0"/>
          </a:p>
        </p:txBody>
      </p:sp>
      <p:sp>
        <p:nvSpPr>
          <p:cNvPr id="6" name="5 Rectángulo"/>
          <p:cNvSpPr/>
          <p:nvPr/>
        </p:nvSpPr>
        <p:spPr>
          <a:xfrm>
            <a:off x="5292080" y="3573016"/>
            <a:ext cx="2808312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s-AR" sz="2800" dirty="0" smtClean="0"/>
              <a:t>Acido  </a:t>
            </a:r>
            <a:r>
              <a:rPr lang="es-AR" sz="2800" dirty="0" err="1" smtClean="0"/>
              <a:t>Micofenólico</a:t>
            </a:r>
            <a:endParaRPr lang="es-AR" sz="2800" dirty="0"/>
          </a:p>
        </p:txBody>
      </p:sp>
      <p:sp>
        <p:nvSpPr>
          <p:cNvPr id="7" name="6 Flecha curvada hacia abajo"/>
          <p:cNvSpPr/>
          <p:nvPr/>
        </p:nvSpPr>
        <p:spPr>
          <a:xfrm>
            <a:off x="4067944" y="3861048"/>
            <a:ext cx="115212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03648" y="6211669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JOURNAL OF PHARMACOLOGY AND EXPERIMENTAL THERAPEUTICS Vol. 321,              						No. 2. 2007</a:t>
            </a:r>
            <a:endParaRPr lang="es-AR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652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Mecanismo de Acción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56981" y="6309320"/>
            <a:ext cx="4007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/>
              <a:t>Immunopharmacology</a:t>
            </a:r>
            <a:r>
              <a:rPr lang="es-AR" i="1" dirty="0" smtClean="0"/>
              <a:t> 47 (2000) 85–118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Efectos Adversos más importantes</a:t>
            </a:r>
            <a:endParaRPr lang="es-AR" dirty="0">
              <a:solidFill>
                <a:srgbClr val="005F73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597248"/>
          <a:ext cx="799288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7020272" y="6237312"/>
            <a:ext cx="171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smtClean="0"/>
              <a:t>Up </a:t>
            </a:r>
            <a:r>
              <a:rPr lang="es-AR" i="1" dirty="0" err="1" smtClean="0"/>
              <a:t>to</a:t>
            </a:r>
            <a:r>
              <a:rPr lang="es-AR" i="1" dirty="0" smtClean="0"/>
              <a:t> Date 2014</a:t>
            </a:r>
            <a:endParaRPr lang="es-AR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Chequear periódicamente…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AR" dirty="0" smtClean="0"/>
              <a:t>Conteo de Glóbulos Blancos</a:t>
            </a:r>
          </a:p>
          <a:p>
            <a:pPr>
              <a:buNone/>
            </a:pPr>
            <a:endParaRPr lang="es-AR" dirty="0" smtClean="0"/>
          </a:p>
          <a:p>
            <a:pPr>
              <a:buFont typeface="Wingdings" pitchFamily="2" charset="2"/>
              <a:buChar char="ü"/>
            </a:pPr>
            <a:r>
              <a:rPr lang="es-AR" dirty="0" smtClean="0"/>
              <a:t>Monitorear efectos adversos gastrointestinales y neurológicos</a:t>
            </a:r>
          </a:p>
          <a:p>
            <a:pPr>
              <a:buNone/>
            </a:pPr>
            <a:endParaRPr lang="es-AR" dirty="0" smtClean="0"/>
          </a:p>
          <a:p>
            <a:pPr>
              <a:buFont typeface="Wingdings" pitchFamily="2" charset="2"/>
              <a:buChar char="ü"/>
            </a:pPr>
            <a:r>
              <a:rPr lang="es-AR" dirty="0" smtClean="0"/>
              <a:t>Evitar el uso concomitante con </a:t>
            </a:r>
            <a:r>
              <a:rPr lang="es-AR" dirty="0" err="1" smtClean="0"/>
              <a:t>Azatioprina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4956981" y="6309320"/>
            <a:ext cx="342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/>
              <a:t>Clin</a:t>
            </a:r>
            <a:r>
              <a:rPr lang="es-AR" i="1" dirty="0" smtClean="0"/>
              <a:t> </a:t>
            </a:r>
            <a:r>
              <a:rPr lang="es-AR" i="1" dirty="0" err="1" smtClean="0"/>
              <a:t>Chest</a:t>
            </a:r>
            <a:r>
              <a:rPr lang="es-AR" i="1" dirty="0" smtClean="0"/>
              <a:t> </a:t>
            </a:r>
            <a:r>
              <a:rPr lang="es-AR" i="1" dirty="0" err="1" smtClean="0"/>
              <a:t>Med</a:t>
            </a:r>
            <a:r>
              <a:rPr lang="es-AR" i="1" dirty="0" smtClean="0"/>
              <a:t> 31 (2010) 565–588</a:t>
            </a:r>
            <a:endParaRPr lang="es-AR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5F73"/>
                </a:solidFill>
              </a:rPr>
              <a:t>Rol del </a:t>
            </a:r>
            <a:r>
              <a:rPr lang="es-AR" dirty="0" err="1" smtClean="0">
                <a:solidFill>
                  <a:srgbClr val="005F73"/>
                </a:solidFill>
              </a:rPr>
              <a:t>Micofenolato</a:t>
            </a:r>
            <a:r>
              <a:rPr lang="es-AR" dirty="0" smtClean="0">
                <a:solidFill>
                  <a:srgbClr val="005F73"/>
                </a:solidFill>
              </a:rPr>
              <a:t> </a:t>
            </a:r>
            <a:br>
              <a:rPr lang="es-AR" dirty="0" smtClean="0">
                <a:solidFill>
                  <a:srgbClr val="005F73"/>
                </a:solidFill>
              </a:rPr>
            </a:br>
            <a:r>
              <a:rPr lang="es-AR" dirty="0" smtClean="0">
                <a:solidFill>
                  <a:srgbClr val="005F73"/>
                </a:solidFill>
              </a:rPr>
              <a:t>en las EI-ETC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4" name="Picture 2" descr="C:\Users\brenda\Desktop\logo_disert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85184"/>
            <a:ext cx="165008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7198"/>
            <a:ext cx="7200800" cy="187967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916832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6444208" y="6228020"/>
            <a:ext cx="240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smtClean="0"/>
              <a:t>CHEST 2006; 130:30–36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Características del estudio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783357"/>
            <a:ext cx="8229600" cy="4525963"/>
          </a:xfrm>
        </p:spPr>
        <p:txBody>
          <a:bodyPr/>
          <a:lstStyle/>
          <a:p>
            <a:r>
              <a:rPr lang="es-AR" dirty="0" smtClean="0"/>
              <a:t>28 Pacientes</a:t>
            </a:r>
          </a:p>
          <a:p>
            <a:r>
              <a:rPr lang="es-AR" dirty="0" smtClean="0"/>
              <a:t>La mayoría con Esclerodermia, EITC y PM/DM</a:t>
            </a:r>
          </a:p>
          <a:p>
            <a:r>
              <a:rPr lang="es-AR" dirty="0" smtClean="0"/>
              <a:t>NINE ( por TAC o Biopsia pulmonar)</a:t>
            </a:r>
          </a:p>
          <a:p>
            <a:r>
              <a:rPr lang="es-AR" dirty="0" smtClean="0"/>
              <a:t>CVF promedio 65%</a:t>
            </a:r>
          </a:p>
          <a:p>
            <a:r>
              <a:rPr lang="es-AR" dirty="0" smtClean="0"/>
              <a:t>DLCO promedio 38%</a:t>
            </a:r>
          </a:p>
          <a:p>
            <a:r>
              <a:rPr lang="es-AR" dirty="0" smtClean="0"/>
              <a:t>Tiempo de seguimiento: 371 dias</a:t>
            </a:r>
          </a:p>
          <a:p>
            <a:r>
              <a:rPr lang="es-AR" dirty="0" smtClean="0"/>
              <a:t>Dosis: 2000 mg</a:t>
            </a: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Resultados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es-AR" dirty="0" smtClean="0"/>
              <a:t>Menores requerimientos de </a:t>
            </a:r>
            <a:r>
              <a:rPr lang="es-AR" dirty="0" err="1" smtClean="0"/>
              <a:t>prednisona</a:t>
            </a:r>
            <a:endParaRPr lang="es-AR" dirty="0" smtClean="0"/>
          </a:p>
          <a:p>
            <a:r>
              <a:rPr lang="es-AR" dirty="0" smtClean="0"/>
              <a:t>Pocos efectos adversos ( 6 pacientes)</a:t>
            </a:r>
          </a:p>
          <a:p>
            <a:r>
              <a:rPr lang="es-AR" dirty="0" smtClean="0"/>
              <a:t>Ningún paciente discontinuó la droga por efectos adversos. </a:t>
            </a:r>
          </a:p>
          <a:p>
            <a:r>
              <a:rPr lang="es-AR" dirty="0" smtClean="0"/>
              <a:t>Solo 2 pacientes discontinuaron el tratamiento</a:t>
            </a:r>
          </a:p>
          <a:p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Comportamiento de la CVF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396536" cy="491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4056" y="3501008"/>
            <a:ext cx="21237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Mejor entendimiento de la fisiopatología y los cuidados de las ETC.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020272" y="1628800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Mejor pronóstico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987824" y="2924944"/>
            <a:ext cx="18002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Aparecen las terapias biológicas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148064" y="220486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Mejoría en el manejo de ciertos órganos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683568" y="2780928"/>
            <a:ext cx="8208912" cy="2736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Evolución de las ETC 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339752" y="5445224"/>
            <a:ext cx="482453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00" b="1" dirty="0" smtClean="0">
                <a:solidFill>
                  <a:srgbClr val="005F73"/>
                </a:solidFill>
              </a:rPr>
              <a:t>Ultimas dos décadas</a:t>
            </a:r>
            <a:endParaRPr lang="es-AR" sz="2200" b="1" dirty="0">
              <a:solidFill>
                <a:srgbClr val="005F73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23928" y="630932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i="1" dirty="0" smtClean="0"/>
              <a:t> </a:t>
            </a:r>
            <a:r>
              <a:rPr lang="es-AR" i="1" dirty="0" err="1" smtClean="0"/>
              <a:t>Semin</a:t>
            </a:r>
            <a:r>
              <a:rPr lang="es-AR" i="1" dirty="0" smtClean="0"/>
              <a:t> </a:t>
            </a:r>
            <a:r>
              <a:rPr lang="es-AR" i="1" dirty="0" err="1" smtClean="0"/>
              <a:t>Respir</a:t>
            </a:r>
            <a:r>
              <a:rPr lang="es-AR" i="1" dirty="0" smtClean="0"/>
              <a:t> </a:t>
            </a:r>
            <a:r>
              <a:rPr lang="es-AR" i="1" dirty="0" err="1" smtClean="0"/>
              <a:t>Crit</a:t>
            </a:r>
            <a:r>
              <a:rPr lang="es-AR" i="1" dirty="0" smtClean="0"/>
              <a:t> </a:t>
            </a:r>
            <a:r>
              <a:rPr lang="es-AR" i="1" dirty="0" err="1" smtClean="0"/>
              <a:t>Care</a:t>
            </a:r>
            <a:r>
              <a:rPr lang="es-AR" i="1" dirty="0" smtClean="0"/>
              <a:t> </a:t>
            </a:r>
            <a:r>
              <a:rPr lang="es-AR" i="1" dirty="0" err="1" smtClean="0"/>
              <a:t>Med</a:t>
            </a:r>
            <a:r>
              <a:rPr lang="es-AR" i="1" dirty="0" smtClean="0"/>
              <a:t>. 2014  Apr;35(2):265-73</a:t>
            </a:r>
            <a:endParaRPr lang="es-AR" i="1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Comportamiento de la DLCO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72816"/>
            <a:ext cx="863164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70914"/>
            <a:ext cx="8748464" cy="178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05038"/>
          <a:ext cx="8147248" cy="403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4932230" y="6309320"/>
            <a:ext cx="403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 </a:t>
            </a:r>
            <a:r>
              <a:rPr lang="en-US" i="1" dirty="0" err="1" smtClean="0"/>
              <a:t>Rheumatol</a:t>
            </a:r>
            <a:r>
              <a:rPr lang="en-US" i="1" dirty="0" smtClean="0"/>
              <a:t>. 2013 May ; 40(5): 640–646</a:t>
            </a:r>
            <a:r>
              <a:rPr lang="en-US" dirty="0" smtClean="0"/>
              <a:t>.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Características del Estudio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s-AR" dirty="0" smtClean="0"/>
              <a:t>125 Pacientes</a:t>
            </a:r>
          </a:p>
          <a:p>
            <a:r>
              <a:rPr lang="es-AR" dirty="0" smtClean="0"/>
              <a:t>La mayoría con Esclerodermia, EITC y PM/DM</a:t>
            </a:r>
          </a:p>
          <a:p>
            <a:r>
              <a:rPr lang="es-AR" dirty="0" smtClean="0"/>
              <a:t>NINE ( por TAC o Biopsia pulmonar)</a:t>
            </a:r>
          </a:p>
          <a:p>
            <a:r>
              <a:rPr lang="es-AR" dirty="0" smtClean="0"/>
              <a:t>CVF promedio 66%</a:t>
            </a:r>
          </a:p>
          <a:p>
            <a:r>
              <a:rPr lang="es-AR" dirty="0" smtClean="0"/>
              <a:t>DLCO promedio 47%</a:t>
            </a:r>
          </a:p>
          <a:p>
            <a:r>
              <a:rPr lang="es-AR" dirty="0" smtClean="0"/>
              <a:t>Tiempo de seguimiento: 2.5  años</a:t>
            </a:r>
          </a:p>
          <a:p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38138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Resultados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13995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13 pacientes discontinuaron el tratamiento (intolerancia GE (3), progresión de E (3)I, elevación de transaminasas (2), </a:t>
            </a:r>
            <a:r>
              <a:rPr lang="es-AR" dirty="0" err="1" smtClean="0"/>
              <a:t>citopenias</a:t>
            </a:r>
            <a:r>
              <a:rPr lang="es-AR" dirty="0" smtClean="0"/>
              <a:t> (1), síntomas no específicos (4).</a:t>
            </a:r>
          </a:p>
          <a:p>
            <a:endParaRPr lang="es-AR" dirty="0" smtClean="0"/>
          </a:p>
          <a:p>
            <a:r>
              <a:rPr lang="es-AR" dirty="0" smtClean="0"/>
              <a:t>Dosis </a:t>
            </a:r>
            <a:r>
              <a:rPr lang="es-AR" dirty="0" err="1" smtClean="0"/>
              <a:t>aprox</a:t>
            </a:r>
            <a:r>
              <a:rPr lang="es-AR" dirty="0" smtClean="0"/>
              <a:t> de MMF 3000mg</a:t>
            </a:r>
          </a:p>
          <a:p>
            <a:endParaRPr lang="es-AR" dirty="0" smtClean="0"/>
          </a:p>
          <a:p>
            <a:r>
              <a:rPr lang="es-AR" dirty="0" smtClean="0"/>
              <a:t>Dosis inicial de Corticoides fue de 20 mg, luego de 9-12 meses fue de 5 </a:t>
            </a:r>
            <a:r>
              <a:rPr lang="es-AR" dirty="0" err="1" smtClean="0"/>
              <a:t>mg.</a:t>
            </a:r>
            <a:r>
              <a:rPr lang="es-AR" dirty="0" smtClean="0"/>
              <a:t> </a:t>
            </a:r>
            <a:endParaRPr lang="es-AR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005F73"/>
                </a:solidFill>
              </a:rPr>
              <a:t>Cambios en la función pulmonar</a:t>
            </a:r>
            <a:endParaRPr lang="es-AR" sz="3600" dirty="0">
              <a:solidFill>
                <a:srgbClr val="005F7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16528"/>
            <a:ext cx="7139382" cy="545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bajo"/>
          <p:cNvSpPr/>
          <p:nvPr/>
        </p:nvSpPr>
        <p:spPr>
          <a:xfrm>
            <a:off x="4860032" y="1442480"/>
            <a:ext cx="144016" cy="7623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C0000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860032" y="4178784"/>
            <a:ext cx="144016" cy="7623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44824"/>
            <a:ext cx="92219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bajo"/>
          <p:cNvSpPr/>
          <p:nvPr/>
        </p:nvSpPr>
        <p:spPr>
          <a:xfrm flipH="1">
            <a:off x="4716016" y="1916832"/>
            <a:ext cx="216024" cy="7623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005F73"/>
                </a:solidFill>
              </a:rPr>
              <a:t>Pacientes con ETC-UIP/ ETC-no UIP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077823"/>
            <a:ext cx="9144000" cy="33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2088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005F73"/>
                </a:solidFill>
              </a:rPr>
              <a:t>Rol del MMF en las diferentes ETC-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2060848"/>
            <a:ext cx="8229600" cy="4525963"/>
          </a:xfrm>
        </p:spPr>
        <p:txBody>
          <a:bodyPr/>
          <a:lstStyle/>
          <a:p>
            <a:r>
              <a:rPr lang="es-AR" dirty="0" smtClean="0"/>
              <a:t>Esclerodermia</a:t>
            </a:r>
          </a:p>
          <a:p>
            <a:r>
              <a:rPr lang="es-AR" dirty="0" smtClean="0"/>
              <a:t>PM-DM</a:t>
            </a:r>
          </a:p>
          <a:p>
            <a:r>
              <a:rPr lang="es-AR" dirty="0" smtClean="0"/>
              <a:t>LES</a:t>
            </a:r>
          </a:p>
          <a:p>
            <a:r>
              <a:rPr lang="es-AR" dirty="0" smtClean="0"/>
              <a:t>AR</a:t>
            </a:r>
          </a:p>
          <a:p>
            <a:r>
              <a:rPr lang="es-AR" dirty="0" err="1" smtClean="0"/>
              <a:t>Sjogren</a:t>
            </a:r>
            <a:endParaRPr lang="es-AR" dirty="0" smtClean="0"/>
          </a:p>
          <a:p>
            <a:r>
              <a:rPr lang="es-AR" dirty="0" smtClean="0"/>
              <a:t>Enfermedad indiferenciada del tejido conectivo</a:t>
            </a:r>
            <a:endParaRPr lang="es-AR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Drogas en EI-Esclerodermia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988840"/>
            <a:ext cx="5204896" cy="423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98326"/>
            <a:ext cx="3275856" cy="365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56176" y="3212976"/>
            <a:ext cx="2520280" cy="201622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F73"/>
                </a:solidFill>
              </a:rPr>
              <a:t>Eventos</a:t>
            </a:r>
          </a:p>
          <a:p>
            <a:pPr algn="ctr"/>
            <a:r>
              <a:rPr lang="es-A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F73"/>
                </a:solidFill>
              </a:rPr>
              <a:t>Adversos</a:t>
            </a:r>
          </a:p>
          <a:p>
            <a:pPr algn="ctr"/>
            <a:r>
              <a:rPr lang="es-A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F73"/>
                </a:solidFill>
              </a:rPr>
              <a:t>Serios</a:t>
            </a:r>
            <a:endParaRPr lang="es-A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5F7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623" y="288032"/>
            <a:ext cx="8533841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868144" y="6488668"/>
            <a:ext cx="270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/>
              <a:t>Pulmonary</a:t>
            </a:r>
            <a:r>
              <a:rPr lang="es-AR" i="1" dirty="0" smtClean="0"/>
              <a:t> Medicine. 2012</a:t>
            </a:r>
            <a:endParaRPr lang="es-AR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16936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Situación actual de </a:t>
            </a:r>
            <a:r>
              <a:rPr lang="es-AR" dirty="0" smtClean="0">
                <a:solidFill>
                  <a:srgbClr val="005F73"/>
                </a:solidFill>
              </a:rPr>
              <a:t>las EI-ETC</a:t>
            </a:r>
            <a:endParaRPr lang="es-AR" dirty="0">
              <a:solidFill>
                <a:srgbClr val="005F7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9165"/>
            <a:ext cx="9144000" cy="34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87" y="1818799"/>
            <a:ext cx="8877701" cy="34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Comparison of Therapeutic Regimens for Scleroderma Interstitial Lung Disease (The Scleroderma Lung Study II) (SLSII)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868144" y="6488668"/>
            <a:ext cx="329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smtClean="0"/>
              <a:t>ClinicalTrials.gov. NCT00883129 </a:t>
            </a:r>
            <a:r>
              <a:rPr lang="es-AR" b="1" dirty="0" smtClean="0"/>
              <a:t> 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005F73"/>
                </a:solidFill>
              </a:rPr>
              <a:t>Diciembre 2014</a:t>
            </a:r>
            <a:endParaRPr lang="es-AR" b="1" dirty="0">
              <a:solidFill>
                <a:srgbClr val="005F73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984731" cy="48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44016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Conclusiones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4" name="Picture 2" descr="C:\Users\brenda\Desktop\logo_disert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85184"/>
            <a:ext cx="165008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005F73"/>
                </a:solidFill>
              </a:rPr>
              <a:t>Micofenolato</a:t>
            </a:r>
            <a:endParaRPr lang="es-AR" dirty="0">
              <a:solidFill>
                <a:srgbClr val="005F7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s-AR" dirty="0" smtClean="0"/>
              <a:t>Droga bien tolerada</a:t>
            </a:r>
          </a:p>
          <a:p>
            <a:endParaRPr lang="es-AR" dirty="0" smtClean="0"/>
          </a:p>
          <a:p>
            <a:r>
              <a:rPr lang="es-AR" dirty="0" smtClean="0"/>
              <a:t>Perfil seguro</a:t>
            </a:r>
          </a:p>
          <a:p>
            <a:endParaRPr lang="es-AR" dirty="0" smtClean="0"/>
          </a:p>
          <a:p>
            <a:r>
              <a:rPr lang="es-AR" dirty="0" smtClean="0"/>
              <a:t>Mejora o estabiliza la función pulmonar</a:t>
            </a:r>
          </a:p>
          <a:p>
            <a:endParaRPr lang="es-AR" dirty="0" smtClean="0"/>
          </a:p>
          <a:p>
            <a:r>
              <a:rPr lang="es-AR" dirty="0" smtClean="0"/>
              <a:t>Permite ahorrar corticoides</a:t>
            </a:r>
          </a:p>
          <a:p>
            <a:endParaRPr lang="es-AR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es-AR" dirty="0" smtClean="0"/>
              <a:t>Droga de mantenimiento a largo plazo por su excelente perfil de seguridad.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Enfermedad limitada que muestra progresión.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Disminuir la progresión  y modular la historia natural de las EI-ETC</a:t>
            </a:r>
          </a:p>
          <a:p>
            <a:endParaRPr lang="es-AR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5496" y="2030983"/>
            <a:ext cx="9144000" cy="1470025"/>
          </a:xfrm>
        </p:spPr>
        <p:txBody>
          <a:bodyPr/>
          <a:lstStyle/>
          <a:p>
            <a:r>
              <a:rPr lang="es-AR" i="1" dirty="0" smtClean="0">
                <a:solidFill>
                  <a:srgbClr val="005F73"/>
                </a:solidFill>
              </a:rPr>
              <a:t>Muchas Gracias</a:t>
            </a:r>
            <a:br>
              <a:rPr lang="es-AR" i="1" dirty="0" smtClean="0">
                <a:solidFill>
                  <a:srgbClr val="005F73"/>
                </a:solidFill>
              </a:rPr>
            </a:br>
            <a:r>
              <a:rPr lang="es-AR" i="1" dirty="0" smtClean="0">
                <a:solidFill>
                  <a:srgbClr val="005F73"/>
                </a:solidFill>
              </a:rPr>
              <a:t>-</a:t>
            </a:r>
            <a:endParaRPr lang="es-AR" i="1" dirty="0">
              <a:solidFill>
                <a:srgbClr val="005F73"/>
              </a:solidFill>
            </a:endParaRPr>
          </a:p>
        </p:txBody>
      </p:sp>
      <p:pic>
        <p:nvPicPr>
          <p:cNvPr id="6146" name="Picture 2" descr="C:\Users\brenda\Desktop\logo_disert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255" y="3933056"/>
            <a:ext cx="2622873" cy="2403648"/>
          </a:xfrm>
          <a:prstGeom prst="rect">
            <a:avLst/>
          </a:prstGeom>
          <a:noFill/>
        </p:spPr>
      </p:pic>
      <p:pic>
        <p:nvPicPr>
          <p:cNvPr id="4" name="Picture 2" descr="C:\Users\brenda\Desktop\Me-Gusta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769978"/>
            <a:ext cx="936104" cy="9308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066130"/>
          </a:xfrm>
        </p:spPr>
        <p:txBody>
          <a:bodyPr>
            <a:normAutofit/>
          </a:bodyPr>
          <a:lstStyle/>
          <a:p>
            <a:r>
              <a:rPr lang="es-AR" dirty="0" smtClean="0"/>
              <a:t> </a:t>
            </a:r>
            <a:r>
              <a:rPr lang="es-AR" dirty="0" smtClean="0">
                <a:solidFill>
                  <a:srgbClr val="005F73"/>
                </a:solidFill>
              </a:rPr>
              <a:t>Tratamiento de la EI-ETC</a:t>
            </a:r>
            <a:endParaRPr lang="es-AR" dirty="0">
              <a:solidFill>
                <a:srgbClr val="005F73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71135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699792" y="1340768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Extensión de la fibrosis por TAC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611560" y="249289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&lt; 20%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3347864" y="2492896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Indeterminada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6444208" y="249289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&gt;20%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2339752" y="393305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CVF &gt;70%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5364088" y="393305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CVF&lt; 70%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539552" y="5229200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Enfermedad limitada</a:t>
            </a:r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6084168" y="5229200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Enfermedad extendida</a:t>
            </a:r>
            <a:endParaRPr lang="es-AR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2195736" y="2060848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716016" y="2060848"/>
            <a:ext cx="23042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499992" y="19888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1331640" y="342900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3347864" y="342900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2627784" y="486916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7524328" y="342900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5220072" y="350100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6300192" y="486916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"/>
          <p:cNvSpPr/>
          <p:nvPr/>
        </p:nvSpPr>
        <p:spPr>
          <a:xfrm>
            <a:off x="3131840" y="6372036"/>
            <a:ext cx="5877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i="1" dirty="0" smtClean="0"/>
              <a:t>www.thelancet.com Vol 380 August 18, 2012</a:t>
            </a:r>
            <a:endParaRPr lang="es-AR" i="1" dirty="0"/>
          </a:p>
        </p:txBody>
      </p:sp>
      <p:sp>
        <p:nvSpPr>
          <p:cNvPr id="20" name="19 Rectángulo"/>
          <p:cNvSpPr/>
          <p:nvPr/>
        </p:nvSpPr>
        <p:spPr>
          <a:xfrm>
            <a:off x="0" y="144016"/>
            <a:ext cx="9144000" cy="90872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rgbClr val="005F73"/>
                </a:solidFill>
              </a:rPr>
              <a:t>La </a:t>
            </a:r>
            <a:r>
              <a:rPr lang="es-AR" sz="2400" b="1" dirty="0" smtClean="0">
                <a:solidFill>
                  <a:srgbClr val="005F73"/>
                </a:solidFill>
              </a:rPr>
              <a:t>inmunosupresión</a:t>
            </a:r>
            <a:r>
              <a:rPr lang="es-AR" sz="2400" dirty="0" smtClean="0">
                <a:solidFill>
                  <a:srgbClr val="005F73"/>
                </a:solidFill>
              </a:rPr>
              <a:t> es la estrategia de tratamiento </a:t>
            </a:r>
          </a:p>
          <a:p>
            <a:pPr algn="ctr"/>
            <a:r>
              <a:rPr lang="es-AR" sz="2400" dirty="0" smtClean="0">
                <a:solidFill>
                  <a:srgbClr val="005F73"/>
                </a:solidFill>
              </a:rPr>
              <a:t>en la EI-ETC clínicamente significativa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512168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Drogas Inmunosupresoras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2050" name="Picture 2" descr="C:\Users\brenda\Desktop\logo_diserta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650086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005F73"/>
                </a:solidFill>
              </a:rPr>
              <a:t> Los Corticoides…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3076" name="Picture 4" descr="C:\Users\brenda\Desktop\cush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457352"/>
            <a:ext cx="5760640" cy="5212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5F73"/>
                </a:solidFill>
              </a:rPr>
              <a:t>Recientes Inmunosupresores </a:t>
            </a:r>
            <a:br>
              <a:rPr lang="es-AR" dirty="0" smtClean="0">
                <a:solidFill>
                  <a:srgbClr val="005F73"/>
                </a:solidFill>
              </a:rPr>
            </a:br>
            <a:r>
              <a:rPr lang="es-AR" dirty="0" smtClean="0">
                <a:solidFill>
                  <a:srgbClr val="005F73"/>
                </a:solidFill>
              </a:rPr>
              <a:t>usados en EI-ETC</a:t>
            </a:r>
            <a:endParaRPr lang="es-AR" dirty="0">
              <a:solidFill>
                <a:srgbClr val="005F73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0" y="1700808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5F73"/>
                </a:solidFill>
              </a:rPr>
              <a:t>Efectos adversos de los Inmunosupresores</a:t>
            </a:r>
            <a:endParaRPr lang="es-AR" dirty="0">
              <a:solidFill>
                <a:srgbClr val="005F7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89" y="2276872"/>
            <a:ext cx="9158489" cy="291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436096" y="6237312"/>
            <a:ext cx="342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err="1" smtClean="0"/>
              <a:t>Clin</a:t>
            </a:r>
            <a:r>
              <a:rPr lang="es-AR" i="1" dirty="0" smtClean="0"/>
              <a:t> </a:t>
            </a:r>
            <a:r>
              <a:rPr lang="es-AR" i="1" dirty="0" err="1" smtClean="0"/>
              <a:t>Chest</a:t>
            </a:r>
            <a:r>
              <a:rPr lang="es-AR" i="1" dirty="0" smtClean="0"/>
              <a:t> </a:t>
            </a:r>
            <a:r>
              <a:rPr lang="es-AR" i="1" dirty="0" err="1" smtClean="0"/>
              <a:t>Med</a:t>
            </a:r>
            <a:r>
              <a:rPr lang="es-AR" i="1" dirty="0" smtClean="0"/>
              <a:t> 31 (2010) 565–588</a:t>
            </a:r>
            <a:endParaRPr lang="es-AR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4|11.3|0.6|0.9|1.8|3.4|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1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1298</TotalTime>
  <Words>661</Words>
  <Application>Microsoft Office PowerPoint</Application>
  <PresentationFormat>Presentación en pantalla (4:3)</PresentationFormat>
  <Paragraphs>150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Micofenolato en el tratamiento de las EI‐ETC. </vt:lpstr>
      <vt:lpstr>Evolución de las ETC </vt:lpstr>
      <vt:lpstr>Situación actual de las EI-ETC</vt:lpstr>
      <vt:lpstr> Tratamiento de la EI-ETC</vt:lpstr>
      <vt:lpstr>Diapositiva 5</vt:lpstr>
      <vt:lpstr>Drogas Inmunosupresoras</vt:lpstr>
      <vt:lpstr> Los Corticoides…</vt:lpstr>
      <vt:lpstr>Recientes Inmunosupresores  usados en EI-ETC</vt:lpstr>
      <vt:lpstr>Efectos adversos de los Inmunosupresores</vt:lpstr>
      <vt:lpstr>¿Que es el Micofenolato?</vt:lpstr>
      <vt:lpstr>Micofenolato</vt:lpstr>
      <vt:lpstr>Mecanismo de Acción</vt:lpstr>
      <vt:lpstr>Efectos Adversos más importantes</vt:lpstr>
      <vt:lpstr>Chequear periódicamente…</vt:lpstr>
      <vt:lpstr>Rol del Micofenolato  en las EI-ETC</vt:lpstr>
      <vt:lpstr>Diapositiva 16</vt:lpstr>
      <vt:lpstr>Características del estudio</vt:lpstr>
      <vt:lpstr>Resultados</vt:lpstr>
      <vt:lpstr>Comportamiento de la CVF</vt:lpstr>
      <vt:lpstr>Comportamiento de la DLCO</vt:lpstr>
      <vt:lpstr>Diapositiva 21</vt:lpstr>
      <vt:lpstr>Características del Estudio</vt:lpstr>
      <vt:lpstr>Resultados</vt:lpstr>
      <vt:lpstr>Cambios en la función pulmonar</vt:lpstr>
      <vt:lpstr>Diapositiva 25</vt:lpstr>
      <vt:lpstr>Pacientes con ETC-UIP/ ETC-no UIP</vt:lpstr>
      <vt:lpstr>Rol del MMF en las diferentes ETC-</vt:lpstr>
      <vt:lpstr>Drogas en EI-Esclerodermia</vt:lpstr>
      <vt:lpstr>Diapositiva 29</vt:lpstr>
      <vt:lpstr>Diapositiva 30</vt:lpstr>
      <vt:lpstr>Diapositiva 31</vt:lpstr>
      <vt:lpstr> Comparison of Therapeutic Regimens for Scleroderma Interstitial Lung Disease (The Scleroderma Lung Study II) (SLSII) </vt:lpstr>
      <vt:lpstr>Diciembre 2014</vt:lpstr>
      <vt:lpstr>Conclusiones</vt:lpstr>
      <vt:lpstr>Micofenolato</vt:lpstr>
      <vt:lpstr>Diapositiva 36</vt:lpstr>
      <vt:lpstr>Muchas Gracias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Micofenolato en el tratamiento de las EPD‐ETC.</dc:title>
  <dc:creator>brenda</dc:creator>
  <cp:lastModifiedBy>brenda</cp:lastModifiedBy>
  <cp:revision>87</cp:revision>
  <dcterms:created xsi:type="dcterms:W3CDTF">2014-09-18T20:50:42Z</dcterms:created>
  <dcterms:modified xsi:type="dcterms:W3CDTF">2014-10-05T21:42:45Z</dcterms:modified>
</cp:coreProperties>
</file>