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652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379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260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98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69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77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76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07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461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75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047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EA50-710F-4DFE-905C-B409372E6DD4}" type="datetimeFigureOut">
              <a:rPr lang="es-AR" smtClean="0"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AA6F-9BD8-42BC-9A47-6B24B51072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00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996952"/>
            <a:ext cx="8280920" cy="1470025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AR" b="1" u="sng" dirty="0" smtClean="0">
                <a:solidFill>
                  <a:schemeClr val="accent3">
                    <a:lumMod val="75000"/>
                  </a:schemeClr>
                </a:solidFill>
              </a:rPr>
              <a:t>RETOS Y DESAFIOS DEL TRATAMIENTO DE LA TUBERCULOSIS</a:t>
            </a:r>
            <a:endParaRPr lang="es-AR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2" descr="C:\Users\Usuario\Pictures\index_r1_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20882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0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A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Coordinadora</a:t>
            </a:r>
            <a:r>
              <a:rPr lang="es-AR" sz="3200" dirty="0" smtClean="0"/>
              <a:t>: Dra. María A. Martínez </a:t>
            </a:r>
            <a:r>
              <a:rPr lang="es-AR" sz="3200" dirty="0" err="1" smtClean="0"/>
              <a:t>Cortizas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A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Panelistas</a:t>
            </a:r>
            <a:r>
              <a:rPr lang="es-AR" dirty="0" smtClean="0"/>
              <a:t>:</a:t>
            </a:r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- Dr. Jorge Eduardo </a:t>
            </a:r>
            <a:r>
              <a:rPr lang="es-AR" dirty="0" err="1" smtClean="0"/>
              <a:t>Poliak</a:t>
            </a:r>
            <a:endParaRPr lang="es-AR" dirty="0" smtClean="0"/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- Dra. Sandra </a:t>
            </a:r>
            <a:r>
              <a:rPr lang="es-AR" dirty="0" err="1" smtClean="0"/>
              <a:t>Janete</a:t>
            </a:r>
            <a:r>
              <a:rPr lang="es-AR" dirty="0" smtClean="0"/>
              <a:t> </a:t>
            </a:r>
            <a:r>
              <a:rPr lang="es-AR" dirty="0" err="1" smtClean="0"/>
              <a:t>Inwentarz</a:t>
            </a:r>
            <a:endParaRPr lang="es-AR" dirty="0" smtClean="0"/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- Dra. Susana Margarita </a:t>
            </a:r>
            <a:r>
              <a:rPr lang="es-AR" dirty="0" err="1" smtClean="0"/>
              <a:t>Tanco</a:t>
            </a:r>
            <a:endParaRPr lang="es-AR" dirty="0" smtClean="0"/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- Dr. Julio </a:t>
            </a:r>
            <a:r>
              <a:rPr lang="es-AR" dirty="0" err="1" smtClean="0"/>
              <a:t>Merola</a:t>
            </a:r>
            <a:r>
              <a:rPr lang="es-AR" dirty="0" smtClean="0"/>
              <a:t> (Uruguay)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244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A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Disertantes</a:t>
            </a:r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A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688632"/>
          </a:xfrm>
        </p:spPr>
        <p:txBody>
          <a:bodyPr>
            <a:normAutofit fontScale="92500"/>
          </a:bodyPr>
          <a:lstStyle/>
          <a:p>
            <a:r>
              <a:rPr lang="es-AR" b="1" dirty="0" smtClean="0"/>
              <a:t>Dr. José María De </a:t>
            </a:r>
            <a:r>
              <a:rPr lang="es-AR" b="1" dirty="0" smtClean="0"/>
              <a:t>Sandro: </a:t>
            </a:r>
            <a:r>
              <a:rPr lang="es-AR" sz="2800" dirty="0" smtClean="0"/>
              <a:t>Médico </a:t>
            </a:r>
            <a:r>
              <a:rPr lang="es-AR" sz="2800" dirty="0" err="1" smtClean="0"/>
              <a:t>Hosp</a:t>
            </a:r>
            <a:r>
              <a:rPr lang="es-AR" sz="2800" dirty="0" smtClean="0"/>
              <a:t>. San Mart</a:t>
            </a:r>
            <a:r>
              <a:rPr lang="es-AR" sz="2800" dirty="0" smtClean="0"/>
              <a:t>ín</a:t>
            </a:r>
            <a:r>
              <a:rPr lang="es-AR" sz="2800" dirty="0" smtClean="0"/>
              <a:t> de La Plata. </a:t>
            </a:r>
            <a:r>
              <a:rPr lang="es-AR" sz="2800" dirty="0" smtClean="0"/>
              <a:t>Co –Coordinador Sec. Tisiología - AAMR</a:t>
            </a:r>
            <a:endParaRPr lang="es-AR" sz="2800" dirty="0" smtClean="0"/>
          </a:p>
          <a:p>
            <a:pPr marL="0" indent="0">
              <a:buNone/>
            </a:pPr>
            <a:endParaRPr lang="es-AR" b="1" dirty="0" smtClean="0"/>
          </a:p>
          <a:p>
            <a:r>
              <a:rPr lang="es-AR" b="1" dirty="0" smtClean="0"/>
              <a:t>Dra. Silvana Márquez: </a:t>
            </a:r>
            <a:r>
              <a:rPr lang="es-AR" sz="2800" dirty="0" smtClean="0"/>
              <a:t>Médica del S. </a:t>
            </a:r>
            <a:r>
              <a:rPr lang="es-AR" sz="2800" dirty="0" err="1" smtClean="0"/>
              <a:t>Neumonología</a:t>
            </a:r>
            <a:r>
              <a:rPr lang="es-AR" sz="2800" dirty="0" smtClean="0"/>
              <a:t> </a:t>
            </a:r>
            <a:r>
              <a:rPr lang="es-AR" sz="2800" dirty="0" err="1" smtClean="0"/>
              <a:t>Hosp</a:t>
            </a:r>
            <a:r>
              <a:rPr lang="es-AR" sz="2800" dirty="0" smtClean="0"/>
              <a:t>. San Juan de Dios de La Plata- Vicepresidente de la Soc. de Tisiología y </a:t>
            </a:r>
            <a:r>
              <a:rPr lang="es-AR" sz="2800" dirty="0" err="1" smtClean="0"/>
              <a:t>Neumonología</a:t>
            </a:r>
            <a:r>
              <a:rPr lang="es-AR" sz="2800" dirty="0" smtClean="0"/>
              <a:t> de La Plata  </a:t>
            </a:r>
          </a:p>
          <a:p>
            <a:pPr marL="0" indent="0">
              <a:buNone/>
            </a:pPr>
            <a:r>
              <a:rPr lang="es-AR" dirty="0" smtClean="0"/>
              <a:t>  </a:t>
            </a:r>
          </a:p>
          <a:p>
            <a:r>
              <a:rPr lang="es-AR" b="1" dirty="0" smtClean="0"/>
              <a:t>Dr. Alberto Jorge Levi: </a:t>
            </a:r>
            <a:r>
              <a:rPr lang="es-AR" sz="2800" dirty="0" smtClean="0"/>
              <a:t>Jefe de Residentes Hospital Muñiz</a:t>
            </a:r>
          </a:p>
          <a:p>
            <a:pPr marL="0" indent="0">
              <a:buNone/>
            </a:pPr>
            <a:endParaRPr lang="es-AR" sz="2400" dirty="0" smtClean="0"/>
          </a:p>
          <a:p>
            <a:r>
              <a:rPr lang="es-AR" b="1" dirty="0" smtClean="0"/>
              <a:t>Dra. Romina Noemí Fernández: </a:t>
            </a:r>
            <a:r>
              <a:rPr lang="es-AR" sz="2800" dirty="0" smtClean="0"/>
              <a:t>Jefa de Residentes Hospital Ramos Mejía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39036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130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RETOS Y DESAFIOS DEL TRATAMIENTO DE LA TUBERCULOSIS</vt:lpstr>
      <vt:lpstr>Coordinadora: Dra. María A. Martínez Cortizas</vt:lpstr>
      <vt:lpstr>Disertantes: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Y DESAFIOS DEL TRATAMIENTO DE LA TUBERCULOSIS</dc:title>
  <dc:creator>Usuario</dc:creator>
  <cp:lastModifiedBy>alquiler</cp:lastModifiedBy>
  <cp:revision>7</cp:revision>
  <dcterms:created xsi:type="dcterms:W3CDTF">2014-10-13T03:09:58Z</dcterms:created>
  <dcterms:modified xsi:type="dcterms:W3CDTF">2014-10-13T12:08:07Z</dcterms:modified>
</cp:coreProperties>
</file>