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6"/>
  </p:notesMasterIdLst>
  <p:sldIdLst>
    <p:sldId id="256" r:id="rId2"/>
    <p:sldId id="258" r:id="rId3"/>
    <p:sldId id="257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485" autoAdjust="0"/>
    <p:restoredTop sz="95382" autoAdjust="0"/>
  </p:normalViewPr>
  <p:slideViewPr>
    <p:cSldViewPr>
      <p:cViewPr>
        <p:scale>
          <a:sx n="59" d="100"/>
          <a:sy n="59" d="100"/>
        </p:scale>
        <p:origin x="-1932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3B59F-838F-4F00-84A7-F7E589798899}" type="datetimeFigureOut">
              <a:rPr lang="es-AR" smtClean="0"/>
              <a:pPr/>
              <a:t>12/10/2014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C04C7-BB1D-4C60-9233-DAA31C252E6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3839027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October 12,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October 12,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October 12,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October 12,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October 12, 2014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October 12,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October 12,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October 12,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October 12,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October 12,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October 12,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October 12,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-1857412"/>
            <a:ext cx="8201028" cy="4571999"/>
          </a:xfrm>
        </p:spPr>
        <p:txBody>
          <a:bodyPr/>
          <a:lstStyle/>
          <a:p>
            <a:r>
              <a:rPr lang="es-AR" sz="3600" dirty="0"/>
              <a:t> 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AutoShape 2" descr="data:image/jpeg;base64,/9j/4AAQSkZJRgABAQAAAQABAAD/2wCEAAkGBxMSEhUUEhQVFRUXFxoXGBcYFxwYFxwcHhgdGxwXGhocHSggGhomHBgYIjEhJSkrLi4uHB8zODMsNygtLiwBCgoKDg0OGhAQGiwkICQsLCwsLCwsLCwsLCwsLCwsLCwsLCwsLCwsLCwsLCwsLCwsLCwsLCwsLCwsLCwsLDc3N//AABEIAJgBSwMBIgACEQEDEQH/xAAcAAACAgMBAQAAAAAAAAAAAAAEBQMGAAIHAQj/xAA+EAABAwIEAwYEBAUDAwUAAAABAAIRAyEEEjFBBVFhBiJxgZGhE7HB8BQjMtEHQlLh8RYzYkNyoiRjgpKy/8QAGQEAAwEBAQAAAAAAAAAAAAAAAQIDAAQF/8QAIREAAgIDAQEBAQEBAQAAAAAAAAECERIhMQNBURMiYUL/2gAMAwEAAhEDEQA/AOmAr0Fc7w38QagBz0mutYiW35nWy9xHbqo6A1raY3dGYi20wF6DaPNyR0SVkqiYP+IADQKlJznixIIAPWNlriO3T3kfBY1sTmz3noNIWtBtF+Dlio1DtPW7xOW+giw8P7rx/aitaHNtOwjz6oWgl7WBc04z2orl1J7Rk+GSZaTD55t0j9yvK/8AEKuAA1lOREm5n3shaBaOmAL2Fzah/Eh4IFRlN1rw4tPjutx/ESrf8qmf6YLo8+fstZnJHRlhXPHfxFf3fymTJzd43G2XkUvqfxCxUnuUwLx3SY5XzXRs2SOprJXPX/xFcW9ygM3VxI9AJWUv4gvP/RZ45iBPJbQMkdElYSudt/iBUIcPhNDotBJ9QUIzt7iGMGZjHm8vdI9hAWNkjp2q0IXNf9fYl4GVtNtrnKT5gSvf9Z4u4IZ0OWI6iShkkFSTOileLnJ7Y4oyDkBF5A6zJugj2yxbf52m51YLj0R/ognUStCVzR3bbFkggsEG4LRBB2528V5V7a4si2Rulg395TqaFckjpa8XOB25xMklrIiMsWn+qZnyUuF7dVZdmY106CcsWv5Js0DJHQCvCqSO3ZgTRHXvR6WROF7aNc4B1ItBIE5p+iOaNaLWVoVG/FMFy4AczYJTX7UYZpc3PJbYwCb8gd0+QWhyvCkLe1mGJADjfcggDxUju02HmM42vtyQzQNDYlayl1bjdBtzUZodwdPBV3i3bZrbURJ3JHyWzQGXIr0Kg4ftzUJGamw8wJHpcq0UuO0SYzj9OadgORPPotmgaG69CCpcRpuAIe0zG430WlPi9ElzRUb3dTNvXRbIahjKxAu4nSEfmMvp3hfwSbjvH/h5clRgbq5wIc7waJ+YQzNRZlirXAe01Oo382q0P5Hu28dD5I/E9oMOwEmq0xH6e8b+C39EahqVrKRntVhswaHzP80HKOhK8f2qwgMGs23Q/stmgUjnQY4xm8IlbOrZB3gPGLrwPkwP1XPvqvW0pP6Drebz1F1x2HoMazi7f9kZ8V1y4yoMcx1N0RY+/RR0iSDnMd4ehB/YI9DVDdmKGQZSZJi/uoqpDXd4eC0wjNnH9JG1r7+MLbF4dvecSYsRaSbaFInsL4e4mqajYA0+9Es/CPk6nlM7628kfhqoOxjr+3NQPxRBGW7bbaX2EouwxBadDMBA9be0qaozIy3xL6tBn5aCEbU4g2NGkak+O6BHFWB2VpEc418T1U7kHp5SotzN/UBrJ8NNOS3wpzEtc4kTlMW10k9bKWnUaRlJs2RAny/yh6lQOJLQWwSTyPQ9IS5WHQXUY0Xa+I2JnSxQ7sW7kBbl7qcYum4ktjILNtBnmZutiKbnAh0mAIB5anVPFtdM0mwalWcDePMRKNLnPEOa3TUWKgxdNpe0giI2uT93RLar80A26iPJPd7JtUaAlrbzbwCynUcd4Mc4KJeMw0GvP6oR5aDBI7wsOnVaW0Aw4u1rndRwTeZ6BR4mgAwAANi86A3jyW1JkAFzogeynxFotHoeB06DVROmNDrNypMQ8t/l10dClpNkTHnpPkspBlFAvxxMXO2qENZ0/wAyYOYGluYd4ztb2WmINjyjTcHaytGQjigeniCRDdpJ8gtqeOmPbmhsPSLXkHqJla4yn/TIibbWTfRGkMKvE3kBpc5wGklQ08VmNrc/BAy4QdN14a4kEAAg3KemDEOfUI/TbpzWU6rhqY+ajDryDy/wvbwZOYIWCkEuqgi+iGblGt1Cawi3koDiOafEyQS+oAbGCvDjnA6+IQ9WoItEqN1QOkLBxHlGuHtJaB1vceQUD8S1oN52j9kswtd7JymJEKCq64klJTsOKHDeIBtnd0/LxQGJ4jLpA0QbwSbrHwIsAtWx1FBtOsdZXlXHFxgm/NDOqiLbodzSORlKwqI1fiyGjJtvN0I/EunYoB1aygNVLdDrzOoVuyzqb25qzRLbSKkG+kmmCb9Od0ViOAYiiRnpuINwQ0lp5XgJ524xbj8F4a4OcyHNe0NyuBIcLa3Vk7JE5GPNSpme1oFMXFptfnGsBcj9nQy8k3RWHdhMTVa5zmAZdnEgmBPdGUzySyr2GrFssg5mzbvGb90/8hGnULtrKhMjoI+qWVsMW06op/qD8/W8c+khD+rGl5I45geAOAqES74YBfbQTEgQpuG9jq1YOfSGdoMGXgHYiJhXXB4VgxeKpvt8SmdPHMiP4e0nNbiGwImPYQmc30VeafSj4vsa+gxtR5bGYty5ocC25E/pJgWAPNE1eyofTZkaIcRkblgjPcDPJkEN1OkaBXbtTh3fBdpHxRUjlmbBnzKio4WaFKo0kABg3MZc7TpsJ9Ev9HRlBLVFAxf8K8UR3GPA5fEZ+4sq7jOwOIouFOucryO40Q4E2gZgYkr6LMltQeEf/ULmP8Uqzqb2PE/7dN/mMwn3CK9JPSHlFLZzathSG5XhwLYbeRpoT8uWiL4Vw8F4mQDym86TeN91vwbHZmuLrkRLnann77Jnw2mx3cBEFhg6wQcwPTT3Qyd0S/nSys8xPY3EtcWlha5wsctMtJtlMh3gLncKc9kMZSpsLw0uc4BkBuhOXLY6kub9zF7xz2to0sRWBLWUi1zBBktAMCSB/Iea1w3FWVsJTrUycrazQAYzNh4IaY3gBaPpJjJLhz6lwN0gGziTq0XuR9IRNXg7ozAwBrboSfkU+fas3kKhHuD9UZVw5GcwAM0SbEy1wgDcXVlJoVxKLlc2xYSZt1vFo+7Kz4HsXinN+I17KZDA6zvzA0tkWyxJHVL+LUQ13rf3XS+FV5bH/sUh/wCJCEpMMPNFJo9h6lQD82kCW2sfAHSJmFHi+wdanAdXZdjnju/0iS3TWD7K6YGJFoy/t+6J43TDnsv/ACu9CCPqg3IZwRzLiXZx1CGVHMcS0OlsxBGl7yLIGlhMhAFwArp23dBpnUkAW5Brf3KqVZ1yIKnsW90APouJgiwMCdUsrYbLLie7OnL6Jy92QkmTyCArvBpObO7T7n91SEthcE0A4jCGJ53HNH9kOBOxtVzPiZWsbmJiTrFhzQWLrudl0bEgNEAf3UvB+LjC1KjwM7shaBOhMXMdJVcnWidRTG/EezFOnV+E6q52XNLsoBtJtfpuoaXY1tRjnMrFv6oBbM5W5gDGkg67JFje0lWpUzOaATawjoCsp8drU31MrnCQJyzyifMWTJy/QOiBmELZDjBB0n5Jrw/hWemTmyzI0nl+6UuxLnxEknW1+aa8M4o5vcIGUmZHlp6J22Iq+hR7Jt+Hm+NeCYybiN56qv8AEeGlmVwIcHdIjT91fKNZr6ZykGM1vIa+irfEaU0W9HfRaM39GaXwrL2HQrSmy6OqRK1ptlwjWR81W9AbH1DswLZ3u10AEbdeqm/0pScAQ9250/urbxPh38zZJIzR0gfsoaLPD+b5Bc+bHxK03sZTJtVeLTEA8v3UFbslS7/5lTuTsL39leMM2XC237IWmz/fMbn/APQQzkNRUqPY2lIBfU/UGzLRqY5KscYwzaNdzAXFrYu7W4B2XUajJe2D/wBdg9nFc67X0h+LriR+oAW5ABbJvoUgngPZxmKc3OS0EuBLQNANb7yQqziqTQ9waCWhxAnWJtPVXzsbi4w7pMZGVXfK/wAlSH15MpR4f9Lziu0hdapVfViwEABk6/2idVd+w3HGCowZKlRxAa2CQxo3eQdSTqTaAuIGrlkjUag8vApnwvjTqLvy3uaXSIHKxtOhXFsWLktn0lhuMMzva6s2Se7IAEbQdHG+qY12wx5uCGjxtv7FcO4V2rDXsGJDX0xlio1vfaG6At6TeLn1XYMP2loVcvw8zw4RYTIjfyOpWi7KKSkL+J4L89tTMwgtykzEWt4LOylJ1PFPbIykE23It7Jhi8IGuzgB1M2I6H9voiOC0wH/APJuZp8DBafAi3kqhS2T9oxSFBxrAltpiZHI25apVi+J4fA0G0quYtcCW5RMg3sZ2kXR/aSoIyPzZHsc2QJ70iPaVyDizn5y17i7KAGgmwbtHLwWoHpLHg4xf8QsTmc5jg1tyAWNMAaSdzCpvHe19bGVGl4nI3IDAaDebiD0W/FmZaXiR9yq78f4eYQDAmxEzIjeTeNE0YrpJ5OOwniGEe9oDCACZdB9fmj+AVRRqNLxFzfn3Un/ABZgsDXtnTNIB/ZSYfE5QQQTFrnQ9D+yysH+muFy7Z9padXCUcPS70OJqRMiwgTEESTedlN2NxeXC1KTnDIKlN+wMmzj1s0WVOwsvaCZHQ36okEtuCUa1SFbadsunF+JU21rPafzJzD9MQN0zxGPp1HHI9rgSCIK5VWxGZxi8akaDxhMOH4ktLXNdHLl4hYymy28WwrnCytvCeJUQWj4jcxpU2BubcA2XOxiatcljS55iSBqOpA2QMlpgjLGs2Nt03UOpfTqOL4nTw4Dqkw5xFhP3ZSVuLUq+U0nZogEEQdtly59Z+UGo4uaSctyRb5FGYWg8HM0nxGoH3ZZJG/oyxdqeJMa5onMQNAdLAX9EhdxJr/06qCvh9/WfmgX0wwEkj3T4qiUm7NsZWJJ+aSYvGOEwPFGV6gyyDql+Hh0g3E6aKMliVhICOLDic5JgWvH3dY2k5wkOBBuLwf7rTFYHK6ATcGJ53Eey9DqdNoGVweWzfry80VL8DNfhq2kM4BJAHMLfO6J1BGU8wiKB7tzJn7nqpntGV17AiZ2mYtylVjIk3sXsqEGbyNOicYJstv3TrItrZL+G+E31lEYpxabSJO6t3Qsu0WHgrXNdkaZBuZO0fNbY6j+SDIIkXGmhSLD1iQZnSJR9HEwwUgAWkgyUj0wJ/Be+ki+CYHPVaOZWh3tEbbpx2dxVSm4upUQ8gEHUmPAFO5aMjob8K4VGO07kHwiEMeH3I/7vcIDhPHn4lr2PAD2aiIMbQnGBkgc1A6FTPMHw4h410G3XZDUsC/8/u845mDP34Ky08SWi8eahq4mJ+aW2PSKXjA5tRsD/qg3vENNlzTte4/jK+ax+JofALqnaLi1RrAWBgLXBziYEiYMztH0XHuN8SOIxFSq43c6dIHQeiokLQ97N2wmJJFhTcJ8SBZU6ArXw7tZTo4SphjSzl8gudeARYDzuqk9zZQY0UMcYxrjnJgxfz3Q9PDuA1b/AFDr5ounVzGe6HTuIJ8YUn440z+mBziPVcKk1ompSWiOlipg9Yj/ACrd2V7QVaLzTkua6IE90GYzeKrmFw7Kw7otMnXXfTyspQ74LmOyubFpNxbQIXvQH20d8w1R2W5kxsTCM4RSc9zgXkT3Tzi+/wDhcO4Jx2o3GUnfEdlzAFs7HWw2PJfQnAqYgnnp9+ae7LQeQv4zwV/wSfiO7gmJJm+5O90q492MBa19J8OjvB0mRGo1v0Vu4tiqbWFr3taXSACQCTEmPJA8XxfwaGcse8NYT3AC6I1AJErZNDySKXxHswz4VKtTdLQJe2q0HNoWwwWuCbEpX277NMw7SWU21fiBrjnaO4SSZaWwbm0aAIz/AFaKuDZTYy+jrnM0AWcbZYPQqw9t3/8ApwDeGM9YKKkyUqp0cT4tQa1gibQBrqTE313WYDhIr1WtFTLmdlBB3Gk9M0DzTbjFNr2wR6W8/dRdm6GWvh2loJ+My45BwcZ9FSPA/wCqAcJSdGV5AcNb7jWyjq4iGl1i0idfbon3aShkrVYBgVqmU8u8Yt5jxCWcLwxdUbnAcwh0g2MhhcPKwWUrZGXkVzBgh1ibyHDpCPZVdLcrC/QEe1omPBMhhGua5wjMc14Eyb/Iqy9luGUXYapjarnE0CQ1gkBxAJaS8GRBvZO5BwtWV/8AD1WPLXEMdEQCQ/q14MEW9lbqFJ2No95rqjqLcpqDJ+mZb33w46HylU5rs/5sl5ce9mO5BJmbzquo/wAOeAUKtCqXjO10U3UzoIObMCI5iDqLpW6DHbpFZf2IxJa0tY4jWc9Mt6aeehKHxnAMRRBdUBAGpm2o5Hcwuq4HBMwuHeGCSwZCQLk8+p71+aF7b4acEzKIDXMlvSIA9YQzdlX56OUPoZhHSf7eCiZwx77tM20J+Upq7D3AAtMI/huHANh/MbeRVU9E8WU7GcCc0E1O6DmuCDcCT8wk9NjWgNcQ45oAiIPOdtV0TtIzOAwAAB7iPNrW/RUSrhvzXzY5gR6i/os05IVqgfF4MFoImx3OnmlOLolzxJFhzVsp4clpGtxqPGPJCcT4eCMwH6T6iNFzp4spHliMUyCLWtdM2CNRq2J5jkeahEVG6EEQYNx/byROEe4giNL9PdUUiU4WSP4cA0EtLQ8ZgQeRIn1HutcWyR1HjcBMeOSKTNRleB5OYLeoQbXgTqZ+/orJsk40CfBIEtjbRatrWEC+1vqjaVIPYWiZkEdNTr9Ebg+FskWJlpjvRFp5XP7Iua+jrzsDwdA1HtbOUugGeXVPsRRODrsdRJyvBb3hOhhw+RWnZ2kGYmkSZGbfraFYeJ8NNag/KO9Qqhx37jrH0sUjlsKjVhPDcD8V3xbZwNQIzNj9JHObgptgqcJfwCRl6thWWlTAuRbVI5bLRRFihLZ0+9UDXcGtk6EJji3NykGNOUqo9o+JvZhKlSBLQQ35SjHYWUHtTxz8TVdRsyk03cJLnR7RKp+Pw4pmA6R4QnDWNbQfWdBe92RgO39T/HZIMQTIlXaVCxtsHJWq3WweAotWXssVTDOa0mAWtEggW8J+iAY/OJ2No+901xVRwaWFpaIiGiWx4jUm6U4ekGA9HTOnTzXFE5VQRgKjxDZeP6iTAgCQATvKZV8Q4025hmgwTYzuLdQlVGpVjOwxndABsCBrHqB6r1tCtLASMokkTadSjJK9jyQxwmKDcpa2COU2gz5FOz2sxJu2s4tjT4jgQeWt+arLQ4vIkgzEi8GSVLTwxYXFxJ030mw+fsloSNrgzxPaSvUc19eoXub+kudN/Wynr9qsTWGR9eoRoR8Q6ERGsRpZVyrQJ1ImeXXovaFNs92T7CYT0hstDEVagILXd236THr6LpOF7RnF4Oo2t/uUwBa1tA7rouaBoDWciYjXw+atvAcNDq4vJAPSJH1haL/0kaNg1albp9/spezrj+OozJazvddI+uiKxeDdEaKLsvScMR1yke4XTQyZL26YRWLQQc1QkjqIPjf6LzhuHaTLdMjrecX9UT2xpE4qSNwT6LfgtIBzj0I8pEe0JKpIdStsQup5WGLXkctRb0VnwmHycJyARnzPd1kn9glOOo2yiIklW/F0QMG1toytAjQ2TCVo5vwyhLg11spP0+i7N2Fa6jQYHH/edma2NG2GYnquYYPB5qopjV7wPW3yldNdWLcdTYbAMaB0gz5bIegPNVsb8aY5tCrYEuqAgc5LQAteOtL8A+WkENBjXQjfyRXH6ZNA75XBx8AVvjKObDvay8sIHmFM6GctFMki+4RvCqJc+BckmEPRHeAPNPezLQKwdsJnpZWukRWxHxmlDr/8rKrV8BeZiSJ9VeO07muqZgLEkjzVcxLZNug+qeLEktgTsKAPv71WVKE7alF5dfFE02CL81L0h9Qtladwprb3UHwgMwF9B4wrdVwmYGyVVeHRcDlK5lP9OiKtEONwwfh3gt0yH79VX8PSc2YurkcP+XUPOn7tcFWsUwgyIvY+K6YTvROcCPCNip4ifZG/iHTcxp8tvJCMIhskzp4r3NEDcHXyVOiuVKhjhnRUYQZhzfmFfuDVQ3EVRJALL+my5vRrhr2k8wbeKvfDMcypVDmEfpvsfMJZI0XbGnDcMGgX0JH36prXqAMOhSerUDdDvKgqcRMESp02V0gzFV5aqt2uA/CPbOx/f6I2vj0j4yPiMInUKsUJJlG7RAMp0aQFwyXaRJv47qtVnJ7xon497Nt1t9hIK9irS4DzNHLRywuWsqTkXSLXTxjhVhroPIfpOnvqjcTRa4gukm8jY/dlUfjETmmfFG4Z+Y52uLAB3gSSAPS4PJcb8yThoe18A0tBbLYG5iBreTAEmUmL8ph5uNCLiPT3U3FHvLvhlwaWsaHACbkC3gAR7oKtDDlkkbAbiLdea0Yv6Lj+j3D1SQZIJ5jXneNFDXpuaCSSTJk7cwL2lC07U3Fkjpf7JROCxBeAXaERpc+JG6ntWxeGlDCOrODGgl52ProBeyBw1Jz3O2LTeSYsf8qy9m/y8bSImGNfJ5AgtBg7w4jzTfjfBsOxrqrMsEud3ROmlzqNfuE2dFo+TcchDhcGXMy3PetuRz+/BWXhcUy2X6jWbnob+CruCxfdLoIiwc0QAY7uYDaAmeIouz0gQWlzQZjo0nw1lb/0aKTTaLU6HBQ/AawOgQTHpM/Re4a0CZIEG4943UlR0iV0piI041iRVqNeG5YY1rrzmIEZuk2UGEdBJbuII8f8LaoJChoujWP7oi7sn+AHHxMK18UbloNbyMDwCrGFqaHS8hPamMe9rQ/K4QT1nTvLNlFwR8KpRXaYnvR/cK54uoW4xj28wPEcvRLeA8MbnLySIMhOOJsJq0Sec+miEmGKLZXZLHDmCoMKctEW0abIkXZ4j6Lyg05QHaqbKnJ4IrOtHfPleU84Ew5HuG4I+qziWFipUJiZMI3s6Aym7e4keeqpeiSQh44IcP8AtCRVAPVWftEGgyXCFWa7heCnixJGgU7HAa3i6CbUaTlm63/EgH21VL+CVY4Y9sQo6lKRHRC0as+CPpEQuP38q2ikJU9k/C6QIewwczHj2sfWFR8ZRuRorRWzfyn0SrEMvfUnkoec2unVJZR0IKpDdZjn5qM4qLCPNFY6kCSOV0sq03fqO1p2+7Ltg0zlfmgqo4Hf9l6yo4GxjrKBzGFgcQ4GddtlQi4j/AccdTGVxzDa9wUaOMBw8VUAHAkkHXXotqmKI2KNGTaLNiOI5dVWOMdpHkFrCR1gKapxUZRIcW6OuNeY5+CXUOFU65JZUsL5csOj1jzVEhk/0r9fEOcZc4k9Sh3FE4jDuaTLXDxCEKlKzojRi8WLFMYdY85QJiJzACL31Ji+pW+Fx7Q6QNdo5afVesFgHXE7iV5iMPEEQACSQBc9Z5aLmTT0zmUlVGjaYJJM5jfOTebyfGV5icLmLGyJMZnRJ09142nV/kBuJmDfbz0U1KjnqNIdGUC3M8vFNbsZN2TOe5gcwQ51oMR59fBRPrGkASQJ21A+7o3EVAWZgBcC9i6OZ9/dLhWIdBFokWvEfslirFSCsJxGpTEgkzvvP0snzuPvc0flh8tIAJtF9QIkCRtdBcNaCDVk6ExNzz67BA1CHVXtkNA0voQBMHx+qXTfB4yfEH4HiLSxwAYBJcRtJ5E8rwnrXNrsa97oqMMQDEgRlHt9yqi+kKYy1DczcRcnQ+nzRn4hzqZBJb3TEaiBbrfdZoMW46+F64TimvH6icvcM2mDqR5I3MPouUYHibmkGSLm4nnsnHC+MOqPDiXu6fymL960Turp0DbdF+fSjbVBVWf4Tvs9iKeLaQaZY9sEjNNiP1C2iScU7QcPYSPiF5nL3Lib6GBIkRKKmguLRrh6lxznyVgwgmFTn9oMOxocGvzEmG2k+eiY4TtRTkdx4B/mlp9hqmckBaL1g3wQnxc10TC5/g+MU6v6KhJ5G3lBhMaVcj+YpOj5IvrMaNFM3FiNVSaXEba3UdXirhMSUMRsxvxrBlwJBB1KpvEOOmiMlOxNp5dQpOIcWru0sLyYJ2VUxVImSSTO+8qsIkpTDKuIzS4ukg3POfqh6tU3gzKGymN59lsWi86+FlRIRtG34nvA/wCeSIw+IBsbGNR93SZ9E3MwRz9tFNhnvEFwETFiJHlOiagWNKWJy90gQJuJui6GNGg08UkrGSANFK0SdYRxTQB/+JDjCDxolR4QkdUZVpgiZuvP9fPF2i/l6fGV3EugEfSUDicW091uWDr3Zv4FNMdhzskz8NDpEA9dE3my04p7IKxObvETFtRbwiyjbln9RsOdl5WwpOpYSDrP3KFfRgamx2XWkc7SHmMc2nSYW5jmBJkgt1jKI0OmvNA0ab61qdNxMxY2BJi8+IUFCvUd3Gh0eET00um/CqfwnzVcaI5mCfCNfkjonigHFcFr4dpNZpEEEgS4ecWS2rxbK0NZAncAiJ5X16lW3ieLw9Sm5tCq9xnMWkQ0nfukiJO91z3HYOo095hCOehoxTezMNjchM5nNMyA7fnyQJKzKV4ptv6XSSMWLF4lCOSS1oI7wB1n5oqhimlt4daL7KJlQAEATmGi0dS7sGLk+vl93XN3pyd6MMOwwI0mARFyProt/wAY0GAO6RJlk3Fre/oUHwwXDXGInoLD2/speKww5i435RruPVJX+qNhsidiwSA2QPMfNSVAHQMsuIvv/kea0wVUZDOXxLbj01TXBMDozOAy3BERHPmN0W6NJ0a4OjUZIJAlpIgwNLtgaCw80kbTe6pmYLAd4m4+XsrEWH4ofIJgtfsbHVsaTKX4x7g50d2TqIE3HLlC0ZbBD0NG1HZspLSdIIJOnhzR78UAD8TuuBywNP8AK3bFUAy2R3QXGT5bzPVZUoEua45CAO/Yg66wd9PRLdspGVip2JaDrLXEg8m7+IXuEJZdsgTeOYkSOiIxWCE52ubckltxIB2630QNSoW94d69wBFvHSRZUW1oam+DBnEqje8KmlgAYhp10N1vRqNdGcsJ2ygDW8wfTyKXVXNeHxIhgLbaknQjkvKX+2wFzSf1CbkRo0chE+a1aN8tjkXcWtDWhumhOn6rG2qGDyw2fnvpAkeUWUNO7gHd2Nefj1F0Q6g2wDevM2E/IFT4KGVMa5oDmgA21B5+xhOuF9pqYIp1y47B17HrpIVRYXMINw2AJmAIOsaCZi9lvXxTAGmLzJvoOQt9gJk6ehqOg1eN4Y/zNAbaWyCfLcrx1ZjwC18SJFzf+6oOMbTcyWjM6M3lzMekoZmPqyO+Q0aAHbl6K/nJSBizoFRzbzVlBvI0FRp8bKvGqCJBJHNQiqeq6VEi2WJ7SdHt9YUT2EXJ9/7JK57rajwlaPedwfNGgWPfimDYn3WoeYu3zhJ/xbha48lvSx5E/ULUYbsEmJAnT72U1V+XcSLW/capMOIO5/VYzGO3+SZIA8oYrnBR1OuSNYVdZiTqR/42+SJpcS2k/JLOGSMnQ2qEHYEpTiqQvaEZTxY1zfuosTiGn+r1H7LixcWdMJ5IRYnDbgz03Q/wztry3RuLqDafvwQbnN0mP/j9SV1w4JMhc503la5usKanVLZg+cLKgJE5CZ0P7GPZVSJNg+cBQ1KimDBIAPt+60dQk2uN4F/uyajJi7EUA6+6kxPBQ2k2qH90mLxM7wFtWoVNh4AaqOq+rlLTOUXIiPM2lK4orGT/AEWvpjYrU0/D1UjyOXutJU2kXQ5FPM3SSCDEcrEKLEl2cMIi2mmpXixcMXuiMXbDeH4GqSQ0NPcP6zEg3DhH3C9xhgBlRke/oRPJYsQu5ATt0aPYQO7DhqRMO6iR5qRwL8xa54EARlBuBqZ6kdd1ixZMRyPaGNqGrlcyALF1xYDeRvG8onHMiHTprvqdPAmAsWISq1QJJWqIziS0w0RAJyuIi21j7FH0cYS3M6A65DfeNbWWLEJLRvgOMVTLgBIEwINxzOnPnsgeIDJUi8TINhpsfZYsTR0zp83qzapQLi17AAMo6TGoOnPVb1cFzDdcwDTfUzJNvQm0L1Yg5MtipM9bXazugyYBI2ad4kyon16mYReTAi5vC8WLNUIoqw+pgq5ElhtlBZmANzYgHXa0+SX4qkc4GRxLbEa6idjyCxYlhItPzSCKuHcxhlmXN3TqCB4Iao+mS6GkCBHekdSQ4TfxWLE8HasnJVo1o0XDQkTfl6dP7o2kLXdt4mVixeh5u42cvtp0efEjW6xlcyIMfILFicie1HOuHG45m/3dRsxRGhK9WLBMbijOYGHTOnvdeDEEHNN5mRa+srFiwDZ2ILiXOcSTzkkrxmIIWLE6AE0cZO6JOJnosWKPpFBi6YLXqzuhmkzsVixCKKN2ZkOmU+l1u4QBBjyPy0WLFZEn00EzME84/uF5XqgxZ1rRb6NHNerExkCkOGztZi4Kwl5gnMAdCZMnoTqVixKykVujbH4bLTzua14MiQ8Bwj/iNfNV53TRYsXPNnR58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pic>
        <p:nvPicPr>
          <p:cNvPr id="5" name="Imagen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680" y="4541426"/>
            <a:ext cx="1714512" cy="1764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6"/>
          <p:cNvPicPr>
            <a:picLocks noChangeAspect="1" noChangeArrowheads="1"/>
          </p:cNvPicPr>
          <p:nvPr/>
        </p:nvPicPr>
        <p:blipFill>
          <a:blip r:embed="rId3" cstate="print"/>
          <a:srcRect b="13617"/>
          <a:stretch>
            <a:fillRect/>
          </a:stretch>
        </p:blipFill>
        <p:spPr bwMode="auto">
          <a:xfrm>
            <a:off x="6457950" y="5500702"/>
            <a:ext cx="53721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642910" y="714356"/>
            <a:ext cx="814393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3600" b="1" dirty="0" smtClean="0"/>
              <a:t>¿En qué consiste la Oxigenoterapia </a:t>
            </a:r>
            <a:r>
              <a:rPr lang="es-AR" sz="3600" b="1" dirty="0" smtClean="0"/>
              <a:t>  </a:t>
            </a:r>
          </a:p>
          <a:p>
            <a:r>
              <a:rPr lang="es-AR" sz="3600" b="1" dirty="0" smtClean="0"/>
              <a:t> </a:t>
            </a:r>
            <a:r>
              <a:rPr lang="es-AR" sz="3600" b="1" dirty="0" smtClean="0"/>
              <a:t>   </a:t>
            </a:r>
            <a:r>
              <a:rPr lang="es-AR" sz="3600" b="1" dirty="0" smtClean="0"/>
              <a:t>Domiciliaria </a:t>
            </a:r>
            <a:r>
              <a:rPr lang="es-AR" sz="3600" b="1" dirty="0" smtClean="0"/>
              <a:t>(OTD) en Pediatría?</a:t>
            </a:r>
          </a:p>
          <a:p>
            <a:r>
              <a:rPr lang="es-AR" sz="3600" b="1" dirty="0" smtClean="0"/>
              <a:t/>
            </a:r>
            <a:br>
              <a:rPr lang="es-AR" sz="3600" b="1" dirty="0" smtClean="0"/>
            </a:br>
            <a:r>
              <a:rPr lang="es-AR" sz="3600" b="1" dirty="0" smtClean="0"/>
              <a:t>   </a:t>
            </a:r>
            <a:r>
              <a:rPr lang="es-AR" sz="3600" b="1" dirty="0" smtClean="0"/>
              <a:t>    </a:t>
            </a:r>
            <a:r>
              <a:rPr lang="es-AR" sz="3600" b="1" dirty="0" smtClean="0"/>
              <a:t>Actualización del consenso   </a:t>
            </a:r>
          </a:p>
          <a:p>
            <a:r>
              <a:rPr lang="es-AR" sz="3600" b="1" smtClean="0"/>
              <a:t>          </a:t>
            </a:r>
            <a:r>
              <a:rPr lang="es-AR" sz="3600" b="1" smtClean="0"/>
              <a:t>      </a:t>
            </a:r>
            <a:r>
              <a:rPr lang="es-AR" sz="3600" b="1" dirty="0" smtClean="0"/>
              <a:t>pediátrico 2013</a:t>
            </a:r>
            <a:r>
              <a:rPr lang="en-US" sz="3600" dirty="0" smtClean="0"/>
              <a:t>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xmlns="" val="373583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00034" y="-357214"/>
            <a:ext cx="8201028" cy="4571999"/>
          </a:xfrm>
        </p:spPr>
        <p:txBody>
          <a:bodyPr/>
          <a:lstStyle/>
          <a:p>
            <a:r>
              <a:rPr lang="es-AR" sz="3600" dirty="0"/>
              <a:t> 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AutoShape 2" descr="data:image/jpeg;base64,/9j/4AAQSkZJRgABAQAAAQABAAD/2wCEAAkGBxMSEhUUEhQVFRUXFxoXGBcYFxwYFxwcHhgdGxwXGhocHSggGhomHBgYIjEhJSkrLi4uHB8zODMsNygtLiwBCgoKDg0OGhAQGiwkICQsLCwsLCwsLCwsLCwsLCwsLCwsLCwsLCwsLCwsLCwsLCwsLCwsLCwsLCwsLCwsLDc3N//AABEIAJgBSwMBIgACEQEDEQH/xAAcAAACAgMBAQAAAAAAAAAAAAAEBQMGAAIHAQj/xAA+EAABAwIEAwYEBAUDAwUAAAABAAIRAyEEEjFBBVFhBiJxgZGhE7HB8BQjMtEHQlLh8RYzYkNyoiRjgpKy/8QAGQEAAwEBAQAAAAAAAAAAAAAAAQIDAAQF/8QAIREAAgIDAQEBAQEBAQAAAAAAAAECERIhMQNBURMiYUL/2gAMAwEAAhEDEQA/AOmAr0Fc7w38QagBz0mutYiW35nWy9xHbqo6A1raY3dGYi20wF6DaPNyR0SVkqiYP+IADQKlJznixIIAPWNlriO3T3kfBY1sTmz3noNIWtBtF+Dlio1DtPW7xOW+giw8P7rx/aitaHNtOwjz6oWgl7WBc04z2orl1J7Rk+GSZaTD55t0j9yvK/8AEKuAA1lOREm5n3shaBaOmAL2Fzah/Eh4IFRlN1rw4tPjutx/ESrf8qmf6YLo8+fstZnJHRlhXPHfxFf3fymTJzd43G2XkUvqfxCxUnuUwLx3SY5XzXRs2SOprJXPX/xFcW9ygM3VxI9AJWUv4gvP/RZ45iBPJbQMkdElYSudt/iBUIcPhNDotBJ9QUIzt7iGMGZjHm8vdI9hAWNkjp2q0IXNf9fYl4GVtNtrnKT5gSvf9Z4u4IZ0OWI6iShkkFSTOileLnJ7Y4oyDkBF5A6zJugj2yxbf52m51YLj0R/ognUStCVzR3bbFkggsEG4LRBB2528V5V7a4si2Rulg395TqaFckjpa8XOB25xMklrIiMsWn+qZnyUuF7dVZdmY106CcsWv5Js0DJHQCvCqSO3ZgTRHXvR6WROF7aNc4B1ItBIE5p+iOaNaLWVoVG/FMFy4AczYJTX7UYZpc3PJbYwCb8gd0+QWhyvCkLe1mGJADjfcggDxUju02HmM42vtyQzQNDYlayl1bjdBtzUZodwdPBV3i3bZrbURJ3JHyWzQGXIr0Kg4ftzUJGamw8wJHpcq0UuO0SYzj9OadgORPPotmgaG69CCpcRpuAIe0zG430WlPi9ElzRUb3dTNvXRbIahjKxAu4nSEfmMvp3hfwSbjvH/h5clRgbq5wIc7waJ+YQzNRZlirXAe01Oo382q0P5Hu28dD5I/E9oMOwEmq0xH6e8b+C39EahqVrKRntVhswaHzP80HKOhK8f2qwgMGs23Q/stmgUjnQY4xm8IlbOrZB3gPGLrwPkwP1XPvqvW0pP6Drebz1F1x2HoMazi7f9kZ8V1y4yoMcx1N0RY+/RR0iSDnMd4ehB/YI9DVDdmKGQZSZJi/uoqpDXd4eC0wjNnH9JG1r7+MLbF4dvecSYsRaSbaFInsL4e4mqajYA0+9Es/CPk6nlM7628kfhqoOxjr+3NQPxRBGW7bbaX2EouwxBadDMBA9be0qaozIy3xL6tBn5aCEbU4g2NGkak+O6BHFWB2VpEc418T1U7kHp5SotzN/UBrJ8NNOS3wpzEtc4kTlMW10k9bKWnUaRlJs2RAny/yh6lQOJLQWwSTyPQ9IS5WHQXUY0Xa+I2JnSxQ7sW7kBbl7qcYum4ktjILNtBnmZutiKbnAh0mAIB5anVPFtdM0mwalWcDePMRKNLnPEOa3TUWKgxdNpe0giI2uT93RLar80A26iPJPd7JtUaAlrbzbwCynUcd4Mc4KJeMw0GvP6oR5aDBI7wsOnVaW0Aw4u1rndRwTeZ6BR4mgAwAANi86A3jyW1JkAFzogeynxFotHoeB06DVROmNDrNypMQ8t/l10dClpNkTHnpPkspBlFAvxxMXO2qENZ0/wAyYOYGluYd4ztb2WmINjyjTcHaytGQjigeniCRDdpJ8gtqeOmPbmhsPSLXkHqJla4yn/TIibbWTfRGkMKvE3kBpc5wGklQ08VmNrc/BAy4QdN14a4kEAAg3KemDEOfUI/TbpzWU6rhqY+ajDryDy/wvbwZOYIWCkEuqgi+iGblGt1Cawi3koDiOafEyQS+oAbGCvDjnA6+IQ9WoItEqN1QOkLBxHlGuHtJaB1vceQUD8S1oN52j9kswtd7JymJEKCq64klJTsOKHDeIBtnd0/LxQGJ4jLpA0QbwSbrHwIsAtWx1FBtOsdZXlXHFxgm/NDOqiLbodzSORlKwqI1fiyGjJtvN0I/EunYoB1aygNVLdDrzOoVuyzqb25qzRLbSKkG+kmmCb9Od0ViOAYiiRnpuINwQ0lp5XgJ524xbj8F4a4OcyHNe0NyuBIcLa3Vk7JE5GPNSpme1oFMXFptfnGsBcj9nQy8k3RWHdhMTVa5zmAZdnEgmBPdGUzySyr2GrFssg5mzbvGb90/8hGnULtrKhMjoI+qWVsMW06op/qD8/W8c+khD+rGl5I45geAOAqES74YBfbQTEgQpuG9jq1YOfSGdoMGXgHYiJhXXB4VgxeKpvt8SmdPHMiP4e0nNbiGwImPYQmc30VeafSj4vsa+gxtR5bGYty5ocC25E/pJgWAPNE1eyofTZkaIcRkblgjPcDPJkEN1OkaBXbtTh3fBdpHxRUjlmbBnzKio4WaFKo0kABg3MZc7TpsJ9Ev9HRlBLVFAxf8K8UR3GPA5fEZ+4sq7jOwOIouFOucryO40Q4E2gZgYkr6LMltQeEf/ULmP8Uqzqb2PE/7dN/mMwn3CK9JPSHlFLZzathSG5XhwLYbeRpoT8uWiL4Vw8F4mQDym86TeN91vwbHZmuLrkRLnann77Jnw2mx3cBEFhg6wQcwPTT3Qyd0S/nSys8xPY3EtcWlha5wsctMtJtlMh3gLncKc9kMZSpsLw0uc4BkBuhOXLY6kub9zF7xz2to0sRWBLWUi1zBBktAMCSB/Iea1w3FWVsJTrUycrazQAYzNh4IaY3gBaPpJjJLhz6lwN0gGziTq0XuR9IRNXg7ozAwBrboSfkU+fas3kKhHuD9UZVw5GcwAM0SbEy1wgDcXVlJoVxKLlc2xYSZt1vFo+7Kz4HsXinN+I17KZDA6zvzA0tkWyxJHVL+LUQ13rf3XS+FV5bH/sUh/wCJCEpMMPNFJo9h6lQD82kCW2sfAHSJmFHi+wdanAdXZdjnju/0iS3TWD7K6YGJFoy/t+6J43TDnsv/ACu9CCPqg3IZwRzLiXZx1CGVHMcS0OlsxBGl7yLIGlhMhAFwArp23dBpnUkAW5Brf3KqVZ1yIKnsW90APouJgiwMCdUsrYbLLie7OnL6Jy92QkmTyCArvBpObO7T7n91SEthcE0A4jCGJ53HNH9kOBOxtVzPiZWsbmJiTrFhzQWLrudl0bEgNEAf3UvB+LjC1KjwM7shaBOhMXMdJVcnWidRTG/EezFOnV+E6q52XNLsoBtJtfpuoaXY1tRjnMrFv6oBbM5W5gDGkg67JFje0lWpUzOaATawjoCsp8drU31MrnCQJyzyifMWTJy/QOiBmELZDjBB0n5Jrw/hWemTmyzI0nl+6UuxLnxEknW1+aa8M4o5vcIGUmZHlp6J22Iq+hR7Jt+Hm+NeCYybiN56qv8AEeGlmVwIcHdIjT91fKNZr6ZykGM1vIa+irfEaU0W9HfRaM39GaXwrL2HQrSmy6OqRK1ptlwjWR81W9AbH1DswLZ3u10AEbdeqm/0pScAQ9250/urbxPh38zZJIzR0gfsoaLPD+b5Bc+bHxK03sZTJtVeLTEA8v3UFbslS7/5lTuTsL39leMM2XC237IWmz/fMbn/APQQzkNRUqPY2lIBfU/UGzLRqY5KscYwzaNdzAXFrYu7W4B2XUajJe2D/wBdg9nFc67X0h+LriR+oAW5ABbJvoUgngPZxmKc3OS0EuBLQNANb7yQqziqTQ9waCWhxAnWJtPVXzsbi4w7pMZGVXfK/wAlSH15MpR4f9Lziu0hdapVfViwEABk6/2idVd+w3HGCowZKlRxAa2CQxo3eQdSTqTaAuIGrlkjUag8vApnwvjTqLvy3uaXSIHKxtOhXFsWLktn0lhuMMzva6s2Se7IAEbQdHG+qY12wx5uCGjxtv7FcO4V2rDXsGJDX0xlio1vfaG6At6TeLn1XYMP2loVcvw8zw4RYTIjfyOpWi7KKSkL+J4L89tTMwgtykzEWt4LOylJ1PFPbIykE23It7Jhi8IGuzgB1M2I6H9voiOC0wH/APJuZp8DBafAi3kqhS2T9oxSFBxrAltpiZHI25apVi+J4fA0G0quYtcCW5RMg3sZ2kXR/aSoIyPzZHsc2QJ70iPaVyDizn5y17i7KAGgmwbtHLwWoHpLHg4xf8QsTmc5jg1tyAWNMAaSdzCpvHe19bGVGl4nI3IDAaDebiD0W/FmZaXiR9yq78f4eYQDAmxEzIjeTeNE0YrpJ5OOwniGEe9oDCACZdB9fmj+AVRRqNLxFzfn3Un/ABZgsDXtnTNIB/ZSYfE5QQQTFrnQ9D+yysH+muFy7Z9padXCUcPS70OJqRMiwgTEESTedlN2NxeXC1KTnDIKlN+wMmzj1s0WVOwsvaCZHQ36okEtuCUa1SFbadsunF+JU21rPafzJzD9MQN0zxGPp1HHI9rgSCIK5VWxGZxi8akaDxhMOH4ktLXNdHLl4hYymy28WwrnCytvCeJUQWj4jcxpU2BubcA2XOxiatcljS55iSBqOpA2QMlpgjLGs2Nt03UOpfTqOL4nTw4Dqkw5xFhP3ZSVuLUq+U0nZogEEQdtly59Z+UGo4uaSctyRb5FGYWg8HM0nxGoH3ZZJG/oyxdqeJMa5onMQNAdLAX9EhdxJr/06qCvh9/WfmgX0wwEkj3T4qiUm7NsZWJJ+aSYvGOEwPFGV6gyyDql+Hh0g3E6aKMliVhICOLDic5JgWvH3dY2k5wkOBBuLwf7rTFYHK6ATcGJ53Eey9DqdNoGVweWzfry80VL8DNfhq2kM4BJAHMLfO6J1BGU8wiKB7tzJn7nqpntGV17AiZ2mYtylVjIk3sXsqEGbyNOicYJstv3TrItrZL+G+E31lEYpxabSJO6t3Qsu0WHgrXNdkaZBuZO0fNbY6j+SDIIkXGmhSLD1iQZnSJR9HEwwUgAWkgyUj0wJ/Be+ki+CYHPVaOZWh3tEbbpx2dxVSm4upUQ8gEHUmPAFO5aMjob8K4VGO07kHwiEMeH3I/7vcIDhPHn4lr2PAD2aiIMbQnGBkgc1A6FTPMHw4h410G3XZDUsC/8/u845mDP34Ky08SWi8eahq4mJ+aW2PSKXjA5tRsD/qg3vENNlzTte4/jK+ax+JofALqnaLi1RrAWBgLXBziYEiYMztH0XHuN8SOIxFSq43c6dIHQeiokLQ97N2wmJJFhTcJ8SBZU6ArXw7tZTo4SphjSzl8gudeARYDzuqk9zZQY0UMcYxrjnJgxfz3Q9PDuA1b/AFDr5ounVzGe6HTuIJ8YUn440z+mBziPVcKk1ompSWiOlipg9Yj/ACrd2V7QVaLzTkua6IE90GYzeKrmFw7Kw7otMnXXfTyspQ74LmOyubFpNxbQIXvQH20d8w1R2W5kxsTCM4RSc9zgXkT3Tzi+/wDhcO4Jx2o3GUnfEdlzAFs7HWw2PJfQnAqYgnnp9+ae7LQeQv4zwV/wSfiO7gmJJm+5O90q492MBa19J8OjvB0mRGo1v0Vu4tiqbWFr3taXSACQCTEmPJA8XxfwaGcse8NYT3AC6I1AJErZNDySKXxHswz4VKtTdLQJe2q0HNoWwwWuCbEpX277NMw7SWU21fiBrjnaO4SSZaWwbm0aAIz/AFaKuDZTYy+jrnM0AWcbZYPQqw9t3/8ApwDeGM9YKKkyUqp0cT4tQa1gibQBrqTE313WYDhIr1WtFTLmdlBB3Gk9M0DzTbjFNr2wR6W8/dRdm6GWvh2loJ+My45BwcZ9FSPA/wCqAcJSdGV5AcNb7jWyjq4iGl1i0idfbon3aShkrVYBgVqmU8u8Yt5jxCWcLwxdUbnAcwh0g2MhhcPKwWUrZGXkVzBgh1ibyHDpCPZVdLcrC/QEe1omPBMhhGua5wjMc14Eyb/Iqy9luGUXYapjarnE0CQ1gkBxAJaS8GRBvZO5BwtWV/8AD1WPLXEMdEQCQ/q14MEW9lbqFJ2No95rqjqLcpqDJ+mZb33w46HylU5rs/5sl5ce9mO5BJmbzquo/wAOeAUKtCqXjO10U3UzoIObMCI5iDqLpW6DHbpFZf2IxJa0tY4jWc9Mt6aeehKHxnAMRRBdUBAGpm2o5Hcwuq4HBMwuHeGCSwZCQLk8+p71+aF7b4acEzKIDXMlvSIA9YQzdlX56OUPoZhHSf7eCiZwx77tM20J+Upq7D3AAtMI/huHANh/MbeRVU9E8WU7GcCc0E1O6DmuCDcCT8wk9NjWgNcQ45oAiIPOdtV0TtIzOAwAAB7iPNrW/RUSrhvzXzY5gR6i/os05IVqgfF4MFoImx3OnmlOLolzxJFhzVsp4clpGtxqPGPJCcT4eCMwH6T6iNFzp4spHliMUyCLWtdM2CNRq2J5jkeahEVG6EEQYNx/byROEe4giNL9PdUUiU4WSP4cA0EtLQ8ZgQeRIn1HutcWyR1HjcBMeOSKTNRleB5OYLeoQbXgTqZ+/orJsk40CfBIEtjbRatrWEC+1vqjaVIPYWiZkEdNTr9Ebg+FskWJlpjvRFp5XP7Iua+jrzsDwdA1HtbOUugGeXVPsRRODrsdRJyvBb3hOhhw+RWnZ2kGYmkSZGbfraFYeJ8NNag/KO9Qqhx37jrH0sUjlsKjVhPDcD8V3xbZwNQIzNj9JHObgptgqcJfwCRl6thWWlTAuRbVI5bLRRFihLZ0+9UDXcGtk6EJji3NykGNOUqo9o+JvZhKlSBLQQ35SjHYWUHtTxz8TVdRsyk03cJLnR7RKp+Pw4pmA6R4QnDWNbQfWdBe92RgO39T/HZIMQTIlXaVCxtsHJWq3WweAotWXssVTDOa0mAWtEggW8J+iAY/OJ2No+901xVRwaWFpaIiGiWx4jUm6U4ekGA9HTOnTzXFE5VQRgKjxDZeP6iTAgCQATvKZV8Q4025hmgwTYzuLdQlVGpVjOwxndABsCBrHqB6r1tCtLASMokkTadSjJK9jyQxwmKDcpa2COU2gz5FOz2sxJu2s4tjT4jgQeWt+arLQ4vIkgzEi8GSVLTwxYXFxJ030mw+fsloSNrgzxPaSvUc19eoXub+kudN/Wynr9qsTWGR9eoRoR8Q6ERGsRpZVyrQJ1ImeXXovaFNs92T7CYT0hstDEVagILXd236THr6LpOF7RnF4Oo2t/uUwBa1tA7rouaBoDWciYjXw+atvAcNDq4vJAPSJH1haL/0kaNg1albp9/spezrj+OozJazvddI+uiKxeDdEaKLsvScMR1yke4XTQyZL26YRWLQQc1QkjqIPjf6LzhuHaTLdMjrecX9UT2xpE4qSNwT6LfgtIBzj0I8pEe0JKpIdStsQup5WGLXkctRb0VnwmHycJyARnzPd1kn9glOOo2yiIklW/F0QMG1toytAjQ2TCVo5vwyhLg11spP0+i7N2Fa6jQYHH/edma2NG2GYnquYYPB5qopjV7wPW3yldNdWLcdTYbAMaB0gz5bIegPNVsb8aY5tCrYEuqAgc5LQAteOtL8A+WkENBjXQjfyRXH6ZNA75XBx8AVvjKObDvay8sIHmFM6GctFMki+4RvCqJc+BckmEPRHeAPNPezLQKwdsJnpZWukRWxHxmlDr/8rKrV8BeZiSJ9VeO07muqZgLEkjzVcxLZNug+qeLEktgTsKAPv71WVKE7alF5dfFE02CL81L0h9Qtladwprb3UHwgMwF9B4wrdVwmYGyVVeHRcDlK5lP9OiKtEONwwfh3gt0yH79VX8PSc2YurkcP+XUPOn7tcFWsUwgyIvY+K6YTvROcCPCNip4ifZG/iHTcxp8tvJCMIhskzp4r3NEDcHXyVOiuVKhjhnRUYQZhzfmFfuDVQ3EVRJALL+my5vRrhr2k8wbeKvfDMcypVDmEfpvsfMJZI0XbGnDcMGgX0JH36prXqAMOhSerUDdDvKgqcRMESp02V0gzFV5aqt2uA/CPbOx/f6I2vj0j4yPiMInUKsUJJlG7RAMp0aQFwyXaRJv47qtVnJ7xon497Nt1t9hIK9irS4DzNHLRywuWsqTkXSLXTxjhVhroPIfpOnvqjcTRa4gukm8jY/dlUfjETmmfFG4Z+Y52uLAB3gSSAPS4PJcb8yThoe18A0tBbLYG5iBreTAEmUmL8ph5uNCLiPT3U3FHvLvhlwaWsaHACbkC3gAR7oKtDDlkkbAbiLdea0Yv6Lj+j3D1SQZIJ5jXneNFDXpuaCSSTJk7cwL2lC07U3Fkjpf7JROCxBeAXaERpc+JG6ntWxeGlDCOrODGgl52ProBeyBw1Jz3O2LTeSYsf8qy9m/y8bSImGNfJ5AgtBg7w4jzTfjfBsOxrqrMsEud3ROmlzqNfuE2dFo+TcchDhcGXMy3PetuRz+/BWXhcUy2X6jWbnob+CruCxfdLoIiwc0QAY7uYDaAmeIouz0gQWlzQZjo0nw1lb/0aKTTaLU6HBQ/AawOgQTHpM/Re4a0CZIEG4943UlR0iV0piI041iRVqNeG5YY1rrzmIEZuk2UGEdBJbuII8f8LaoJChoujWP7oi7sn+AHHxMK18UbloNbyMDwCrGFqaHS8hPamMe9rQ/K4QT1nTvLNlFwR8KpRXaYnvR/cK54uoW4xj28wPEcvRLeA8MbnLySIMhOOJsJq0Sec+miEmGKLZXZLHDmCoMKctEW0abIkXZ4j6Lyg05QHaqbKnJ4IrOtHfPleU84Ew5HuG4I+qziWFipUJiZMI3s6Aym7e4keeqpeiSQh44IcP8AtCRVAPVWftEGgyXCFWa7heCnixJGgU7HAa3i6CbUaTlm63/EgH21VL+CVY4Y9sQo6lKRHRC0as+CPpEQuP38q2ikJU9k/C6QIewwczHj2sfWFR8ZRuRorRWzfyn0SrEMvfUnkoec2unVJZR0IKpDdZjn5qM4qLCPNFY6kCSOV0sq03fqO1p2+7Ltg0zlfmgqo4Hf9l6yo4GxjrKBzGFgcQ4GddtlQi4j/AccdTGVxzDa9wUaOMBw8VUAHAkkHXXotqmKI2KNGTaLNiOI5dVWOMdpHkFrCR1gKapxUZRIcW6OuNeY5+CXUOFU65JZUsL5csOj1jzVEhk/0r9fEOcZc4k9Sh3FE4jDuaTLXDxCEKlKzojRi8WLFMYdY85QJiJzACL31Ji+pW+Fx7Q6QNdo5afVesFgHXE7iV5iMPEEQACSQBc9Z5aLmTT0zmUlVGjaYJJM5jfOTebyfGV5icLmLGyJMZnRJ09142nV/kBuJmDfbz0U1KjnqNIdGUC3M8vFNbsZN2TOe5gcwQ51oMR59fBRPrGkASQJ21A+7o3EVAWZgBcC9i6OZ9/dLhWIdBFokWvEfslirFSCsJxGpTEgkzvvP0snzuPvc0flh8tIAJtF9QIkCRtdBcNaCDVk6ExNzz67BA1CHVXtkNA0voQBMHx+qXTfB4yfEH4HiLSxwAYBJcRtJ5E8rwnrXNrsa97oqMMQDEgRlHt9yqi+kKYy1DczcRcnQ+nzRn4hzqZBJb3TEaiBbrfdZoMW46+F64TimvH6icvcM2mDqR5I3MPouUYHibmkGSLm4nnsnHC+MOqPDiXu6fymL960Turp0DbdF+fSjbVBVWf4Tvs9iKeLaQaZY9sEjNNiP1C2iScU7QcPYSPiF5nL3Lib6GBIkRKKmguLRrh6lxznyVgwgmFTn9oMOxocGvzEmG2k+eiY4TtRTkdx4B/mlp9hqmckBaL1g3wQnxc10TC5/g+MU6v6KhJ5G3lBhMaVcj+YpOj5IvrMaNFM3FiNVSaXEba3UdXirhMSUMRsxvxrBlwJBB1KpvEOOmiMlOxNp5dQpOIcWru0sLyYJ2VUxVImSSTO+8qsIkpTDKuIzS4ukg3POfqh6tU3gzKGymN59lsWi86+FlRIRtG34nvA/wCeSIw+IBsbGNR93SZ9E3MwRz9tFNhnvEFwETFiJHlOiagWNKWJy90gQJuJui6GNGg08UkrGSANFK0SdYRxTQB/+JDjCDxolR4QkdUZVpgiZuvP9fPF2i/l6fGV3EugEfSUDicW091uWDr3Zv4FNMdhzskz8NDpEA9dE3my04p7IKxObvETFtRbwiyjbln9RsOdl5WwpOpYSDrP3KFfRgamx2XWkc7SHmMc2nSYW5jmBJkgt1jKI0OmvNA0ab61qdNxMxY2BJi8+IUFCvUd3Gh0eET00um/CqfwnzVcaI5mCfCNfkjonigHFcFr4dpNZpEEEgS4ecWS2rxbK0NZAncAiJ5X16lW3ieLw9Sm5tCq9xnMWkQ0nfukiJO91z3HYOo095hCOehoxTezMNjchM5nNMyA7fnyQJKzKV4ptv6XSSMWLF4lCOSS1oI7wB1n5oqhimlt4daL7KJlQAEATmGi0dS7sGLk+vl93XN3pyd6MMOwwI0mARFyProt/wAY0GAO6RJlk3Fre/oUHwwXDXGInoLD2/speKww5i435RruPVJX+qNhsidiwSA2QPMfNSVAHQMsuIvv/kea0wVUZDOXxLbj01TXBMDozOAy3BERHPmN0W6NJ0a4OjUZIJAlpIgwNLtgaCw80kbTe6pmYLAd4m4+XsrEWH4ofIJgtfsbHVsaTKX4x7g50d2TqIE3HLlC0ZbBD0NG1HZspLSdIIJOnhzR78UAD8TuuBywNP8AK3bFUAy2R3QXGT5bzPVZUoEua45CAO/Yg66wd9PRLdspGVip2JaDrLXEg8m7+IXuEJZdsgTeOYkSOiIxWCE52ubckltxIB2630QNSoW94d69wBFvHSRZUW1oam+DBnEqje8KmlgAYhp10N1vRqNdGcsJ2ygDW8wfTyKXVXNeHxIhgLbaknQjkvKX+2wFzSf1CbkRo0chE+a1aN8tjkXcWtDWhumhOn6rG2qGDyw2fnvpAkeUWUNO7gHd2Nefj1F0Q6g2wDevM2E/IFT4KGVMa5oDmgA21B5+xhOuF9pqYIp1y47B17HrpIVRYXMINw2AJmAIOsaCZi9lvXxTAGmLzJvoOQt9gJk6ehqOg1eN4Y/zNAbaWyCfLcrx1ZjwC18SJFzf+6oOMbTcyWjM6M3lzMekoZmPqyO+Q0aAHbl6K/nJSBizoFRzbzVlBvI0FRp8bKvGqCJBJHNQiqeq6VEi2WJ7SdHt9YUT2EXJ9/7JK57rajwlaPedwfNGgWPfimDYn3WoeYu3zhJ/xbha48lvSx5E/ULUYbsEmJAnT72U1V+XcSLW/capMOIO5/VYzGO3+SZIA8oYrnBR1OuSNYVdZiTqR/42+SJpcS2k/JLOGSMnQ2qEHYEpTiqQvaEZTxY1zfuosTiGn+r1H7LixcWdMJ5IRYnDbgz03Q/wztry3RuLqDafvwQbnN0mP/j9SV1w4JMhc503la5usKanVLZg+cLKgJE5CZ0P7GPZVSJNg+cBQ1KimDBIAPt+60dQk2uN4F/uyajJi7EUA6+6kxPBQ2k2qH90mLxM7wFtWoVNh4AaqOq+rlLTOUXIiPM2lK4orGT/AEWvpjYrU0/D1UjyOXutJU2kXQ5FPM3SSCDEcrEKLEl2cMIi2mmpXixcMXuiMXbDeH4GqSQ0NPcP6zEg3DhH3C9xhgBlRke/oRPJYsQu5ATt0aPYQO7DhqRMO6iR5qRwL8xa54EARlBuBqZ6kdd1ixZMRyPaGNqGrlcyALF1xYDeRvG8onHMiHTprvqdPAmAsWISq1QJJWqIziS0w0RAJyuIi21j7FH0cYS3M6A65DfeNbWWLEJLRvgOMVTLgBIEwINxzOnPnsgeIDJUi8TINhpsfZYsTR0zp83qzapQLi17AAMo6TGoOnPVb1cFzDdcwDTfUzJNvQm0L1Yg5MtipM9bXazugyYBI2ad4kyon16mYReTAi5vC8WLNUIoqw+pgq5ElhtlBZmANzYgHXa0+SX4qkc4GRxLbEa6idjyCxYlhItPzSCKuHcxhlmXN3TqCB4Iao+mS6GkCBHekdSQ4TfxWLE8HasnJVo1o0XDQkTfl6dP7o2kLXdt4mVixeh5u42cvtp0efEjW6xlcyIMfILFicie1HOuHG45m/3dRsxRGhK9WLBMbijOYGHTOnvdeDEEHNN5mRa+srFiwDZ2ILiXOcSTzkkrxmIIWLE6AE0cZO6JOJnosWKPpFBi6YLXqzuhmkzsVixCKKN2ZkOmU+l1u4QBBjyPy0WLFZEn00EzME84/uF5XqgxZ1rRb6NHNerExkCkOGztZi4Kwl5gnMAdCZMnoTqVixKykVujbH4bLTzua14MiQ8Bwj/iNfNV53TRYsXPNnR58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571612"/>
            <a:ext cx="4278060" cy="52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09635"/>
            <a:ext cx="4629120" cy="5248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11 Rectángulo"/>
          <p:cNvSpPr/>
          <p:nvPr/>
        </p:nvSpPr>
        <p:spPr>
          <a:xfrm>
            <a:off x="1214414" y="500042"/>
            <a:ext cx="53578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Parte 1:</a:t>
            </a:r>
            <a:r>
              <a:rPr lang="en-US" dirty="0" smtClean="0"/>
              <a:t> Arch Argent </a:t>
            </a:r>
            <a:r>
              <a:rPr lang="en-US" dirty="0" err="1" smtClean="0"/>
              <a:t>Pediatr</a:t>
            </a:r>
            <a:r>
              <a:rPr lang="en-US" dirty="0" smtClean="0"/>
              <a:t> 2013;111(5):448-454 </a:t>
            </a:r>
          </a:p>
          <a:p>
            <a:r>
              <a:rPr lang="en-US" b="1" dirty="0" smtClean="0"/>
              <a:t>Parte 2:</a:t>
            </a:r>
            <a:r>
              <a:rPr lang="en-US" dirty="0" smtClean="0"/>
              <a:t> Arch Argent </a:t>
            </a:r>
            <a:r>
              <a:rPr lang="en-US" dirty="0" err="1" smtClean="0"/>
              <a:t>Pediatr</a:t>
            </a:r>
            <a:r>
              <a:rPr lang="en-US" dirty="0" smtClean="0"/>
              <a:t> 2013;111(6):549-555</a:t>
            </a:r>
          </a:p>
        </p:txBody>
      </p:sp>
    </p:spTree>
    <p:extLst>
      <p:ext uri="{BB962C8B-B14F-4D97-AF65-F5344CB8AC3E}">
        <p14:creationId xmlns:p14="http://schemas.microsoft.com/office/powerpoint/2010/main" xmlns="" val="373583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AutoShape 2" descr="data:image/jpeg;base64,/9j/4AAQSkZJRgABAQAAAQABAAD/2wCEAAkGBxMSEhUUEhQVFRUXFxoXGBcYFxwYFxwcHhgdGxwXGhocHSggGhomHBgYIjEhJSkrLi4uHB8zODMsNygtLiwBCgoKDg0OGhAQGiwkICQsLCwsLCwsLCwsLCwsLCwsLCwsLCwsLCwsLCwsLCwsLCwsLCwsLCwsLCwsLCwsLDc3N//AABEIAJgBSwMBIgACEQEDEQH/xAAcAAACAgMBAQAAAAAAAAAAAAAEBQMGAAIHAQj/xAA+EAABAwIEAwYEBAUDAwUAAAABAAIRAyEEEjFBBVFhBiJxgZGhE7HB8BQjMtEHQlLh8RYzYkNyoiRjgpKy/8QAGQEAAwEBAQAAAAAAAAAAAAAAAQIDAAQF/8QAIREAAgIDAQEBAQEBAQAAAAAAAAECERIhMQNBURMiYUL/2gAMAwEAAhEDEQA/AOmAr0Fc7w38QagBz0mutYiW35nWy9xHbqo6A1raY3dGYi20wF6DaPNyR0SVkqiYP+IADQKlJznixIIAPWNlriO3T3kfBY1sTmz3noNIWtBtF+Dlio1DtPW7xOW+giw8P7rx/aitaHNtOwjz6oWgl7WBc04z2orl1J7Rk+GSZaTD55t0j9yvK/8AEKuAA1lOREm5n3shaBaOmAL2Fzah/Eh4IFRlN1rw4tPjutx/ESrf8qmf6YLo8+fstZnJHRlhXPHfxFf3fymTJzd43G2XkUvqfxCxUnuUwLx3SY5XzXRs2SOprJXPX/xFcW9ygM3VxI9AJWUv4gvP/RZ45iBPJbQMkdElYSudt/iBUIcPhNDotBJ9QUIzt7iGMGZjHm8vdI9hAWNkjp2q0IXNf9fYl4GVtNtrnKT5gSvf9Z4u4IZ0OWI6iShkkFSTOileLnJ7Y4oyDkBF5A6zJugj2yxbf52m51YLj0R/ognUStCVzR3bbFkggsEG4LRBB2528V5V7a4si2Rulg395TqaFckjpa8XOB25xMklrIiMsWn+qZnyUuF7dVZdmY106CcsWv5Js0DJHQCvCqSO3ZgTRHXvR6WROF7aNc4B1ItBIE5p+iOaNaLWVoVG/FMFy4AczYJTX7UYZpc3PJbYwCb8gd0+QWhyvCkLe1mGJADjfcggDxUju02HmM42vtyQzQNDYlayl1bjdBtzUZodwdPBV3i3bZrbURJ3JHyWzQGXIr0Kg4ftzUJGamw8wJHpcq0UuO0SYzj9OadgORPPotmgaG69CCpcRpuAIe0zG430WlPi9ElzRUb3dTNvXRbIahjKxAu4nSEfmMvp3hfwSbjvH/h5clRgbq5wIc7waJ+YQzNRZlirXAe01Oo382q0P5Hu28dD5I/E9oMOwEmq0xH6e8b+C39EahqVrKRntVhswaHzP80HKOhK8f2qwgMGs23Q/stmgUjnQY4xm8IlbOrZB3gPGLrwPkwP1XPvqvW0pP6Drebz1F1x2HoMazi7f9kZ8V1y4yoMcx1N0RY+/RR0iSDnMd4ehB/YI9DVDdmKGQZSZJi/uoqpDXd4eC0wjNnH9JG1r7+MLbF4dvecSYsRaSbaFInsL4e4mqajYA0+9Es/CPk6nlM7628kfhqoOxjr+3NQPxRBGW7bbaX2EouwxBadDMBA9be0qaozIy3xL6tBn5aCEbU4g2NGkak+O6BHFWB2VpEc418T1U7kHp5SotzN/UBrJ8NNOS3wpzEtc4kTlMW10k9bKWnUaRlJs2RAny/yh6lQOJLQWwSTyPQ9IS5WHQXUY0Xa+I2JnSxQ7sW7kBbl7qcYum4ktjILNtBnmZutiKbnAh0mAIB5anVPFtdM0mwalWcDePMRKNLnPEOa3TUWKgxdNpe0giI2uT93RLar80A26iPJPd7JtUaAlrbzbwCynUcd4Mc4KJeMw0GvP6oR5aDBI7wsOnVaW0Aw4u1rndRwTeZ6BR4mgAwAANi86A3jyW1JkAFzogeynxFotHoeB06DVROmNDrNypMQ8t/l10dClpNkTHnpPkspBlFAvxxMXO2qENZ0/wAyYOYGluYd4ztb2WmINjyjTcHaytGQjigeniCRDdpJ8gtqeOmPbmhsPSLXkHqJla4yn/TIibbWTfRGkMKvE3kBpc5wGklQ08VmNrc/BAy4QdN14a4kEAAg3KemDEOfUI/TbpzWU6rhqY+ajDryDy/wvbwZOYIWCkEuqgi+iGblGt1Cawi3koDiOafEyQS+oAbGCvDjnA6+IQ9WoItEqN1QOkLBxHlGuHtJaB1vceQUD8S1oN52j9kswtd7JymJEKCq64klJTsOKHDeIBtnd0/LxQGJ4jLpA0QbwSbrHwIsAtWx1FBtOsdZXlXHFxgm/NDOqiLbodzSORlKwqI1fiyGjJtvN0I/EunYoB1aygNVLdDrzOoVuyzqb25qzRLbSKkG+kmmCb9Od0ViOAYiiRnpuINwQ0lp5XgJ524xbj8F4a4OcyHNe0NyuBIcLa3Vk7JE5GPNSpme1oFMXFptfnGsBcj9nQy8k3RWHdhMTVa5zmAZdnEgmBPdGUzySyr2GrFssg5mzbvGb90/8hGnULtrKhMjoI+qWVsMW06op/qD8/W8c+khD+rGl5I45geAOAqES74YBfbQTEgQpuG9jq1YOfSGdoMGXgHYiJhXXB4VgxeKpvt8SmdPHMiP4e0nNbiGwImPYQmc30VeafSj4vsa+gxtR5bGYty5ocC25E/pJgWAPNE1eyofTZkaIcRkblgjPcDPJkEN1OkaBXbtTh3fBdpHxRUjlmbBnzKio4WaFKo0kABg3MZc7TpsJ9Ev9HRlBLVFAxf8K8UR3GPA5fEZ+4sq7jOwOIouFOucryO40Q4E2gZgYkr6LMltQeEf/ULmP8Uqzqb2PE/7dN/mMwn3CK9JPSHlFLZzathSG5XhwLYbeRpoT8uWiL4Vw8F4mQDym86TeN91vwbHZmuLrkRLnann77Jnw2mx3cBEFhg6wQcwPTT3Qyd0S/nSys8xPY3EtcWlha5wsctMtJtlMh3gLncKc9kMZSpsLw0uc4BkBuhOXLY6kub9zF7xz2to0sRWBLWUi1zBBktAMCSB/Iea1w3FWVsJTrUycrazQAYzNh4IaY3gBaPpJjJLhz6lwN0gGziTq0XuR9IRNXg7ozAwBrboSfkU+fas3kKhHuD9UZVw5GcwAM0SbEy1wgDcXVlJoVxKLlc2xYSZt1vFo+7Kz4HsXinN+I17KZDA6zvzA0tkWyxJHVL+LUQ13rf3XS+FV5bH/sUh/wCJCEpMMPNFJo9h6lQD82kCW2sfAHSJmFHi+wdanAdXZdjnju/0iS3TWD7K6YGJFoy/t+6J43TDnsv/ACu9CCPqg3IZwRzLiXZx1CGVHMcS0OlsxBGl7yLIGlhMhAFwArp23dBpnUkAW5Brf3KqVZ1yIKnsW90APouJgiwMCdUsrYbLLie7OnL6Jy92QkmTyCArvBpObO7T7n91SEthcE0A4jCGJ53HNH9kOBOxtVzPiZWsbmJiTrFhzQWLrudl0bEgNEAf3UvB+LjC1KjwM7shaBOhMXMdJVcnWidRTG/EezFOnV+E6q52XNLsoBtJtfpuoaXY1tRjnMrFv6oBbM5W5gDGkg67JFje0lWpUzOaATawjoCsp8drU31MrnCQJyzyifMWTJy/QOiBmELZDjBB0n5Jrw/hWemTmyzI0nl+6UuxLnxEknW1+aa8M4o5vcIGUmZHlp6J22Iq+hR7Jt+Hm+NeCYybiN56qv8AEeGlmVwIcHdIjT91fKNZr6ZykGM1vIa+irfEaU0W9HfRaM39GaXwrL2HQrSmy6OqRK1ptlwjWR81W9AbH1DswLZ3u10AEbdeqm/0pScAQ9250/urbxPh38zZJIzR0gfsoaLPD+b5Bc+bHxK03sZTJtVeLTEA8v3UFbslS7/5lTuTsL39leMM2XC237IWmz/fMbn/APQQzkNRUqPY2lIBfU/UGzLRqY5KscYwzaNdzAXFrYu7W4B2XUajJe2D/wBdg9nFc67X0h+LriR+oAW5ABbJvoUgngPZxmKc3OS0EuBLQNANb7yQqziqTQ9waCWhxAnWJtPVXzsbi4w7pMZGVXfK/wAlSH15MpR4f9Lziu0hdapVfViwEABk6/2idVd+w3HGCowZKlRxAa2CQxo3eQdSTqTaAuIGrlkjUag8vApnwvjTqLvy3uaXSIHKxtOhXFsWLktn0lhuMMzva6s2Se7IAEbQdHG+qY12wx5uCGjxtv7FcO4V2rDXsGJDX0xlio1vfaG6At6TeLn1XYMP2loVcvw8zw4RYTIjfyOpWi7KKSkL+J4L89tTMwgtykzEWt4LOylJ1PFPbIykE23It7Jhi8IGuzgB1M2I6H9voiOC0wH/APJuZp8DBafAi3kqhS2T9oxSFBxrAltpiZHI25apVi+J4fA0G0quYtcCW5RMg3sZ2kXR/aSoIyPzZHsc2QJ70iPaVyDizn5y17i7KAGgmwbtHLwWoHpLHg4xf8QsTmc5jg1tyAWNMAaSdzCpvHe19bGVGl4nI3IDAaDebiD0W/FmZaXiR9yq78f4eYQDAmxEzIjeTeNE0YrpJ5OOwniGEe9oDCACZdB9fmj+AVRRqNLxFzfn3Un/ABZgsDXtnTNIB/ZSYfE5QQQTFrnQ9D+yysH+muFy7Z9padXCUcPS70OJqRMiwgTEESTedlN2NxeXC1KTnDIKlN+wMmzj1s0WVOwsvaCZHQ36okEtuCUa1SFbadsunF+JU21rPafzJzD9MQN0zxGPp1HHI9rgSCIK5VWxGZxi8akaDxhMOH4ktLXNdHLl4hYymy28WwrnCytvCeJUQWj4jcxpU2BubcA2XOxiatcljS55iSBqOpA2QMlpgjLGs2Nt03UOpfTqOL4nTw4Dqkw5xFhP3ZSVuLUq+U0nZogEEQdtly59Z+UGo4uaSctyRb5FGYWg8HM0nxGoH3ZZJG/oyxdqeJMa5onMQNAdLAX9EhdxJr/06qCvh9/WfmgX0wwEkj3T4qiUm7NsZWJJ+aSYvGOEwPFGV6gyyDql+Hh0g3E6aKMliVhICOLDic5JgWvH3dY2k5wkOBBuLwf7rTFYHK6ATcGJ53Eey9DqdNoGVweWzfry80VL8DNfhq2kM4BJAHMLfO6J1BGU8wiKB7tzJn7nqpntGV17AiZ2mYtylVjIk3sXsqEGbyNOicYJstv3TrItrZL+G+E31lEYpxabSJO6t3Qsu0WHgrXNdkaZBuZO0fNbY6j+SDIIkXGmhSLD1iQZnSJR9HEwwUgAWkgyUj0wJ/Be+ki+CYHPVaOZWh3tEbbpx2dxVSm4upUQ8gEHUmPAFO5aMjob8K4VGO07kHwiEMeH3I/7vcIDhPHn4lr2PAD2aiIMbQnGBkgc1A6FTPMHw4h410G3XZDUsC/8/u845mDP34Ky08SWi8eahq4mJ+aW2PSKXjA5tRsD/qg3vENNlzTte4/jK+ax+JofALqnaLi1RrAWBgLXBziYEiYMztH0XHuN8SOIxFSq43c6dIHQeiokLQ97N2wmJJFhTcJ8SBZU6ArXw7tZTo4SphjSzl8gudeARYDzuqk9zZQY0UMcYxrjnJgxfz3Q9PDuA1b/AFDr5ounVzGe6HTuIJ8YUn440z+mBziPVcKk1ompSWiOlipg9Yj/ACrd2V7QVaLzTkua6IE90GYzeKrmFw7Kw7otMnXXfTyspQ74LmOyubFpNxbQIXvQH20d8w1R2W5kxsTCM4RSc9zgXkT3Tzi+/wDhcO4Jx2o3GUnfEdlzAFs7HWw2PJfQnAqYgnnp9+ae7LQeQv4zwV/wSfiO7gmJJm+5O90q492MBa19J8OjvB0mRGo1v0Vu4tiqbWFr3taXSACQCTEmPJA8XxfwaGcse8NYT3AC6I1AJErZNDySKXxHswz4VKtTdLQJe2q0HNoWwwWuCbEpX277NMw7SWU21fiBrjnaO4SSZaWwbm0aAIz/AFaKuDZTYy+jrnM0AWcbZYPQqw9t3/8ApwDeGM9YKKkyUqp0cT4tQa1gibQBrqTE313WYDhIr1WtFTLmdlBB3Gk9M0DzTbjFNr2wR6W8/dRdm6GWvh2loJ+My45BwcZ9FSPA/wCqAcJSdGV5AcNb7jWyjq4iGl1i0idfbon3aShkrVYBgVqmU8u8Yt5jxCWcLwxdUbnAcwh0g2MhhcPKwWUrZGXkVzBgh1ibyHDpCPZVdLcrC/QEe1omPBMhhGua5wjMc14Eyb/Iqy9luGUXYapjarnE0CQ1gkBxAJaS8GRBvZO5BwtWV/8AD1WPLXEMdEQCQ/q14MEW9lbqFJ2No95rqjqLcpqDJ+mZb33w46HylU5rs/5sl5ce9mO5BJmbzquo/wAOeAUKtCqXjO10U3UzoIObMCI5iDqLpW6DHbpFZf2IxJa0tY4jWc9Mt6aeehKHxnAMRRBdUBAGpm2o5Hcwuq4HBMwuHeGCSwZCQLk8+p71+aF7b4acEzKIDXMlvSIA9YQzdlX56OUPoZhHSf7eCiZwx77tM20J+Upq7D3AAtMI/huHANh/MbeRVU9E8WU7GcCc0E1O6DmuCDcCT8wk9NjWgNcQ45oAiIPOdtV0TtIzOAwAAB7iPNrW/RUSrhvzXzY5gR6i/os05IVqgfF4MFoImx3OnmlOLolzxJFhzVsp4clpGtxqPGPJCcT4eCMwH6T6iNFzp4spHliMUyCLWtdM2CNRq2J5jkeahEVG6EEQYNx/byROEe4giNL9PdUUiU4WSP4cA0EtLQ8ZgQeRIn1HutcWyR1HjcBMeOSKTNRleB5OYLeoQbXgTqZ+/orJsk40CfBIEtjbRatrWEC+1vqjaVIPYWiZkEdNTr9Ebg+FskWJlpjvRFp5XP7Iua+jrzsDwdA1HtbOUugGeXVPsRRODrsdRJyvBb3hOhhw+RWnZ2kGYmkSZGbfraFYeJ8NNag/KO9Qqhx37jrH0sUjlsKjVhPDcD8V3xbZwNQIzNj9JHObgptgqcJfwCRl6thWWlTAuRbVI5bLRRFihLZ0+9UDXcGtk6EJji3NykGNOUqo9o+JvZhKlSBLQQ35SjHYWUHtTxz8TVdRsyk03cJLnR7RKp+Pw4pmA6R4QnDWNbQfWdBe92RgO39T/HZIMQTIlXaVCxtsHJWq3WweAotWXssVTDOa0mAWtEggW8J+iAY/OJ2No+901xVRwaWFpaIiGiWx4jUm6U4ekGA9HTOnTzXFE5VQRgKjxDZeP6iTAgCQATvKZV8Q4025hmgwTYzuLdQlVGpVjOwxndABsCBrHqB6r1tCtLASMokkTadSjJK9jyQxwmKDcpa2COU2gz5FOz2sxJu2s4tjT4jgQeWt+arLQ4vIkgzEi8GSVLTwxYXFxJ030mw+fsloSNrgzxPaSvUc19eoXub+kudN/Wynr9qsTWGR9eoRoR8Q6ERGsRpZVyrQJ1ImeXXovaFNs92T7CYT0hstDEVagILXd236THr6LpOF7RnF4Oo2t/uUwBa1tA7rouaBoDWciYjXw+atvAcNDq4vJAPSJH1haL/0kaNg1albp9/spezrj+OozJazvddI+uiKxeDdEaKLsvScMR1yke4XTQyZL26YRWLQQc1QkjqIPjf6LzhuHaTLdMjrecX9UT2xpE4qSNwT6LfgtIBzj0I8pEe0JKpIdStsQup5WGLXkctRb0VnwmHycJyARnzPd1kn9glOOo2yiIklW/F0QMG1toytAjQ2TCVo5vwyhLg11spP0+i7N2Fa6jQYHH/edma2NG2GYnquYYPB5qopjV7wPW3yldNdWLcdTYbAMaB0gz5bIegPNVsb8aY5tCrYEuqAgc5LQAteOtL8A+WkENBjXQjfyRXH6ZNA75XBx8AVvjKObDvay8sIHmFM6GctFMki+4RvCqJc+BckmEPRHeAPNPezLQKwdsJnpZWukRWxHxmlDr/8rKrV8BeZiSJ9VeO07muqZgLEkjzVcxLZNug+qeLEktgTsKAPv71WVKE7alF5dfFE02CL81L0h9Qtladwprb3UHwgMwF9B4wrdVwmYGyVVeHRcDlK5lP9OiKtEONwwfh3gt0yH79VX8PSc2YurkcP+XUPOn7tcFWsUwgyIvY+K6YTvROcCPCNip4ifZG/iHTcxp8tvJCMIhskzp4r3NEDcHXyVOiuVKhjhnRUYQZhzfmFfuDVQ3EVRJALL+my5vRrhr2k8wbeKvfDMcypVDmEfpvsfMJZI0XbGnDcMGgX0JH36prXqAMOhSerUDdDvKgqcRMESp02V0gzFV5aqt2uA/CPbOx/f6I2vj0j4yPiMInUKsUJJlG7RAMp0aQFwyXaRJv47qtVnJ7xon497Nt1t9hIK9irS4DzNHLRywuWsqTkXSLXTxjhVhroPIfpOnvqjcTRa4gukm8jY/dlUfjETmmfFG4Z+Y52uLAB3gSSAPS4PJcb8yThoe18A0tBbLYG5iBreTAEmUmL8ph5uNCLiPT3U3FHvLvhlwaWsaHACbkC3gAR7oKtDDlkkbAbiLdea0Yv6Lj+j3D1SQZIJ5jXneNFDXpuaCSSTJk7cwL2lC07U3Fkjpf7JROCxBeAXaERpc+JG6ntWxeGlDCOrODGgl52ProBeyBw1Jz3O2LTeSYsf8qy9m/y8bSImGNfJ5AgtBg7w4jzTfjfBsOxrqrMsEud3ROmlzqNfuE2dFo+TcchDhcGXMy3PetuRz+/BWXhcUy2X6jWbnob+CruCxfdLoIiwc0QAY7uYDaAmeIouz0gQWlzQZjo0nw1lb/0aKTTaLU6HBQ/AawOgQTHpM/Re4a0CZIEG4943UlR0iV0piI041iRVqNeG5YY1rrzmIEZuk2UGEdBJbuII8f8LaoJChoujWP7oi7sn+AHHxMK18UbloNbyMDwCrGFqaHS8hPamMe9rQ/K4QT1nTvLNlFwR8KpRXaYnvR/cK54uoW4xj28wPEcvRLeA8MbnLySIMhOOJsJq0Sec+miEmGKLZXZLHDmCoMKctEW0abIkXZ4j6Lyg05QHaqbKnJ4IrOtHfPleU84Ew5HuG4I+qziWFipUJiZMI3s6Aym7e4keeqpeiSQh44IcP8AtCRVAPVWftEGgyXCFWa7heCnixJGgU7HAa3i6CbUaTlm63/EgH21VL+CVY4Y9sQo6lKRHRC0as+CPpEQuP38q2ikJU9k/C6QIewwczHj2sfWFR8ZRuRorRWzfyn0SrEMvfUnkoec2unVJZR0IKpDdZjn5qM4qLCPNFY6kCSOV0sq03fqO1p2+7Ltg0zlfmgqo4Hf9l6yo4GxjrKBzGFgcQ4GddtlQi4j/AccdTGVxzDa9wUaOMBw8VUAHAkkHXXotqmKI2KNGTaLNiOI5dVWOMdpHkFrCR1gKapxUZRIcW6OuNeY5+CXUOFU65JZUsL5csOj1jzVEhk/0r9fEOcZc4k9Sh3FE4jDuaTLXDxCEKlKzojRi8WLFMYdY85QJiJzACL31Ji+pW+Fx7Q6QNdo5afVesFgHXE7iV5iMPEEQACSQBc9Z5aLmTT0zmUlVGjaYJJM5jfOTebyfGV5icLmLGyJMZnRJ09142nV/kBuJmDfbz0U1KjnqNIdGUC3M8vFNbsZN2TOe5gcwQ51oMR59fBRPrGkASQJ21A+7o3EVAWZgBcC9i6OZ9/dLhWIdBFokWvEfslirFSCsJxGpTEgkzvvP0snzuPvc0flh8tIAJtF9QIkCRtdBcNaCDVk6ExNzz67BA1CHVXtkNA0voQBMHx+qXTfB4yfEH4HiLSxwAYBJcRtJ5E8rwnrXNrsa97oqMMQDEgRlHt9yqi+kKYy1DczcRcnQ+nzRn4hzqZBJb3TEaiBbrfdZoMW46+F64TimvH6icvcM2mDqR5I3MPouUYHibmkGSLm4nnsnHC+MOqPDiXu6fymL960Turp0DbdF+fSjbVBVWf4Tvs9iKeLaQaZY9sEjNNiP1C2iScU7QcPYSPiF5nL3Lib6GBIkRKKmguLRrh6lxznyVgwgmFTn9oMOxocGvzEmG2k+eiY4TtRTkdx4B/mlp9hqmckBaL1g3wQnxc10TC5/g+MU6v6KhJ5G3lBhMaVcj+YpOj5IvrMaNFM3FiNVSaXEba3UdXirhMSUMRsxvxrBlwJBB1KpvEOOmiMlOxNp5dQpOIcWru0sLyYJ2VUxVImSSTO+8qsIkpTDKuIzS4ukg3POfqh6tU3gzKGymN59lsWi86+FlRIRtG34nvA/wCeSIw+IBsbGNR93SZ9E3MwRz9tFNhnvEFwETFiJHlOiagWNKWJy90gQJuJui6GNGg08UkrGSANFK0SdYRxTQB/+JDjCDxolR4QkdUZVpgiZuvP9fPF2i/l6fGV3EugEfSUDicW091uWDr3Zv4FNMdhzskz8NDpEA9dE3my04p7IKxObvETFtRbwiyjbln9RsOdl5WwpOpYSDrP3KFfRgamx2XWkc7SHmMc2nSYW5jmBJkgt1jKI0OmvNA0ab61qdNxMxY2BJi8+IUFCvUd3Gh0eET00um/CqfwnzVcaI5mCfCNfkjonigHFcFr4dpNZpEEEgS4ecWS2rxbK0NZAncAiJ5X16lW3ieLw9Sm5tCq9xnMWkQ0nfukiJO91z3HYOo095hCOehoxTezMNjchM5nNMyA7fnyQJKzKV4ptv6XSSMWLF4lCOSS1oI7wB1n5oqhimlt4daL7KJlQAEATmGi0dS7sGLk+vl93XN3pyd6MMOwwI0mARFyProt/wAY0GAO6RJlk3Fre/oUHwwXDXGInoLD2/speKww5i435RruPVJX+qNhsidiwSA2QPMfNSVAHQMsuIvv/kea0wVUZDOXxLbj01TXBMDozOAy3BERHPmN0W6NJ0a4OjUZIJAlpIgwNLtgaCw80kbTe6pmYLAd4m4+XsrEWH4ofIJgtfsbHVsaTKX4x7g50d2TqIE3HLlC0ZbBD0NG1HZspLSdIIJOnhzR78UAD8TuuBywNP8AK3bFUAy2R3QXGT5bzPVZUoEua45CAO/Yg66wd9PRLdspGVip2JaDrLXEg8m7+IXuEJZdsgTeOYkSOiIxWCE52ubckltxIB2630QNSoW94d69wBFvHSRZUW1oam+DBnEqje8KmlgAYhp10N1vRqNdGcsJ2ygDW8wfTyKXVXNeHxIhgLbaknQjkvKX+2wFzSf1CbkRo0chE+a1aN8tjkXcWtDWhumhOn6rG2qGDyw2fnvpAkeUWUNO7gHd2Nefj1F0Q6g2wDevM2E/IFT4KGVMa5oDmgA21B5+xhOuF9pqYIp1y47B17HrpIVRYXMINw2AJmAIOsaCZi9lvXxTAGmLzJvoOQt9gJk6ehqOg1eN4Y/zNAbaWyCfLcrx1ZjwC18SJFzf+6oOMbTcyWjM6M3lzMekoZmPqyO+Q0aAHbl6K/nJSBizoFRzbzVlBvI0FRp8bKvGqCJBJHNQiqeq6VEi2WJ7SdHt9YUT2EXJ9/7JK57rajwlaPedwfNGgWPfimDYn3WoeYu3zhJ/xbha48lvSx5E/ULUYbsEmJAnT72U1V+XcSLW/capMOIO5/VYzGO3+SZIA8oYrnBR1OuSNYVdZiTqR/42+SJpcS2k/JLOGSMnQ2qEHYEpTiqQvaEZTxY1zfuosTiGn+r1H7LixcWdMJ5IRYnDbgz03Q/wztry3RuLqDafvwQbnN0mP/j9SV1w4JMhc503la5usKanVLZg+cLKgJE5CZ0P7GPZVSJNg+cBQ1KimDBIAPt+60dQk2uN4F/uyajJi7EUA6+6kxPBQ2k2qH90mLxM7wFtWoVNh4AaqOq+rlLTOUXIiPM2lK4orGT/AEWvpjYrU0/D1UjyOXutJU2kXQ5FPM3SSCDEcrEKLEl2cMIi2mmpXixcMXuiMXbDeH4GqSQ0NPcP6zEg3DhH3C9xhgBlRke/oRPJYsQu5ATt0aPYQO7DhqRMO6iR5qRwL8xa54EARlBuBqZ6kdd1ixZMRyPaGNqGrlcyALF1xYDeRvG8onHMiHTprvqdPAmAsWISq1QJJWqIziS0w0RAJyuIi21j7FH0cYS3M6A65DfeNbWWLEJLRvgOMVTLgBIEwINxzOnPnsgeIDJUi8TINhpsfZYsTR0zp83qzapQLi17AAMo6TGoOnPVb1cFzDdcwDTfUzJNvQm0L1Yg5MtipM9bXazugyYBI2ad4kyon16mYReTAi5vC8WLNUIoqw+pgq5ElhtlBZmANzYgHXa0+SX4qkc4GRxLbEa6idjyCxYlhItPzSCKuHcxhlmXN3TqCB4Iao+mS6GkCBHekdSQ4TfxWLE8HasnJVo1o0XDQkTfl6dP7o2kLXdt4mVixeh5u42cvtp0efEjW6xlcyIMfILFicie1HOuHG45m/3dRsxRGhK9WLBMbijOYGHTOnvdeDEEHNN5mRa+srFiwDZ2ILiXOcSTzkkrxmIIWLE6AE0cZO6JOJnosWKPpFBi6YLXqzuhmkzsVixCKKN2ZkOmU+l1u4QBBjyPy0WLFZEn00EzME84/uF5XqgxZ1rRb6NHNerExkCkOGztZi4Kwl5gnMAdCZMnoTqVixKykVujbH4bLTzua14MiQ8Bwj/iNfNV53TRYsXPNnR58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7" name="6 Rectángulo"/>
          <p:cNvSpPr/>
          <p:nvPr/>
        </p:nvSpPr>
        <p:spPr>
          <a:xfrm>
            <a:off x="428596" y="714356"/>
            <a:ext cx="84296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La OTD en </a:t>
            </a:r>
            <a:r>
              <a:rPr lang="en-US" sz="2800" dirty="0" err="1" smtClean="0"/>
              <a:t>pediatría</a:t>
            </a:r>
            <a:r>
              <a:rPr lang="en-US" sz="2800" dirty="0" smtClean="0"/>
              <a:t> se ha </a:t>
            </a:r>
            <a:r>
              <a:rPr lang="en-US" sz="2800" dirty="0" err="1" smtClean="0"/>
              <a:t>extendido</a:t>
            </a:r>
            <a:r>
              <a:rPr lang="en-US" sz="2800" dirty="0" smtClean="0"/>
              <a:t> en forma </a:t>
            </a:r>
            <a:r>
              <a:rPr lang="en-US" sz="2800" dirty="0" err="1" smtClean="0"/>
              <a:t>exitosa</a:t>
            </a:r>
            <a:r>
              <a:rPr lang="en-US" sz="2800" dirty="0" smtClean="0"/>
              <a:t> en </a:t>
            </a:r>
            <a:r>
              <a:rPr lang="en-US" sz="2800" dirty="0" err="1" smtClean="0"/>
              <a:t>las</a:t>
            </a:r>
            <a:r>
              <a:rPr lang="en-US" sz="2800" dirty="0" smtClean="0"/>
              <a:t> </a:t>
            </a:r>
            <a:r>
              <a:rPr lang="en-US" sz="2800" dirty="0" err="1" smtClean="0"/>
              <a:t>últimas</a:t>
            </a:r>
            <a:r>
              <a:rPr lang="en-US" sz="2800" dirty="0" smtClean="0"/>
              <a:t> </a:t>
            </a:r>
            <a:r>
              <a:rPr lang="en-US" sz="2800" dirty="0" err="1" smtClean="0"/>
              <a:t>tres</a:t>
            </a:r>
            <a:r>
              <a:rPr lang="en-US" sz="2800" dirty="0" smtClean="0"/>
              <a:t> </a:t>
            </a:r>
            <a:r>
              <a:rPr lang="en-US" sz="2800" dirty="0" err="1" smtClean="0"/>
              <a:t>décadas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b="1" dirty="0" smtClean="0"/>
              <a:t>OBJETIVOS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/>
              <a:t> </a:t>
            </a:r>
            <a:r>
              <a:rPr lang="en-US" sz="2800" dirty="0" err="1" smtClean="0"/>
              <a:t>Conocer</a:t>
            </a:r>
            <a:r>
              <a:rPr lang="en-US" sz="2800" dirty="0" smtClean="0"/>
              <a:t> </a:t>
            </a:r>
            <a:r>
              <a:rPr lang="en-US" sz="2800" dirty="0" err="1" smtClean="0"/>
              <a:t>su</a:t>
            </a:r>
            <a:r>
              <a:rPr lang="en-US" sz="2800" dirty="0" smtClean="0"/>
              <a:t> </a:t>
            </a:r>
            <a:r>
              <a:rPr lang="en-US" sz="2800" dirty="0" err="1" smtClean="0"/>
              <a:t>indicación</a:t>
            </a:r>
            <a:r>
              <a:rPr lang="en-US" sz="2800" dirty="0" smtClean="0"/>
              <a:t> en </a:t>
            </a:r>
            <a:r>
              <a:rPr lang="en-US" sz="2800" dirty="0" err="1" smtClean="0"/>
              <a:t>las</a:t>
            </a:r>
            <a:r>
              <a:rPr lang="en-US" sz="2800" dirty="0" smtClean="0"/>
              <a:t> </a:t>
            </a:r>
            <a:r>
              <a:rPr lang="en-US" sz="2800" dirty="0" err="1" smtClean="0"/>
              <a:t>distintas</a:t>
            </a:r>
            <a:r>
              <a:rPr lang="en-US" sz="2800" dirty="0" smtClean="0"/>
              <a:t> </a:t>
            </a:r>
            <a:r>
              <a:rPr lang="en-US" sz="2800" dirty="0" err="1" smtClean="0"/>
              <a:t>patologías</a:t>
            </a:r>
            <a:r>
              <a:rPr lang="en-US" sz="2800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/>
              <a:t> </a:t>
            </a:r>
            <a:r>
              <a:rPr lang="en-US" sz="2800" dirty="0" err="1" smtClean="0"/>
              <a:t>Analizar</a:t>
            </a:r>
            <a:r>
              <a:rPr lang="en-US" sz="2800" dirty="0" smtClean="0"/>
              <a:t> </a:t>
            </a:r>
            <a:r>
              <a:rPr lang="en-US" sz="2800" dirty="0" err="1" smtClean="0"/>
              <a:t>cómo</a:t>
            </a:r>
            <a:r>
              <a:rPr lang="en-US" sz="2800" dirty="0" smtClean="0"/>
              <a:t> se </a:t>
            </a:r>
            <a:r>
              <a:rPr lang="en-US" sz="2800" dirty="0" err="1" smtClean="0"/>
              <a:t>implementa</a:t>
            </a:r>
            <a:r>
              <a:rPr lang="en-US" sz="2800" dirty="0" smtClean="0"/>
              <a:t>, </a:t>
            </a:r>
            <a:r>
              <a:rPr lang="en-US" sz="2800" dirty="0" err="1" smtClean="0"/>
              <a:t>considerando</a:t>
            </a:r>
            <a:r>
              <a:rPr lang="en-US" sz="2800" dirty="0" smtClean="0"/>
              <a:t> los 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/>
              <a:t>distintos</a:t>
            </a:r>
            <a:r>
              <a:rPr lang="en-US" sz="2800" dirty="0" smtClean="0"/>
              <a:t> </a:t>
            </a:r>
            <a:r>
              <a:rPr lang="en-US" sz="2800" dirty="0" err="1" smtClean="0"/>
              <a:t>sistemas</a:t>
            </a:r>
            <a:r>
              <a:rPr lang="en-US" sz="2800" dirty="0" smtClean="0"/>
              <a:t> de </a:t>
            </a:r>
            <a:r>
              <a:rPr lang="en-US" sz="2800" dirty="0" err="1" smtClean="0"/>
              <a:t>suministro</a:t>
            </a:r>
            <a:r>
              <a:rPr lang="en-US" sz="2800" dirty="0" smtClean="0"/>
              <a:t> de O2.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/>
              <a:t> </a:t>
            </a:r>
            <a:r>
              <a:rPr lang="en-US" sz="2800" dirty="0" err="1" smtClean="0"/>
              <a:t>Considerar</a:t>
            </a:r>
            <a:r>
              <a:rPr lang="en-US" sz="2800" dirty="0" smtClean="0"/>
              <a:t> el </a:t>
            </a:r>
            <a:r>
              <a:rPr lang="en-US" sz="2800" dirty="0" err="1" smtClean="0"/>
              <a:t>ingreso</a:t>
            </a:r>
            <a:r>
              <a:rPr lang="en-US" sz="2800" dirty="0" smtClean="0"/>
              <a:t>/</a:t>
            </a:r>
            <a:r>
              <a:rPr lang="en-US" sz="2800" dirty="0" err="1" smtClean="0"/>
              <a:t>egreso</a:t>
            </a:r>
            <a:r>
              <a:rPr lang="en-US" sz="2800" dirty="0" smtClean="0"/>
              <a:t> del </a:t>
            </a:r>
            <a:r>
              <a:rPr lang="en-US" sz="2800" dirty="0" err="1" smtClean="0"/>
              <a:t>sistema</a:t>
            </a:r>
            <a:r>
              <a:rPr lang="en-US" sz="2800" dirty="0" smtClean="0"/>
              <a:t> y </a:t>
            </a:r>
            <a:r>
              <a:rPr lang="en-US" sz="2800" dirty="0" err="1" smtClean="0"/>
              <a:t>su</a:t>
            </a:r>
            <a:r>
              <a:rPr lang="en-US" sz="2800" dirty="0" smtClean="0"/>
              <a:t>   </a:t>
            </a:r>
          </a:p>
          <a:p>
            <a:r>
              <a:rPr lang="en-US" sz="2800" dirty="0" smtClean="0"/>
              <a:t>    </a:t>
            </a:r>
            <a:r>
              <a:rPr lang="en-US" sz="2800" dirty="0" err="1" smtClean="0"/>
              <a:t>monitoreo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73583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AutoShape 2" descr="data:image/jpeg;base64,/9j/4AAQSkZJRgABAQAAAQABAAD/2wCEAAkGBxMSEhUUEhQVFRUXFxoXGBcYFxwYFxwcHhgdGxwXGhocHSggGhomHBgYIjEhJSkrLi4uHB8zODMsNygtLiwBCgoKDg0OGhAQGiwkICQsLCwsLCwsLCwsLCwsLCwsLCwsLCwsLCwsLCwsLCwsLCwsLCwsLCwsLCwsLCwsLDc3N//AABEIAJgBSwMBIgACEQEDEQH/xAAcAAACAgMBAQAAAAAAAAAAAAAEBQMGAAIHAQj/xAA+EAABAwIEAwYEBAUDAwUAAAABAAIRAyEEEjFBBVFhBiJxgZGhE7HB8BQjMtEHQlLh8RYzYkNyoiRjgpKy/8QAGQEAAwEBAQAAAAAAAAAAAAAAAQIDAAQF/8QAIREAAgIDAQEBAQEBAQAAAAAAAAECERIhMQNBURMiYUL/2gAMAwEAAhEDEQA/AOmAr0Fc7w38QagBz0mutYiW35nWy9xHbqo6A1raY3dGYi20wF6DaPNyR0SVkqiYP+IADQKlJznixIIAPWNlriO3T3kfBY1sTmz3noNIWtBtF+Dlio1DtPW7xOW+giw8P7rx/aitaHNtOwjz6oWgl7WBc04z2orl1J7Rk+GSZaTD55t0j9yvK/8AEKuAA1lOREm5n3shaBaOmAL2Fzah/Eh4IFRlN1rw4tPjutx/ESrf8qmf6YLo8+fstZnJHRlhXPHfxFf3fymTJzd43G2XkUvqfxCxUnuUwLx3SY5XzXRs2SOprJXPX/xFcW9ygM3VxI9AJWUv4gvP/RZ45iBPJbQMkdElYSudt/iBUIcPhNDotBJ9QUIzt7iGMGZjHm8vdI9hAWNkjp2q0IXNf9fYl4GVtNtrnKT5gSvf9Z4u4IZ0OWI6iShkkFSTOileLnJ7Y4oyDkBF5A6zJugj2yxbf52m51YLj0R/ognUStCVzR3bbFkggsEG4LRBB2528V5V7a4si2Rulg395TqaFckjpa8XOB25xMklrIiMsWn+qZnyUuF7dVZdmY106CcsWv5Js0DJHQCvCqSO3ZgTRHXvR6WROF7aNc4B1ItBIE5p+iOaNaLWVoVG/FMFy4AczYJTX7UYZpc3PJbYwCb8gd0+QWhyvCkLe1mGJADjfcggDxUju02HmM42vtyQzQNDYlayl1bjdBtzUZodwdPBV3i3bZrbURJ3JHyWzQGXIr0Kg4ftzUJGamw8wJHpcq0UuO0SYzj9OadgORPPotmgaG69CCpcRpuAIe0zG430WlPi9ElzRUb3dTNvXRbIahjKxAu4nSEfmMvp3hfwSbjvH/h5clRgbq5wIc7waJ+YQzNRZlirXAe01Oo382q0P5Hu28dD5I/E9oMOwEmq0xH6e8b+C39EahqVrKRntVhswaHzP80HKOhK8f2qwgMGs23Q/stmgUjnQY4xm8IlbOrZB3gPGLrwPkwP1XPvqvW0pP6Drebz1F1x2HoMazi7f9kZ8V1y4yoMcx1N0RY+/RR0iSDnMd4ehB/YI9DVDdmKGQZSZJi/uoqpDXd4eC0wjNnH9JG1r7+MLbF4dvecSYsRaSbaFInsL4e4mqajYA0+9Es/CPk6nlM7628kfhqoOxjr+3NQPxRBGW7bbaX2EouwxBadDMBA9be0qaozIy3xL6tBn5aCEbU4g2NGkak+O6BHFWB2VpEc418T1U7kHp5SotzN/UBrJ8NNOS3wpzEtc4kTlMW10k9bKWnUaRlJs2RAny/yh6lQOJLQWwSTyPQ9IS5WHQXUY0Xa+I2JnSxQ7sW7kBbl7qcYum4ktjILNtBnmZutiKbnAh0mAIB5anVPFtdM0mwalWcDePMRKNLnPEOa3TUWKgxdNpe0giI2uT93RLar80A26iPJPd7JtUaAlrbzbwCynUcd4Mc4KJeMw0GvP6oR5aDBI7wsOnVaW0Aw4u1rndRwTeZ6BR4mgAwAANi86A3jyW1JkAFzogeynxFotHoeB06DVROmNDrNypMQ8t/l10dClpNkTHnpPkspBlFAvxxMXO2qENZ0/wAyYOYGluYd4ztb2WmINjyjTcHaytGQjigeniCRDdpJ8gtqeOmPbmhsPSLXkHqJla4yn/TIibbWTfRGkMKvE3kBpc5wGklQ08VmNrc/BAy4QdN14a4kEAAg3KemDEOfUI/TbpzWU6rhqY+ajDryDy/wvbwZOYIWCkEuqgi+iGblGt1Cawi3koDiOafEyQS+oAbGCvDjnA6+IQ9WoItEqN1QOkLBxHlGuHtJaB1vceQUD8S1oN52j9kswtd7JymJEKCq64klJTsOKHDeIBtnd0/LxQGJ4jLpA0QbwSbrHwIsAtWx1FBtOsdZXlXHFxgm/NDOqiLbodzSORlKwqI1fiyGjJtvN0I/EunYoB1aygNVLdDrzOoVuyzqb25qzRLbSKkG+kmmCb9Od0ViOAYiiRnpuINwQ0lp5XgJ524xbj8F4a4OcyHNe0NyuBIcLa3Vk7JE5GPNSpme1oFMXFptfnGsBcj9nQy8k3RWHdhMTVa5zmAZdnEgmBPdGUzySyr2GrFssg5mzbvGb90/8hGnULtrKhMjoI+qWVsMW06op/qD8/W8c+khD+rGl5I45geAOAqES74YBfbQTEgQpuG9jq1YOfSGdoMGXgHYiJhXXB4VgxeKpvt8SmdPHMiP4e0nNbiGwImPYQmc30VeafSj4vsa+gxtR5bGYty5ocC25E/pJgWAPNE1eyofTZkaIcRkblgjPcDPJkEN1OkaBXbtTh3fBdpHxRUjlmbBnzKio4WaFKo0kABg3MZc7TpsJ9Ev9HRlBLVFAxf8K8UR3GPA5fEZ+4sq7jOwOIouFOucryO40Q4E2gZgYkr6LMltQeEf/ULmP8Uqzqb2PE/7dN/mMwn3CK9JPSHlFLZzathSG5XhwLYbeRpoT8uWiL4Vw8F4mQDym86TeN91vwbHZmuLrkRLnann77Jnw2mx3cBEFhg6wQcwPTT3Qyd0S/nSys8xPY3EtcWlha5wsctMtJtlMh3gLncKc9kMZSpsLw0uc4BkBuhOXLY6kub9zF7xz2to0sRWBLWUi1zBBktAMCSB/Iea1w3FWVsJTrUycrazQAYzNh4IaY3gBaPpJjJLhz6lwN0gGziTq0XuR9IRNXg7ozAwBrboSfkU+fas3kKhHuD9UZVw5GcwAM0SbEy1wgDcXVlJoVxKLlc2xYSZt1vFo+7Kz4HsXinN+I17KZDA6zvzA0tkWyxJHVL+LUQ13rf3XS+FV5bH/sUh/wCJCEpMMPNFJo9h6lQD82kCW2sfAHSJmFHi+wdanAdXZdjnju/0iS3TWD7K6YGJFoy/t+6J43TDnsv/ACu9CCPqg3IZwRzLiXZx1CGVHMcS0OlsxBGl7yLIGlhMhAFwArp23dBpnUkAW5Brf3KqVZ1yIKnsW90APouJgiwMCdUsrYbLLie7OnL6Jy92QkmTyCArvBpObO7T7n91SEthcE0A4jCGJ53HNH9kOBOxtVzPiZWsbmJiTrFhzQWLrudl0bEgNEAf3UvB+LjC1KjwM7shaBOhMXMdJVcnWidRTG/EezFOnV+E6q52XNLsoBtJtfpuoaXY1tRjnMrFv6oBbM5W5gDGkg67JFje0lWpUzOaATawjoCsp8drU31MrnCQJyzyifMWTJy/QOiBmELZDjBB0n5Jrw/hWemTmyzI0nl+6UuxLnxEknW1+aa8M4o5vcIGUmZHlp6J22Iq+hR7Jt+Hm+NeCYybiN56qv8AEeGlmVwIcHdIjT91fKNZr6ZykGM1vIa+irfEaU0W9HfRaM39GaXwrL2HQrSmy6OqRK1ptlwjWR81W9AbH1DswLZ3u10AEbdeqm/0pScAQ9250/urbxPh38zZJIzR0gfsoaLPD+b5Bc+bHxK03sZTJtVeLTEA8v3UFbslS7/5lTuTsL39leMM2XC237IWmz/fMbn/APQQzkNRUqPY2lIBfU/UGzLRqY5KscYwzaNdzAXFrYu7W4B2XUajJe2D/wBdg9nFc67X0h+LriR+oAW5ABbJvoUgngPZxmKc3OS0EuBLQNANb7yQqziqTQ9waCWhxAnWJtPVXzsbi4w7pMZGVXfK/wAlSH15MpR4f9Lziu0hdapVfViwEABk6/2idVd+w3HGCowZKlRxAa2CQxo3eQdSTqTaAuIGrlkjUag8vApnwvjTqLvy3uaXSIHKxtOhXFsWLktn0lhuMMzva6s2Se7IAEbQdHG+qY12wx5uCGjxtv7FcO4V2rDXsGJDX0xlio1vfaG6At6TeLn1XYMP2loVcvw8zw4RYTIjfyOpWi7KKSkL+J4L89tTMwgtykzEWt4LOylJ1PFPbIykE23It7Jhi8IGuzgB1M2I6H9voiOC0wH/APJuZp8DBafAi3kqhS2T9oxSFBxrAltpiZHI25apVi+J4fA0G0quYtcCW5RMg3sZ2kXR/aSoIyPzZHsc2QJ70iPaVyDizn5y17i7KAGgmwbtHLwWoHpLHg4xf8QsTmc5jg1tyAWNMAaSdzCpvHe19bGVGl4nI3IDAaDebiD0W/FmZaXiR9yq78f4eYQDAmxEzIjeTeNE0YrpJ5OOwniGEe9oDCACZdB9fmj+AVRRqNLxFzfn3Un/ABZgsDXtnTNIB/ZSYfE5QQQTFrnQ9D+yysH+muFy7Z9padXCUcPS70OJqRMiwgTEESTedlN2NxeXC1KTnDIKlN+wMmzj1s0WVOwsvaCZHQ36okEtuCUa1SFbadsunF+JU21rPafzJzD9MQN0zxGPp1HHI9rgSCIK5VWxGZxi8akaDxhMOH4ktLXNdHLl4hYymy28WwrnCytvCeJUQWj4jcxpU2BubcA2XOxiatcljS55iSBqOpA2QMlpgjLGs2Nt03UOpfTqOL4nTw4Dqkw5xFhP3ZSVuLUq+U0nZogEEQdtly59Z+UGo4uaSctyRb5FGYWg8HM0nxGoH3ZZJG/oyxdqeJMa5onMQNAdLAX9EhdxJr/06qCvh9/WfmgX0wwEkj3T4qiUm7NsZWJJ+aSYvGOEwPFGV6gyyDql+Hh0g3E6aKMliVhICOLDic5JgWvH3dY2k5wkOBBuLwf7rTFYHK6ATcGJ53Eey9DqdNoGVweWzfry80VL8DNfhq2kM4BJAHMLfO6J1BGU8wiKB7tzJn7nqpntGV17AiZ2mYtylVjIk3sXsqEGbyNOicYJstv3TrItrZL+G+E31lEYpxabSJO6t3Qsu0WHgrXNdkaZBuZO0fNbY6j+SDIIkXGmhSLD1iQZnSJR9HEwwUgAWkgyUj0wJ/Be+ki+CYHPVaOZWh3tEbbpx2dxVSm4upUQ8gEHUmPAFO5aMjob8K4VGO07kHwiEMeH3I/7vcIDhPHn4lr2PAD2aiIMbQnGBkgc1A6FTPMHw4h410G3XZDUsC/8/u845mDP34Ky08SWi8eahq4mJ+aW2PSKXjA5tRsD/qg3vENNlzTte4/jK+ax+JofALqnaLi1RrAWBgLXBziYEiYMztH0XHuN8SOIxFSq43c6dIHQeiokLQ97N2wmJJFhTcJ8SBZU6ArXw7tZTo4SphjSzl8gudeARYDzuqk9zZQY0UMcYxrjnJgxfz3Q9PDuA1b/AFDr5ounVzGe6HTuIJ8YUn440z+mBziPVcKk1ompSWiOlipg9Yj/ACrd2V7QVaLzTkua6IE90GYzeKrmFw7Kw7otMnXXfTyspQ74LmOyubFpNxbQIXvQH20d8w1R2W5kxsTCM4RSc9zgXkT3Tzi+/wDhcO4Jx2o3GUnfEdlzAFs7HWw2PJfQnAqYgnnp9+ae7LQeQv4zwV/wSfiO7gmJJm+5O90q492MBa19J8OjvB0mRGo1v0Vu4tiqbWFr3taXSACQCTEmPJA8XxfwaGcse8NYT3AC6I1AJErZNDySKXxHswz4VKtTdLQJe2q0HNoWwwWuCbEpX277NMw7SWU21fiBrjnaO4SSZaWwbm0aAIz/AFaKuDZTYy+jrnM0AWcbZYPQqw9t3/8ApwDeGM9YKKkyUqp0cT4tQa1gibQBrqTE313WYDhIr1WtFTLmdlBB3Gk9M0DzTbjFNr2wR6W8/dRdm6GWvh2loJ+My45BwcZ9FSPA/wCqAcJSdGV5AcNb7jWyjq4iGl1i0idfbon3aShkrVYBgVqmU8u8Yt5jxCWcLwxdUbnAcwh0g2MhhcPKwWUrZGXkVzBgh1ibyHDpCPZVdLcrC/QEe1omPBMhhGua5wjMc14Eyb/Iqy9luGUXYapjarnE0CQ1gkBxAJaS8GRBvZO5BwtWV/8AD1WPLXEMdEQCQ/q14MEW9lbqFJ2No95rqjqLcpqDJ+mZb33w46HylU5rs/5sl5ce9mO5BJmbzquo/wAOeAUKtCqXjO10U3UzoIObMCI5iDqLpW6DHbpFZf2IxJa0tY4jWc9Mt6aeehKHxnAMRRBdUBAGpm2o5Hcwuq4HBMwuHeGCSwZCQLk8+p71+aF7b4acEzKIDXMlvSIA9YQzdlX56OUPoZhHSf7eCiZwx77tM20J+Upq7D3AAtMI/huHANh/MbeRVU9E8WU7GcCc0E1O6DmuCDcCT8wk9NjWgNcQ45oAiIPOdtV0TtIzOAwAAB7iPNrW/RUSrhvzXzY5gR6i/os05IVqgfF4MFoImx3OnmlOLolzxJFhzVsp4clpGtxqPGPJCcT4eCMwH6T6iNFzp4spHliMUyCLWtdM2CNRq2J5jkeahEVG6EEQYNx/byROEe4giNL9PdUUiU4WSP4cA0EtLQ8ZgQeRIn1HutcWyR1HjcBMeOSKTNRleB5OYLeoQbXgTqZ+/orJsk40CfBIEtjbRatrWEC+1vqjaVIPYWiZkEdNTr9Ebg+FskWJlpjvRFp5XP7Iua+jrzsDwdA1HtbOUugGeXVPsRRODrsdRJyvBb3hOhhw+RWnZ2kGYmkSZGbfraFYeJ8NNag/KO9Qqhx37jrH0sUjlsKjVhPDcD8V3xbZwNQIzNj9JHObgptgqcJfwCRl6thWWlTAuRbVI5bLRRFihLZ0+9UDXcGtk6EJji3NykGNOUqo9o+JvZhKlSBLQQ35SjHYWUHtTxz8TVdRsyk03cJLnR7RKp+Pw4pmA6R4QnDWNbQfWdBe92RgO39T/HZIMQTIlXaVCxtsHJWq3WweAotWXssVTDOa0mAWtEggW8J+iAY/OJ2No+901xVRwaWFpaIiGiWx4jUm6U4ekGA9HTOnTzXFE5VQRgKjxDZeP6iTAgCQATvKZV8Q4025hmgwTYzuLdQlVGpVjOwxndABsCBrHqB6r1tCtLASMokkTadSjJK9jyQxwmKDcpa2COU2gz5FOz2sxJu2s4tjT4jgQeWt+arLQ4vIkgzEi8GSVLTwxYXFxJ030mw+fsloSNrgzxPaSvUc19eoXub+kudN/Wynr9qsTWGR9eoRoR8Q6ERGsRpZVyrQJ1ImeXXovaFNs92T7CYT0hstDEVagILXd236THr6LpOF7RnF4Oo2t/uUwBa1tA7rouaBoDWciYjXw+atvAcNDq4vJAPSJH1haL/0kaNg1albp9/spezrj+OozJazvddI+uiKxeDdEaKLsvScMR1yke4XTQyZL26YRWLQQc1QkjqIPjf6LzhuHaTLdMjrecX9UT2xpE4qSNwT6LfgtIBzj0I8pEe0JKpIdStsQup5WGLXkctRb0VnwmHycJyARnzPd1kn9glOOo2yiIklW/F0QMG1toytAjQ2TCVo5vwyhLg11spP0+i7N2Fa6jQYHH/edma2NG2GYnquYYPB5qopjV7wPW3yldNdWLcdTYbAMaB0gz5bIegPNVsb8aY5tCrYEuqAgc5LQAteOtL8A+WkENBjXQjfyRXH6ZNA75XBx8AVvjKObDvay8sIHmFM6GctFMki+4RvCqJc+BckmEPRHeAPNPezLQKwdsJnpZWukRWxHxmlDr/8rKrV8BeZiSJ9VeO07muqZgLEkjzVcxLZNug+qeLEktgTsKAPv71WVKE7alF5dfFE02CL81L0h9Qtladwprb3UHwgMwF9B4wrdVwmYGyVVeHRcDlK5lP9OiKtEONwwfh3gt0yH79VX8PSc2YurkcP+XUPOn7tcFWsUwgyIvY+K6YTvROcCPCNip4ifZG/iHTcxp8tvJCMIhskzp4r3NEDcHXyVOiuVKhjhnRUYQZhzfmFfuDVQ3EVRJALL+my5vRrhr2k8wbeKvfDMcypVDmEfpvsfMJZI0XbGnDcMGgX0JH36prXqAMOhSerUDdDvKgqcRMESp02V0gzFV5aqt2uA/CPbOx/f6I2vj0j4yPiMInUKsUJJlG7RAMp0aQFwyXaRJv47qtVnJ7xon497Nt1t9hIK9irS4DzNHLRywuWsqTkXSLXTxjhVhroPIfpOnvqjcTRa4gukm8jY/dlUfjETmmfFG4Z+Y52uLAB3gSSAPS4PJcb8yThoe18A0tBbLYG5iBreTAEmUmL8ph5uNCLiPT3U3FHvLvhlwaWsaHACbkC3gAR7oKtDDlkkbAbiLdea0Yv6Lj+j3D1SQZIJ5jXneNFDXpuaCSSTJk7cwL2lC07U3Fkjpf7JROCxBeAXaERpc+JG6ntWxeGlDCOrODGgl52ProBeyBw1Jz3O2LTeSYsf8qy9m/y8bSImGNfJ5AgtBg7w4jzTfjfBsOxrqrMsEud3ROmlzqNfuE2dFo+TcchDhcGXMy3PetuRz+/BWXhcUy2X6jWbnob+CruCxfdLoIiwc0QAY7uYDaAmeIouz0gQWlzQZjo0nw1lb/0aKTTaLU6HBQ/AawOgQTHpM/Re4a0CZIEG4943UlR0iV0piI041iRVqNeG5YY1rrzmIEZuk2UGEdBJbuII8f8LaoJChoujWP7oi7sn+AHHxMK18UbloNbyMDwCrGFqaHS8hPamMe9rQ/K4QT1nTvLNlFwR8KpRXaYnvR/cK54uoW4xj28wPEcvRLeA8MbnLySIMhOOJsJq0Sec+miEmGKLZXZLHDmCoMKctEW0abIkXZ4j6Lyg05QHaqbKnJ4IrOtHfPleU84Ew5HuG4I+qziWFipUJiZMI3s6Aym7e4keeqpeiSQh44IcP8AtCRVAPVWftEGgyXCFWa7heCnixJGgU7HAa3i6CbUaTlm63/EgH21VL+CVY4Y9sQo6lKRHRC0as+CPpEQuP38q2ikJU9k/C6QIewwczHj2sfWFR8ZRuRorRWzfyn0SrEMvfUnkoec2unVJZR0IKpDdZjn5qM4qLCPNFY6kCSOV0sq03fqO1p2+7Ltg0zlfmgqo4Hf9l6yo4GxjrKBzGFgcQ4GddtlQi4j/AccdTGVxzDa9wUaOMBw8VUAHAkkHXXotqmKI2KNGTaLNiOI5dVWOMdpHkFrCR1gKapxUZRIcW6OuNeY5+CXUOFU65JZUsL5csOj1jzVEhk/0r9fEOcZc4k9Sh3FE4jDuaTLXDxCEKlKzojRi8WLFMYdY85QJiJzACL31Ji+pW+Fx7Q6QNdo5afVesFgHXE7iV5iMPEEQACSQBc9Z5aLmTT0zmUlVGjaYJJM5jfOTebyfGV5icLmLGyJMZnRJ09142nV/kBuJmDfbz0U1KjnqNIdGUC3M8vFNbsZN2TOe5gcwQ51oMR59fBRPrGkASQJ21A+7o3EVAWZgBcC9i6OZ9/dLhWIdBFokWvEfslirFSCsJxGpTEgkzvvP0snzuPvc0flh8tIAJtF9QIkCRtdBcNaCDVk6ExNzz67BA1CHVXtkNA0voQBMHx+qXTfB4yfEH4HiLSxwAYBJcRtJ5E8rwnrXNrsa97oqMMQDEgRlHt9yqi+kKYy1DczcRcnQ+nzRn4hzqZBJb3TEaiBbrfdZoMW46+F64TimvH6icvcM2mDqR5I3MPouUYHibmkGSLm4nnsnHC+MOqPDiXu6fymL960Turp0DbdF+fSjbVBVWf4Tvs9iKeLaQaZY9sEjNNiP1C2iScU7QcPYSPiF5nL3Lib6GBIkRKKmguLRrh6lxznyVgwgmFTn9oMOxocGvzEmG2k+eiY4TtRTkdx4B/mlp9hqmckBaL1g3wQnxc10TC5/g+MU6v6KhJ5G3lBhMaVcj+YpOj5IvrMaNFM3FiNVSaXEba3UdXirhMSUMRsxvxrBlwJBB1KpvEOOmiMlOxNp5dQpOIcWru0sLyYJ2VUxVImSSTO+8qsIkpTDKuIzS4ukg3POfqh6tU3gzKGymN59lsWi86+FlRIRtG34nvA/wCeSIw+IBsbGNR93SZ9E3MwRz9tFNhnvEFwETFiJHlOiagWNKWJy90gQJuJui6GNGg08UkrGSANFK0SdYRxTQB/+JDjCDxolR4QkdUZVpgiZuvP9fPF2i/l6fGV3EugEfSUDicW091uWDr3Zv4FNMdhzskz8NDpEA9dE3my04p7IKxObvETFtRbwiyjbln9RsOdl5WwpOpYSDrP3KFfRgamx2XWkc7SHmMc2nSYW5jmBJkgt1jKI0OmvNA0ab61qdNxMxY2BJi8+IUFCvUd3Gh0eET00um/CqfwnzVcaI5mCfCNfkjonigHFcFr4dpNZpEEEgS4ecWS2rxbK0NZAncAiJ5X16lW3ieLw9Sm5tCq9xnMWkQ0nfukiJO91z3HYOo095hCOehoxTezMNjchM5nNMyA7fnyQJKzKV4ptv6XSSMWLF4lCOSS1oI7wB1n5oqhimlt4daL7KJlQAEATmGi0dS7sGLk+vl93XN3pyd6MMOwwI0mARFyProt/wAY0GAO6RJlk3Fre/oUHwwXDXGInoLD2/speKww5i435RruPVJX+qNhsidiwSA2QPMfNSVAHQMsuIvv/kea0wVUZDOXxLbj01TXBMDozOAy3BERHPmN0W6NJ0a4OjUZIJAlpIgwNLtgaCw80kbTe6pmYLAd4m4+XsrEWH4ofIJgtfsbHVsaTKX4x7g50d2TqIE3HLlC0ZbBD0NG1HZspLSdIIJOnhzR78UAD8TuuBywNP8AK3bFUAy2R3QXGT5bzPVZUoEua45CAO/Yg66wd9PRLdspGVip2JaDrLXEg8m7+IXuEJZdsgTeOYkSOiIxWCE52ubckltxIB2630QNSoW94d69wBFvHSRZUW1oam+DBnEqje8KmlgAYhp10N1vRqNdGcsJ2ygDW8wfTyKXVXNeHxIhgLbaknQjkvKX+2wFzSf1CbkRo0chE+a1aN8tjkXcWtDWhumhOn6rG2qGDyw2fnvpAkeUWUNO7gHd2Nefj1F0Q6g2wDevM2E/IFT4KGVMa5oDmgA21B5+xhOuF9pqYIp1y47B17HrpIVRYXMINw2AJmAIOsaCZi9lvXxTAGmLzJvoOQt9gJk6ehqOg1eN4Y/zNAbaWyCfLcrx1ZjwC18SJFzf+6oOMbTcyWjM6M3lzMekoZmPqyO+Q0aAHbl6K/nJSBizoFRzbzVlBvI0FRp8bKvGqCJBJHNQiqeq6VEi2WJ7SdHt9YUT2EXJ9/7JK57rajwlaPedwfNGgWPfimDYn3WoeYu3zhJ/xbha48lvSx5E/ULUYbsEmJAnT72U1V+XcSLW/capMOIO5/VYzGO3+SZIA8oYrnBR1OuSNYVdZiTqR/42+SJpcS2k/JLOGSMnQ2qEHYEpTiqQvaEZTxY1zfuosTiGn+r1H7LixcWdMJ5IRYnDbgz03Q/wztry3RuLqDafvwQbnN0mP/j9SV1w4JMhc503la5usKanVLZg+cLKgJE5CZ0P7GPZVSJNg+cBQ1KimDBIAPt+60dQk2uN4F/uyajJi7EUA6+6kxPBQ2k2qH90mLxM7wFtWoVNh4AaqOq+rlLTOUXIiPM2lK4orGT/AEWvpjYrU0/D1UjyOXutJU2kXQ5FPM3SSCDEcrEKLEl2cMIi2mmpXixcMXuiMXbDeH4GqSQ0NPcP6zEg3DhH3C9xhgBlRke/oRPJYsQu5ATt0aPYQO7DhqRMO6iR5qRwL8xa54EARlBuBqZ6kdd1ixZMRyPaGNqGrlcyALF1xYDeRvG8onHMiHTprvqdPAmAsWISq1QJJWqIziS0w0RAJyuIi21j7FH0cYS3M6A65DfeNbWWLEJLRvgOMVTLgBIEwINxzOnPnsgeIDJUi8TINhpsfZYsTR0zp83qzapQLi17AAMo6TGoOnPVb1cFzDdcwDTfUzJNvQm0L1Yg5MtipM9bXazugyYBI2ad4kyon16mYReTAi5vC8WLNUIoqw+pgq5ElhtlBZmANzYgHXa0+SX4qkc4GRxLbEa6idjyCxYlhItPzSCKuHcxhlmXN3TqCB4Iao+mS6GkCBHekdSQ4TfxWLE8HasnJVo1o0XDQkTfl6dP7o2kLXdt4mVixeh5u42cvtp0efEjW6xlcyIMfILFicie1HOuHG45m/3dRsxRGhK9WLBMbijOYGHTOnvdeDEEHNN5mRa+srFiwDZ2ILiXOcSTzkkrxmIIWLE6AE0cZO6JOJnosWKPpFBi6YLXqzuhmkzsVixCKKN2ZkOmU+l1u4QBBjyPy0WLFZEn00EzME84/uF5XqgxZ1rRb6NHNerExkCkOGztZi4Kwl5gnMAdCZMnoTqVixKykVujbH4bLTzua14MiQ8Bwj/iNfNV53TRYsXPNnR58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7" name="6 Rectángulo"/>
          <p:cNvSpPr/>
          <p:nvPr/>
        </p:nvSpPr>
        <p:spPr>
          <a:xfrm>
            <a:off x="428596" y="733246"/>
            <a:ext cx="842968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AR" sz="2800" dirty="0" smtClean="0"/>
              <a:t> Definición y diferencias de la OTD del adulto.   </a:t>
            </a:r>
          </a:p>
          <a:p>
            <a:r>
              <a:rPr lang="es-AR" sz="2800" dirty="0" smtClean="0"/>
              <a:t>    Objetivos. ¿Con qué dispositivos contamos?</a:t>
            </a:r>
            <a:r>
              <a:rPr lang="es-AR" sz="2800" i="1" dirty="0" smtClean="0"/>
              <a:t/>
            </a:r>
            <a:br>
              <a:rPr lang="es-AR" sz="2800" i="1" dirty="0" smtClean="0"/>
            </a:br>
            <a:r>
              <a:rPr lang="es-AR" sz="2800" i="1" dirty="0" smtClean="0"/>
              <a:t> Dra. Bujedo Elizabeth</a:t>
            </a:r>
          </a:p>
          <a:p>
            <a:endParaRPr lang="es-AR" sz="2800" i="1" dirty="0" smtClean="0"/>
          </a:p>
          <a:p>
            <a:pPr>
              <a:buFont typeface="Wingdings" pitchFamily="2" charset="2"/>
              <a:buChar char="v"/>
            </a:pPr>
            <a:r>
              <a:rPr lang="es-AR" sz="2800" dirty="0" smtClean="0"/>
              <a:t>¿A quiénes y cómo indicamos la OTD? ¿Qué  </a:t>
            </a:r>
          </a:p>
          <a:p>
            <a:r>
              <a:rPr lang="es-AR" sz="2800" dirty="0" smtClean="0"/>
              <a:t>     dispositivo usamos?</a:t>
            </a:r>
            <a:br>
              <a:rPr lang="es-AR" sz="2800" dirty="0" smtClean="0"/>
            </a:br>
            <a:r>
              <a:rPr lang="es-AR" sz="2800" i="1" dirty="0" smtClean="0"/>
              <a:t>Dr. Vila Fernando</a:t>
            </a:r>
          </a:p>
          <a:p>
            <a:endParaRPr lang="es-AR" sz="2800" i="1" dirty="0" smtClean="0"/>
          </a:p>
          <a:p>
            <a:pPr>
              <a:buFont typeface="Wingdings" pitchFamily="2" charset="2"/>
              <a:buChar char="v"/>
            </a:pPr>
            <a:r>
              <a:rPr lang="es-AR" sz="2800" dirty="0" smtClean="0"/>
              <a:t> Monitoreo y </a:t>
            </a:r>
            <a:r>
              <a:rPr lang="es-AR" sz="2800" dirty="0" err="1" smtClean="0"/>
              <a:t>Seguimiento.¿Cuándo</a:t>
            </a:r>
            <a:r>
              <a:rPr lang="es-AR" sz="2800" dirty="0" smtClean="0"/>
              <a:t> y cómo </a:t>
            </a:r>
          </a:p>
          <a:p>
            <a:r>
              <a:rPr lang="es-AR" sz="2800" dirty="0" smtClean="0"/>
              <a:t>     suspendemos la OTD? Situaciones especiales</a:t>
            </a:r>
          </a:p>
          <a:p>
            <a:r>
              <a:rPr lang="es-AR" sz="2800" i="1" dirty="0" smtClean="0"/>
              <a:t>Dr.  </a:t>
            </a:r>
            <a:r>
              <a:rPr lang="es-AR" sz="2800" i="1" dirty="0" err="1" smtClean="0"/>
              <a:t>Bosi</a:t>
            </a:r>
            <a:r>
              <a:rPr lang="es-AR" sz="2800" i="1" dirty="0" smtClean="0"/>
              <a:t> </a:t>
            </a:r>
            <a:r>
              <a:rPr lang="es-AR" sz="2800" i="1" dirty="0" err="1" smtClean="0"/>
              <a:t>Ruben</a:t>
            </a:r>
            <a:endParaRPr lang="en-US" sz="2800" i="1" dirty="0" smtClean="0"/>
          </a:p>
          <a:p>
            <a:endParaRPr lang="en-US" sz="2800" b="1" dirty="0" smtClean="0"/>
          </a:p>
          <a:p>
            <a:endParaRPr lang="en-US" sz="2800" b="1" dirty="0" smtClean="0"/>
          </a:p>
          <a:p>
            <a:endParaRPr lang="en-US" sz="2800" b="1" dirty="0" smtClean="0"/>
          </a:p>
        </p:txBody>
      </p:sp>
      <p:sp>
        <p:nvSpPr>
          <p:cNvPr id="1026" name="AutoShape 2" descr="data:image/jpeg;base64,/9j/4AAQSkZJRgABAQAAAQABAAD/2wCEAAkGBxQTEhUUExQWFhUXGBgYFxYYFxgYGBcaGBgYFxQYGBgYHCggGBwlHBcUITEhJSkrLi4uFx8zODMsNygtLiwBCgoKDg0OGxAQGywkICQsLCwsLCwsLCwsLCwsLCwsLCwsLCwsNCwsLCwsLCwsLCwsLCwsLCwsLCwsLCwsLCwsLP/AABEIAOAA4QMBIgACEQEDEQH/xAAcAAABBQEBAQAAAAAAAAAAAAAEAgMFBgcBAAj/xABEEAABAwIDBAgDBQYEBQUAAAABAAIRAyEEEjEFQVFhBhMicYGRobEywfAHQlLR4RQjU2JykhVDgrIkM8LS8RYXVIPT/8QAGwEAAgMBAQEAAAAAAAAAAAAAAQIAAwQFBgf/xAAxEQACAgECBAQFAwQDAAAAAAAAAQIRAxIhBDFBUQUiYXETMrHR8BSBoVJikcEGIyT/2gAMAwEAAhEDEQA/AM/2X0gFF8VGOEcL+8K01ulNGuzKx/a4EEH11SxsllUy1jJG8taYnSCVEVujdSlUe8NJkuki4JMyQRu1WDifDoPzdfQ6XCeLztQfLuyD2lckqv1viKm8WbmVX6x7Tr7yreHVKivjGnKxS9kIuV2kZTjhKubplEIXGxl6bTjk2U6KWP4YXRVcS6N0JjZ7Zd3IzEtg+HyVUn5i6K8oGAinUs0HigmaqQoaQpLYkdx3qw4Q6DZRmLwoboi6tRDVGyVFd2HaqaBm0zK48XRfVHgY7kM8KxMrlGuQ3C6AUpmqdlGxaGch4JJCJzLhKFkoHRGD3xv/API9k3UCcw7o9PdRkH3mTJ+iE249ozpdOggtN9+iYeI8UAjcx+q8GHguOKc67ki7DFLqedhXAE2tzXKGvgnnViWkRuTWH1SptrcaSSewZlXk7lXkxUa3gKIbTIHxGxsfDTcmzWdSMFxjdJkEazbQRzXKFcsIMnmOI4Ix9OlW5QDJJgwd/t5K3LB3aMuGca0srfSrZjHZXNYG5xJi5BG/lKzTamAfScZEgmztx/IrYsfXb1Ya25F9DuneVW8VgQ45SJaYtyN/z8kyx2r6k+NpddDPMMNSnl19LI57PwucJ4wYSK2iyy+ajq49oJjVGmXuyjfopz/Am5QSTKZ2VhrGwkiQ7vGkqWxLnhggcGnldJObukHHijpuRC4LDZXVN8AR4o6thZPhCbwp7dQOtLQdeBROO2pSHwuBMbr+qWVuWwqpIhMbTFN8ck9hmud8I0FzuHeklpqPmLu0HzR+LphoyNsIud54qxhxxAKtVrT+I9wA/VM/tV7NA7l11IucGtEzoBqu0MObmNPzujaJJO9ht9d5vPku4ck7vFep0iXBo1mPWFIV9mPpQ4tOUgEdxEj0UckiRg2wOrgz8QFt/wCdkI4DfZWBtQZbTprMXPD8lD42nffKKYmTH2BY1i9l7KPxBdaOy7w90ynM7HXERxXaGqZT1B0EFRkQS4SRut7cU1WcTruT9cw6R3hNVDJQGB36LgK7VCQAiLyH+sEHu/Jdw2qZIT2DbdCh22ySkLy6vKCGoAgpmqISnU94XhU3FbzkjbnTA4oZzdO4j+3RPObDhw3JFbXuPv8AqgEzzbbYxFX+qfOCgKxt4KT6RD/iH+CRszAipObhAjiudPaTO9jf/UvYnaFMU6TbbgNxHPnyQ+Prks4XETZAUsY+m4ts9rTroRHuhdqbWNTst03nefyCSMdx5zpAWOrZ3km6boU5KQEbh2gDMe768ldyRl+aVkhs14D9JgSTyG7xsETWpF2YnU38In67kzgHta2T8R3RvOg7olcwmNl97icvfNvySNGuEqJPZeF6uk6pAzEEN4wR9eqs+E6K5cHp2y0umN8SL94Q+x8M2q9rNwII/pB395stMo0gWwRaIWSTZrVJGCuoRiWyLGsD4OcDHqtLobGFTDgEA5S5o7g4iP05qC6X7FbRqh2gecze8WePOD4q47CxANOQfi7W682d5G/+pSbbSYNlyMl2zss0nPYZ7JkcwoWpWnsum1gfYFa/0s2eCOtA0EG19bHnc+qyHa9IMqEDvA3QbiOSvxS1Iz5dtwV4hp7whkQ50iE31Z4K9GKfMQUsOXhSPBOMpngiKOMJt5LzrFeptIITmLALpbogEEcZVk6CnZ5quG0RU6vL2XUybOkWcBeIm4VdfqvUxeAEs46lQ0XTJXb9XDddU/ZmObSzHJndLsu4nnyQGFMuCaq0jlk8YT2DZDh9bkIxSVWNKTfQLheS8q6nKzTpTb3JttYLz6i3nIEVX2+rJqs7f3e6bxlUgSEy15LZPJQNFQ2/RLq7o4Cdd5gI/o/s6zxDy/KXUw0TJBHxcBlDye4J/E0y6rWb1mVvVtfl/iOpk5G94zOPgkYHatRj21KYd2W5LS49ppa6/Ey4+K5uW9fpZ2cUl8NewJhmhzMrgCczxz+6R6yoTF4cMcYk3McB+akKk3BBAkmCL7vHgmcW8dWRzt6KqFxl7mzMlLFfYimap41Zgbkmk2xKS1aWYohBcTAE8vkpvo3sdz3B7mlwBgMFi4j5SonZBLq7Cb3C2LYFBrS52UaCLcSSfVU5JVsXw33GNlYWtQJe+gZMWEAADQc9Se8nirfsnaIqDtU3MPOPkqziq9QkEiZmxkkRoeQ5Dhc6xJNblMt0kTEhvhO/iqZRpWWxk2+Yf0i2MzE0iw2IOZp4WOvfJVGpDFYR/V02h7bQXOEAmxgk6e3kr1iccOrB3qGdTcGlwP7wgbp11y8IQhu6Gk3Q2cLiHUyXOpPzA5mNNjIiyyjpRgywNkGQ4tE7xqB4aeC1XZ1SoILhcgzbLHI/iHOJHtTPtCoQ3NFg+T3HVWR2kUytxKFRoOLssGeBtHgk4qmWwPrkrVj8E2nUZUpucZp5iHGXAg5dTqDH6qubYPatpeFfF2UZIaQWmLGeC7SbJhJpaO7k5hjBPl6hMVimuyk9kHvXiBlH1vTtOIdPH5Jmro3uQIPU6Qyyn2UwHeCTT+AfW9NmsJdbRLK2WQaRzEn93/q/NKwnxeHyQ2If2QN9jPgiNm7zyP5IpAlKwyF5OwF5EU1F2zp1I8v1Tb9kWjrPrzRdTZhOkjxKGfs143+qr+NPuBYMfYCrbGd/FEcCPnKV/hTi2JAO7WCe86Iulssk3JHObIujs9tMzJJ53hGObJ3BLBj7GY9JMNVbWnK5tgDINu/dCOb0de5rC0tIMSTe3lbgr/iGMcRmaHRIEiddVFbTr0MK0Oe0U2k5RlG8ydGjgCi3bsZbKkUnEdHsQ0nNkjdDjYcLgKB2i0t7J1kc+K0cbewTrmqCTqDIHqFU9t7NoPLqlLF07yerdu5AiSeAsooxTsseabjpZCYNgIjv8+KbrUojmPLUe0L2GqZTHqiaTM7gXfUaBMBLYM6PYImrTga5j/aCStf2AJaqR0HwbX1wAbsY8d8iPmVctjuyOew6g/O6zZdzVFaWi04egAEDj6I0Ft5/VHYeromdqEuAy8ZMawqbLa3I0gGkSitl0A5oJFxv3pOHqNFLIR2xbv7kVscltOHa38kSMZxNAC+9Ufphg+up1ANzZ479Fe8e+xVSxe0qNKjiKlRwkAtDJGYj4RA1u4xKaHOxMlVRlQzx2iTlGUcgCTHqULtQWb4/JF9fI57+aD2pu4LXEzZUCU9D4JdA+4SKeh8F2jqExShZ3pzLpyauPHsnGjX+kIEHdKY8PdBT8XejanwNHcgNx70QHK+vgEdswWPd8wgaw7R+tyP2Z8J8PdQhJ9UuIjKOC8oA139mJ+8Vw4XiT5o0iEjIsyRc2CmnAtYJD6YIuiyEzUYToEwpHlpBv5+ypn2g4kHqacizi8zEQBlHnJ8le8Q2Ad0bllfSumf2yXHOOycpBgC3ZsbjW9tSrIbsWRAPiJDd+u7fAnu9l7qL7tYEfJLa4BuXWXAwe4ge+q5nIk75vpEXm8qxio4zDdrlxSsY8tMJWHqkmD3+3omcfqSdZSlyY/s3adSlVY+m8tcDqDGtjM2jvstL6J7SNd5JdmeIa534nBjczo3AukxuWRsCuH2cbSLMS4HRwB8QY+aScfKNGdy3NioP9PzTNXajGkhzoPinDUgzuI802aDXm4BWJczavUW7bVCP0TGE2oxzoYSfA++iffgKfBDGmGfCITOhpKFbWOY91vAn0KxnpjiZrVG2lrmCfvRlLiObZIPeFrmNxQDHvcYa1pE8gJP1yWFY7EdbWe/8TifDd6QrsCMeZ7oThz80nHHROtpw2Tb8rISu6SO5aUUSYkfCe9eofEF77p713D6+aIgQ8dhpHO6cpiz+TR7FIw7uyRrF4Sw8APHGPT/ylCO1BZv1uQAb2Bzd8lI1tB4+xQI+FneoAbxB7Tkds3TxHzQFf4nd6ktmt7P+oexRIT8DgvKR6nkvKENN70Pi8aym0ve5rGj7zjA8OJVQ6U9N+ocaNFgNQRmc8dlsgEQPvGCOA71UKGMq13V213uc9zDBzAhpaZOWDAECLWukUAuRZNu9P8x6vCNkut1j7Ek2GVp07z5KkftlZwP72rmzAAZ3RF5uXWiBZNPMZZ1aLRl4k3I11TRktm2sRv4ybaKxJIWy07C6Uvp1Orqvmm8gX/yyR8QdNhOo0396OndH9/TcZyuYWmLGWE8f6m+Srj3AF+WwNssyYkGDa+g8kbX2k+pSZRfMsOZjzc5Cw9g8QSGQd3kpW5ABujW69okAQTJAHyFlw3gmCM126czJA5p8YV7cvYcHAm8OkmRAPCLrgw1R3ZFM8d0k68dFGwqLYxRESbGVzGmTb64qQxWzqzWMc6mWhwJZdsEAlpIg8WlB08FUcbATp8TfmUpYkDUglYLEupVGvbq06cRoR4hEYjZ1Vjc7mgNBAkOYb7tCTuTeBoZ3DvupexEtzasPiH9U0G4gFru/SVJ4HFNIvY8EvYGU02tNwGgeikhg2h3wiO4Ln2mbt0MOxTYhRGPxTR8NzoAFZXUGfgb/AGhQuOIGZ9obYbo4lNsLqbMx+0PbTxGGFgRmfGpvYd1iqbhGXRvSbFCtiajgZEgA8gPzlD0xFuP1+a2QVRMrdyGsY/stbyJQbk/jn5nSmXpyp8zn3fFKoa+BXD8Pil8uSgBygOzPgUqo33Cbw74EcUqe14oEDMSbeB9kGz/L70VjTY/0n5IamL0/FQgPUN3d/wA1M7JFm/1fJQpOvepzZLfgHF35IkL7kXkZ1B4LygChdJcS1+JqON2l5jKWzYNZ/wBKF2TWPWgEw3NcHWCYN4Qopi2bsm5k5r6RC8Ku+NHAl195nRMAXVp5Kh+6W8zreYjRMyYbAIExmE3IAn3Hmj9sU/373AWPavEdts6eKADhYD1AhQJwsiZvfWL2Ouqc2RTdVrsaAMoc3MeDQRK5RwznnKxrnPJhobedZtHruVv2f0bdhZLpc8sJJAMAgGGt47r70kpUW4set+gBhsB1uZ7yYcTA90TR2M0G2aeG+9jpuIKsmy9mAU8sXBuVIbNwwY6I3yq7s6+PhoxhbRRtv4DIwmI7IEeyqEXWydORTdh3REgAeMhZK+kJVnQ5U152kT+zcMDha7XAhpa14/8ArILo8h5qLo4N1NlNzm5W1HwTwkS0d2+eS0NuBDSyPhe0NPcQ2fRq9tvYBfRdS3R2Tc5SPhPd+azvJTNMsDj+xY+i1TNSaD8bey7w0I7xBVmaVmnQ3bD4yvEVGdiq3Q20f4TfkZ4K+sxYMeqzNU6LXvuGvOqzr7Q8aW0S0GMxI7wPjceWgA5rRKbhCyj7S2k1qTNxBb3iQT6AJ4c0I+TM3LCIJ3389PROh8g935qU29Sa1gI5AeIb/wBrkHsXD53idO155T+i2J2rM8YNz0ILo7CD2gnM0loM7riZMt+aaxnRqs0ZmgPH8pk+W/wWlYTBNDA1wBLWtae8CD7JDtntmWyO4/QPil1s6j8Pg4+pj7h2R3pZFz3LTcfsalUltVgv99ogtJ38t3JZ/tbZz6FR7HjQWO5w3OCsUrOZxHCzw7vdAmHbISmjtjvSsMLehSaR7Y71DMEYzQ93zTLB2mf0kpzGOgE93umnfEOTFAArfmrJsAdul3z6/oq2zd3q1dH6f7yn3fMokNa/Y+R9PyXFc/8ACeS8iQ+XGtLiDJPEGOPM3SS9oFtZ4CF0kuIJAj+UAb+QXAYGs3mJKIA3aPaZSfr2C0xxbI9sqj6tbKBv4XNkeCXUHCIyvnfo4X9YUb+zOqPZSY2XmwA1J+vZBkRof2NuaHValVtiA1rzuEnMBwExflyWo03Ui7Ud8fNVPopQpYelTolpc8AAltrm7teclTW2dj1DTnDsGYGRmNzYgDu0tKxzduzdjjUUGbYw/YBpNa5xdBJE5QdDYyo92xXl0NLbGMxJULT21jaH/N2e50fgc4g+DA5E0/tKpMOWpg6jHbxmgjwICkZJPcuc8qjUF9Cz7d6Fsq4UMNQ5Z3CN8kXB3yqbT+zKg3V1VxBkGwtbUQN8+ACmz9qWFLCDSrWOkt/7lG1/tHwh0oV/7m/9yueaBjWLM3dD+K2cWMDdwECbm2l0Q2qYzASDqOHFVrHdO6bwRToEHi5/yEqx4MHTiAT80lxlyOnwcJvUsvUhNtbNaH/tDZDgIq5dSzTOB+Js+IkcFY8C4PYJIzQJI0P8zeRTGNp2i/O27f7aKPwILGBo0aXBuo7M2HlFuQVGSOl7iyUVJxi7X5sT9CoRvUF0t2aK9KxAe0hzDwP5GYRYxZAvK5TY6uYA7I1O4fmeSXHGUpVFblWScMcXKbpGO9IqbwcrmkZRJ4C8SOUlykuhQAY55bJD5FjEQAb6a5fJWba2BGIqubSALcwF9MtIENniM76j539nUlGN6NfsjWCm8upOPaD4JnfEbjw5LpZMLhFGbw7NHNmcr5dCRaLczc95ufdJcU034QAZjSdY3SnGCVQeivY84SJUVt3YbcTSyaOg5HcHcO47xy4qXpjckuCPIpnFTjT6mQVMO6k4seIcLEHcR7puiBLeMlXnp9svMG4houOzU7vuu8DbxHBUekLt8VYjgZ8TxTcTuM0Ph815lye6PRdqn/d8k2XZc4GgG/miUMFYLjvV72JQmtRHGPUgKk4CgXuAFzIsLnvWkbEp5K1J7mOLWFswL2IJ1QckuYVFvkfRfVheVT/9xcN/Cr/20/8A9F5D4ke4fhy7HzKal+yC0EcSfdN5IAzb77p070rrAD2YNt4HprCQ2npNud49lYIEYWpIqNG9hP8AbB/NSn2ZT+3Dsz2HSfwi1/l4qEdXyyRc8b77K0fZPtAUsQ9pE9YGgHmJMeI9lXkflZZjVyRqFLZ72P6wNztkEga25Kxs2xSlrXPDHEWa7sk9wOqhqjyXtmQ3cbwTwnjyUnh9nUajCHsBzC+twRp6lZFZrpEjSxTM0yIUV0qoCo0Qxr26OJpipHgQYHNVfav2ZuEuwddzQf8AKe52XwcLjxBVdxOxtr4aYOII4sqOqjwAJI8Qo2y/FGFppr9yP6b7DbharerdmY9gdYEAG9hN9MpvxVYlHbSxNZxy1nucQSYcSS0mM0g6Gw9EDCR1ZqhFpbhmx6OetTbxcPKVr+Fpgu7TsojWJWf9A8FmqGoRZth3/ULQqTVu4SK1RvqzLxspw4bLOLppVf57hbqTR99jh5HxCHfRpHh4GF0hILV3ZY4yVSVnz2OWcHcG17MThtmUwDMkA2B58SNU9iKjcuRogGxi1t+iR1aSWJYYccPlVDZeJy5fnk2BtpACwA4ACITOIeTladAT7KRyLlPDy9g4uHzlDiIqWNpmrwzPLHxUGurSfsyKdRCUyndHYjD5XEcEy8LhH0n1B3U4KRUZdE1BfwXqjZCjAupGbRZNN7RHaa4X0uIE8rrKKtF7KmSoC1zQQQfD05rYH080jw0sqj022eMja0dphyE8Wm4nud7lGL6GLjsDnHX2+hRqpuP6v+lDvBc8hoJJNgBJMcgl16vufyWj9AMA39k6xsdY9zg528AOLYHCwnxTt0rOXgwvLPSOdEtjMo0GOLf3jhLidZO7wViDQBEJzEYICnmZcNgkchr5ar1Ihx4rBO27NqSSoE6jl6LqmMn1AXUAUYQ5wEj4uYJj9UkS6JPmR7kpRDRIM5uUQukuf4DcI9l0jmCG0i8hjGlz3OhoEXJ0haP/AIC3CVKBY2TSDHPAEuMGXuPEkE27lA/ZPhRUxxe4T1dNxbycSGj0zLRsDT63ET/MZ5AH9Aqc0tqN+DGljcurLLSx7KlMOblLSNCBB8E9Tw38NxbOgNx63jxUadkCTlJYDqAJaTxjce5BY1+IoH9wetywXMeYkG3ZdFvGVQl2GhFyelE1isZiaJvQNZnGmRm/scfYlR+0+ltCq00zUNB9rVWvp6bjImOaj8L9oIpuAxNCtSvqWFzT3FuvkndsdJMPiMhFaiaJ+Nrg2TftQHtvbdyUZdDDKMlqj+fyUn7QMbRqGi2m4PqMa4VHtdmBkjI0O3xBtuk8VUQxSW1W0zWqGkIpl5yD+Wba7kd0W2R19dojst7TjyH62VF6pUjeo6Yly6KbO6nDtBHacMx8dArBh6Wnj6/+Es00ZgaXavub7wfmupgXnRj8RqPBTj/awU0UjqlLPw6a6hdlSPm7gwDqknqVI9UuGijqBpABSTWMD2szUmgvBbAPeJ7zClOpXH0/cehn5JMrWh+xp4NNcRBpX5l9SFfndDqrQ1+8e3daEPVp2Uvi7uKBqsXCPp93EBLbjuSKzoAT1T4u4KmdMdquaGsYYzTJGsDXzn0TJWUZsqxxbZZ6LyRM2PMekJNSiHhwNxERxWd7E2u/DukSWHVk27xwKtFHpfQDTLak3MZR75oSuLTGxcdiywqTr3M+2lsbqy+ZlpPCOS0joThDSwtMEEEtLiCIuXE6dxCp+29o/tBnIGtG6ZJ/qPyR+H6XVm08hyuIEB5+IDn+L61TNNo5nDZcWHK23t0L5iMRTa0l78g33gKs0ulFCjVyMc59M/eg9g8t7mn0jfupuLxbqjs1RxceZ9hoEwXIfDXUmfjdfyxS+pp3/q3DfxmeYXll8ryHwYmf9RLsDvphoMk5p+Eg+plM16lpgDuT37LV16moRxyO94TuxtmPxdYUW23vP4WixPmQO8q4zxi5OkaF9mWzBRoCr9+r2jyAJyAeF/8AUtE2ZSY17njV+vI8OXHxUNs7BtpsaxghrRlA4AWR1MkaKmS1Hehw6WPQWOnYGVBVHTVI5XSm45wEfXr4IfrL6ROp1J5TwVcYNMXFw8ozsF2l8LRvL2ejg4+gKqHSjZjaFTM1s06pJy6ZX6uAO6dVb8VDntEwcriPNoPyUd0lwrnYapN8ozg7wW3nylNKKkqZvlZTatNgqdX1Ts1vvNi4nXhpeIV96IbP6uiHFuV1TtRrDfuid/HxUFj9hQcLiJaGObSY8BwuXBjRYboeOXZV8YBAA3IY8KgzNCcpbs4Go3ZQu6eA+vRDltkTs90ZvD5rXhXnRh8Vl/5Jv2+qDXtCacwLmZdhdGjwbdicoXMoSw1eDUbBQjqwhsQ8DwQ229sCjlGXMXTvAsIkDib2A1XKrpWPPnT8kf3PU+D+FTjXEZVX9P3+wgoes1PEpqosR6miKxunes56YgmsSLsphrHEfcJ7XaG4EOF1om1sU2kx1R57LQT3ngFklDa724h1Y3Dyesbxab+m7yTI5vGSjtGXUaBXQVc6GwMNiGh7BlB3sMC+/Lp6JVPodRJ+OqRvktj0ajrRQvDsst400UwDcNd3Eqa2d0afUAc/sN4au8t3j5K20tk0aIikwAyJcbuOsDMb7in6NOO0NCkc+xsxeGKO+R36IjML0boN1ZmPFxJ9Bb0XcVsfDx/yWeDYPmIUqXIdlWn1jBVJFPMM5GuXUge3ilTbZtyY8WLG3pW3oV//ANNN/wDi1/Kr+S8tL/xXZf8AFqeq8rqXc89+p/sX+Cg9Na76NOrmJDvhykg5SLQOF+CH+ynZDgytVfrVaMnGASZ8TB8Aqx012j11VlNrs0wSZmS46rVNhsFMgCwByDua0Af7VMjLfDcVz1PoGUqm/wA0WyDogz8ThzkfNdY76+vFVHe02FkJDeKaD5XAY75jvncVLJGFPcZfSGfNcO3O1AHDuRG0r0Ks2/dvn+0oUVqbNDmOm8gmSDl7iCLaQV3D1BWLmuBbTygukwHdoDLcTvnwKgJyUVqZEit/wTHS3LSbTDyXAZTq0RrM04i2qttCIDhJBgjhBuFG0Nt0KXWNNHNlOUg0HPBIn4c1RoAluqkDX7MthrYaQwNIgOFxBJiDFp+8dwRVUYsfEOUqrYKzyl0qkRzUczEgxcXMcEtuNaRH0PBWY8mmSkHi+GWfFLFfP+CVFV34Sumo7gPFzfzUYyud0Hv08k1jtoOpmnZpzOi4AG6wtc3PkVs/WQS3R5l/8a4hyqEo/va+5KudU3ZP7j+S455A7RvyTdXHDRojw9kKa88fI/kqcvEuWy2R0/D/AASOCpZN5fwvb7i6l0gjmkGr9ZSkF5/m8h81lO8ojhKFxVYALuadAe8lRO18UKTHPnM5oJH4Qd1t5mECZHoVspP2g44uqU6e5gLnX0c4Q0Eb4bPi5U2frwIupfEPLyS4ySSSTvnVRuIox3fWvqrUqPNZsnxJuRYOhe1eqrGk8xTqTE/deLx3G/itEZUkSLD1P5LGRBkHQ+2b3CsOwekdaiHNcBUb/llxMiNJ4/oklC+R0OC45Y1ony7mhYgQJ/mE+3zQNbF06cgvaBulwHuVR9obZrVpzvOX8Ley3yGvio2EFjNGTxWN+SP+TQXbRpnSow9zh+aCmpWeKdBzOtcbNezOHNaHPqBoH3srSf8ASbiZVNAT+FxD6bg5ji1wMgjcYiRzgkTzTRhRk4jjpZoaaouUU+FLyC8qj+31PxLqc5ullYwLSa1MH8bP9wW24arDSeYd+axXZNb/AIikT/EZ/uAWwYWp2fBJI63hvUlqlWXyOCW2oZ0UdTci6b1WztxCw764peTNabXkjyHuUMHozCttI7vL69FECWxCYfY9ekMjKjX0xOVrwQ4AnMRmEzeSpOlRdlA6q++K0A+GWykQF0NRoolGEua+v+iIdsx5nKxsmMpL5gzeQAc1s3DUcLlUdnPkZi226C6fEkR5I7Ik5e9GhPhR/G/ucoYNrTIEu4m5HdwRA5hNC/FLaERlFR2RyrTEaJ1tE2IaMsXkx8u9IO7vRBdDQOKIk9WyRHPr/wAq8Kh3MRMRuC9PMJS612BwX8gkuHEl3IaIhwnVNVm8CoSxpzSdbDgFR/tQxho4dgbq94HgJcfYK6vfAuVkv2pY81K7Wfdptnxd+gHmijDxklHG/UAwtYVGgjx5HeE45qrWCrOaZYe8bipeltQH42kd1wrDhhJojgulqVRrB/wy6ODSfYLjcSMwlro3kRPgCoQ4WWk2HEpsvG6TzDXEecQpCjRoPJ/fFpP42+nLUqQo9HHva4MLKgIuA8c5iYiZHkgSyu/tLZgmDwIIPqn2qef0drODg+mYiAQ0Etmc0EAi/ZI5jRQ2N2BWoEZGuLY7Rc4C8nVpjdFwoFMbheSO3+D1avIal3H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373583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encial">
  <a:themeElements>
    <a:clrScheme name="Esenc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en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enc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8499</TotalTime>
  <Words>110</Words>
  <Application>Microsoft Office PowerPoint</Application>
  <PresentationFormat>Presentación en pantalla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Esencial</vt:lpstr>
      <vt:lpstr> </vt:lpstr>
      <vt:lpstr> 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iNdicadores para suspender el tratamitno antiflamatorio bronquial</dc:title>
  <dc:creator>FER</dc:creator>
  <cp:lastModifiedBy>Propietario</cp:lastModifiedBy>
  <cp:revision>483</cp:revision>
  <dcterms:created xsi:type="dcterms:W3CDTF">2014-06-19T13:04:14Z</dcterms:created>
  <dcterms:modified xsi:type="dcterms:W3CDTF">2014-10-12T13:50:48Z</dcterms:modified>
</cp:coreProperties>
</file>