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3" r:id="rId2"/>
    <p:sldId id="256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57" r:id="rId11"/>
    <p:sldId id="258" r:id="rId12"/>
    <p:sldId id="266" r:id="rId13"/>
    <p:sldId id="26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09" autoAdjust="0"/>
  </p:normalViewPr>
  <p:slideViewPr>
    <p:cSldViewPr>
      <p:cViewPr varScale="1">
        <p:scale>
          <a:sx n="72" d="100"/>
          <a:sy n="72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912-4AA9-4C74-B89D-0148C1D25126}" type="datetimeFigureOut">
              <a:rPr lang="es-AR" smtClean="0"/>
              <a:t>12/10/2014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E8A5-67EF-4F9C-BD28-D7FD5E75EA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500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E8A5-67EF-4F9C-BD28-D7FD5E75EAC9}" type="slidenum">
              <a:rPr lang="es-AR" smtClean="0"/>
              <a:t>6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7088F4-52BE-4199-8A02-11E2B6721E49}" type="datetimeFigureOut">
              <a:rPr lang="es-AR" smtClean="0"/>
              <a:pPr/>
              <a:t>12/10/2014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02E2586-5855-499C-9DEE-F27695E66F9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1146224"/>
            <a:ext cx="6408712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 CONTROVERSIAS</a:t>
            </a:r>
          </a:p>
          <a:p>
            <a:pPr algn="ctr">
              <a:lnSpc>
                <a:spcPct val="150000"/>
              </a:lnSpc>
            </a:pPr>
            <a:r>
              <a:rPr lang="es-AR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BRONQUIECTASIAS Y NEUMONÍAS</a:t>
            </a:r>
            <a:endParaRPr lang="es-AR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803"/>
            <a:ext cx="8784976" cy="67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6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803"/>
            <a:ext cx="8856984" cy="673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3"/>
            <a:ext cx="8856984" cy="6421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0305" y="6453336"/>
            <a:ext cx="5972175" cy="22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6084168" y="4437112"/>
            <a:ext cx="2808312" cy="18722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6444208" y="2204864"/>
            <a:ext cx="2016224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2515543"/>
            <a:ext cx="7704855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 PARA NAC</a:t>
            </a:r>
            <a:endParaRPr lang="es-A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04664"/>
            <a:ext cx="174919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s-A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INICIO</a:t>
            </a:r>
            <a:endParaRPr lang="es-A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700808"/>
            <a:ext cx="8280000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Gleason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col. </a:t>
            </a:r>
            <a:r>
              <a:rPr lang="es-A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Arch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1999;159: 2562-72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Primera publicación sobre asociación 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ceftriaxona</a:t>
            </a:r>
            <a:endParaRPr lang="es-A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 trabajo es retrospectivo y con sesgo de ingreso de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pac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con mayor Nº de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pac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graves (PORT IV-V) en grupo de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Monoterapia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 debilidad es puntualizada por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Dowel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 la editorial del mismo número (</a:t>
            </a:r>
            <a:r>
              <a:rPr lang="es-A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r>
              <a:rPr lang="es-A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</a:t>
            </a:r>
            <a:r>
              <a:rPr lang="es-A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es-A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1999; 159, 21:2511-12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764704"/>
            <a:ext cx="7488832" cy="230832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Cochrane Database of Systematic Reviews </a:t>
            </a:r>
            <a:r>
              <a:rPr lang="es-A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1: 1-57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se observó mayor tasa de sobrevida o eficacia clínica en los internados que recibieron cobertura para patógenos atípicos con </a:t>
            </a:r>
            <a:r>
              <a:rPr lang="es-A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NAC leve o moderada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4182178"/>
            <a:ext cx="7416824" cy="113396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 y col. </a:t>
            </a:r>
            <a:r>
              <a:rPr lang="es-A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BMJ </a:t>
            </a:r>
            <a:r>
              <a:rPr lang="es-A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Feb</a:t>
            </a:r>
            <a:r>
              <a:rPr lang="es-A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2005;330:456 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Muestra iguales resultados con las mismas conclusiones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89644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9712"/>
            <a:ext cx="8780611" cy="210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7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282" b="9408"/>
          <a:stretch>
            <a:fillRect/>
          </a:stretch>
        </p:blipFill>
        <p:spPr bwMode="auto">
          <a:xfrm>
            <a:off x="35496" y="52699"/>
            <a:ext cx="8280920" cy="208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79512" y="5027692"/>
            <a:ext cx="8352927" cy="156966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Ante la falta de datos de ensayos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randomizados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creemos que este meta-análisis apoya el uso de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como primera línea de tratamiento combinado en pacientes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críticos con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NAC grave y refuerza las guías actuales para esta población de alto riesgo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140968"/>
            <a:ext cx="85100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132856"/>
            <a:ext cx="75152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3923928" y="3356992"/>
            <a:ext cx="216024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2483768" y="3356992"/>
            <a:ext cx="216024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2804742" cy="46166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OBSERVACIONES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274474"/>
            <a:ext cx="8424936" cy="474681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diferencia en la mortalidad no fue significativa cuando se asoció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quinolonas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A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poseen efecto </a:t>
            </a:r>
            <a:r>
              <a:rPr lang="es-AR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inmunomodulador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los 28 estudios incluidos </a:t>
            </a:r>
            <a:r>
              <a:rPr lang="es-A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fueron retrospectivos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con diferencias basales significativas (menor edad y severidad)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Cuando se evaluaron estudios prospectivos (12 ensayos, 25% de todos los datos) no se observó diferencia de mortalidad entre BLM vs BL (24 vs 23%)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shock séptico no hubo diferencia significativa de mortalidad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 los pacientes críticos con NAC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neumocóccica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hubo reducción de mortalidad con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(32% vs 24%)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097040"/>
            <a:ext cx="640871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 PARA BRONQUIECTASIAS</a:t>
            </a:r>
            <a:endParaRPr lang="es-AR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70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490" cy="55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0000" b="-4705"/>
          <a:stretch>
            <a:fillRect/>
          </a:stretch>
        </p:blipFill>
        <p:spPr bwMode="auto">
          <a:xfrm>
            <a:off x="1043608" y="5815932"/>
            <a:ext cx="1872208" cy="27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821263"/>
            <a:ext cx="62103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548680"/>
            <a:ext cx="2273379" cy="46166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CONCLUSIÓN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772816"/>
            <a:ext cx="8352928" cy="397031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hay evidencia de beneficio en el uso de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para NAC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hay trabajo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randomizado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controlado doble ciego que demuestre beneficio con los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 NAC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 NAC leve a moderada no justifica utilizar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NAC severa y/o con Shock no hay evidencia. No hay trabajos prospectivos RCDC. Sin embargo la sugerencia hasta que estén estos trabajos es 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utilizar </a:t>
            </a:r>
            <a:r>
              <a:rPr lang="es-AR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s-AR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quinolonas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(Guías)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3674" y="2781040"/>
            <a:ext cx="4596130" cy="100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MUCHAS GRACIAS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893" t="5501" r="3893" b="8100"/>
          <a:stretch>
            <a:fillRect/>
          </a:stretch>
        </p:blipFill>
        <p:spPr bwMode="auto">
          <a:xfrm>
            <a:off x="395536" y="260648"/>
            <a:ext cx="83529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689" y="2564904"/>
            <a:ext cx="3152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67545" y="3356992"/>
            <a:ext cx="8064896" cy="286232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Durante 5 días de tratamiento con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azitromicina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hubo un pequeño incremento absoluto en las muertes de origen cardiovasculares, que fue más pronunciada entre los pacientes con un alto riesgo de enfermedad cardiovascular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308824"/>
            <a:ext cx="7848871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OBSERVACIONES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Estudio observacional no intervencionista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Informa sobre el RR de arritmia y no informa Nº de pacientes en c/grupo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Menos muertes en el grupo que recibió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Amox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vs Nada.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Hace referencia al uso de drogas no ATB actual o pasado pero sin discriminar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12"/>
          <a:stretch>
            <a:fillRect/>
          </a:stretch>
        </p:blipFill>
        <p:spPr bwMode="auto">
          <a:xfrm>
            <a:off x="539552" y="705819"/>
            <a:ext cx="7912294" cy="20882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457" y="2794051"/>
            <a:ext cx="2847975" cy="28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67544" y="3717032"/>
            <a:ext cx="7992889" cy="230832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Conclusiones: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uso de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azitromicina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se asoció con un mayor riesgo de muerte por causas cardiovasculares en una población general de adultos jóvenes y de mediana edad.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23" y="72008"/>
            <a:ext cx="459090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4138811" cy="28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788024" y="68431"/>
            <a:ext cx="4139952" cy="369332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Mosholder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AD., et al.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60032" y="1268760"/>
            <a:ext cx="4104456" cy="1224136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 pacientes con bajo riesgo CV la incidencia de arritmia es menor a 1 en 100.000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pac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8" y="44624"/>
            <a:ext cx="8864600" cy="2235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088" y="2276872"/>
            <a:ext cx="7010400" cy="29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59566" y="3284984"/>
            <a:ext cx="8460906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los efectos electrofisiológicos de los </a:t>
            </a:r>
            <a:r>
              <a:rPr lang="es-A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macrólidos</a:t>
            </a:r>
            <a:endParaRPr lang="es-A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Explica los mecanismos genéticos de estos efectos</a:t>
            </a:r>
          </a:p>
          <a:p>
            <a:pPr>
              <a:lnSpc>
                <a:spcPct val="150000"/>
              </a:lnSpc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 la importancia de fact. Riesgo en el desarrollo de arritmias</a:t>
            </a:r>
          </a:p>
          <a:p>
            <a:pPr>
              <a:lnSpc>
                <a:spcPct val="150000"/>
              </a:lnSpc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Revisa críticamente los estudios recientes que estiman </a:t>
            </a:r>
            <a:r>
              <a:rPr lang="es-A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RR de arritmias x </a:t>
            </a:r>
            <a:r>
              <a:rPr lang="es-A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endParaRPr lang="es-A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Sugiere aproximación para reducir estos riesgos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604448" y="44624"/>
            <a:ext cx="360040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984776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979712" y="2780928"/>
            <a:ext cx="54006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Straus</a:t>
            </a:r>
            <a:r>
              <a:rPr lang="es-A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SMJM et al</a:t>
            </a:r>
            <a:r>
              <a:rPr lang="es-A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 Am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2006;47:362–367</a:t>
            </a:r>
            <a:endParaRPr lang="es-AR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3356992"/>
            <a:ext cx="797750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Prolongación del QT en ratas:</a:t>
            </a:r>
          </a:p>
          <a:p>
            <a:pPr>
              <a:lnSpc>
                <a:spcPct val="150000"/>
              </a:lnSpc>
            </a:pP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Eritromicina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Roxithromycin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Claritromicina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Azitromicina</a:t>
            </a:r>
            <a:endParaRPr lang="es-A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4571836"/>
            <a:ext cx="6480721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Ohtani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H, et al.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Antimicrob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Agents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Chemother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2000;44: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2630–2637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5229199"/>
            <a:ext cx="7920880" cy="864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Todos los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prolongan el QT pero luego de descender la concentración de K⁺ solo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Eritro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Claritro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provocaron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TdP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43808" y="6093296"/>
            <a:ext cx="5616624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Milberg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P, et al.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s-A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Pharmacol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2002;303:218–225</a:t>
            </a:r>
            <a:endParaRPr lang="es-A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allAtOnce" animBg="1"/>
      <p:bldP spid="7" grpId="0" animBg="1"/>
      <p:bldP spid="8" grpId="0" uiExpand="1" build="allAtOnce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04664"/>
            <a:ext cx="8457765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primer paciente reportado con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azitromicina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arritmia recibía disopiramida (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antiarritmico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segundo tenía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sindrome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QT largo congénito</a:t>
            </a:r>
          </a:p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tercero, cuarto y quinto tenían IC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2276872"/>
            <a:ext cx="8424936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El riesgo de arritmia en respuesta a </a:t>
            </a:r>
            <a:r>
              <a:rPr lang="es-AR" sz="2400" dirty="0" err="1" smtClean="0">
                <a:latin typeface="Times New Roman" pitchFamily="18" charset="0"/>
                <a:cs typeface="Times New Roman" pitchFamily="18" charset="0"/>
              </a:rPr>
              <a:t>macrólido</a:t>
            </a: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 está relacionado a la concentración en sangre y por lo tanto la dosis, la vía y la velocidad de administración</a:t>
            </a:r>
            <a:endParaRPr lang="es-A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4010288"/>
            <a:ext cx="8424936" cy="19389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CONCLUSIÓN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Evitar el uso de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 pacientes con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comorbilidades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interés, la mayoría de las mismas pueden ser descubiertas por historia clínica, ECG previo a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macrólidos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repetir corto tiempo después de iniciado el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tto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build="allAtOnce" animBg="1"/>
      <p:bldP spid="4" grpId="0" uiExpand="1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27.7|26.8|16.9|2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1|6.5|9.7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1965</TotalTime>
  <Words>700</Words>
  <Application>Microsoft Office PowerPoint</Application>
  <PresentationFormat>Presentación en pantalla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Brío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Mariano Izaguirre</dc:creator>
  <cp:lastModifiedBy>Mariano Izaguirre</cp:lastModifiedBy>
  <cp:revision>129</cp:revision>
  <dcterms:created xsi:type="dcterms:W3CDTF">2014-10-02T10:39:24Z</dcterms:created>
  <dcterms:modified xsi:type="dcterms:W3CDTF">2014-10-12T12:15:12Z</dcterms:modified>
</cp:coreProperties>
</file>