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7" r:id="rId2"/>
    <p:sldId id="297" r:id="rId3"/>
    <p:sldId id="302" r:id="rId4"/>
    <p:sldId id="300" r:id="rId5"/>
    <p:sldId id="269" r:id="rId6"/>
    <p:sldId id="261" r:id="rId7"/>
    <p:sldId id="273" r:id="rId8"/>
    <p:sldId id="272" r:id="rId9"/>
    <p:sldId id="259" r:id="rId10"/>
    <p:sldId id="262" r:id="rId11"/>
    <p:sldId id="264" r:id="rId12"/>
    <p:sldId id="271" r:id="rId13"/>
    <p:sldId id="290" r:id="rId14"/>
    <p:sldId id="274" r:id="rId15"/>
    <p:sldId id="275" r:id="rId16"/>
    <p:sldId id="270" r:id="rId17"/>
    <p:sldId id="276" r:id="rId18"/>
    <p:sldId id="266" r:id="rId19"/>
    <p:sldId id="267" r:id="rId20"/>
    <p:sldId id="294" r:id="rId21"/>
    <p:sldId id="295" r:id="rId22"/>
    <p:sldId id="291" r:id="rId23"/>
    <p:sldId id="296" r:id="rId24"/>
    <p:sldId id="303" r:id="rId25"/>
    <p:sldId id="304" r:id="rId26"/>
    <p:sldId id="305" r:id="rId27"/>
    <p:sldId id="306" r:id="rId28"/>
    <p:sldId id="307" r:id="rId29"/>
    <p:sldId id="308" r:id="rId30"/>
    <p:sldId id="299" r:id="rId31"/>
    <p:sldId id="260" r:id="rId32"/>
    <p:sldId id="309" r:id="rId33"/>
    <p:sldId id="277" r:id="rId34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140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Hoja1!$A$1:$A$6</c:f>
              <c:strCache>
                <c:ptCount val="6"/>
                <c:pt idx="0">
                  <c:v>CAPulmón</c:v>
                </c:pt>
                <c:pt idx="1">
                  <c:v>CA Mama</c:v>
                </c:pt>
                <c:pt idx="2">
                  <c:v>Linfoma</c:v>
                </c:pt>
                <c:pt idx="3">
                  <c:v>CA Ovario</c:v>
                </c:pt>
                <c:pt idx="4">
                  <c:v>CA Gástrico</c:v>
                </c:pt>
                <c:pt idx="5">
                  <c:v>Otros</c:v>
                </c:pt>
              </c:strCache>
            </c:strRef>
          </c:cat>
          <c:val>
            <c:numRef>
              <c:f>Hoja1!$B$1:$B$6</c:f>
              <c:numCache>
                <c:formatCode>0%</c:formatCode>
                <c:ptCount val="6"/>
                <c:pt idx="0">
                  <c:v>0.4</c:v>
                </c:pt>
                <c:pt idx="1">
                  <c:v>0.25</c:v>
                </c:pt>
                <c:pt idx="2">
                  <c:v>0.1</c:v>
                </c:pt>
                <c:pt idx="3">
                  <c:v>0.05</c:v>
                </c:pt>
                <c:pt idx="4">
                  <c:v>0.05</c:v>
                </c:pt>
                <c:pt idx="5">
                  <c:v>0.15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6.3733708932935109E-3"/>
          <c:y val="0"/>
          <c:w val="0.99362662910670652"/>
          <c:h val="0.117925659090184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01F9CE-2600-44FD-9172-5C7C5930BB51}" type="doc">
      <dgm:prSet loTypeId="urn:microsoft.com/office/officeart/2005/8/layout/cycle3" loCatId="cycle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s-AR"/>
        </a:p>
      </dgm:t>
    </dgm:pt>
    <dgm:pt modelId="{42B839D5-5323-4D27-AAD1-96104E31EE48}">
      <dgm:prSet phldrT="[Texto]"/>
      <dgm:spPr/>
      <dgm:t>
        <a:bodyPr/>
        <a:lstStyle/>
        <a:p>
          <a:r>
            <a:rPr lang="es-AR" b="1" dirty="0" smtClean="0"/>
            <a:t>Cuantía Imágenes </a:t>
          </a:r>
          <a:endParaRPr lang="es-AR" b="1" dirty="0"/>
        </a:p>
      </dgm:t>
    </dgm:pt>
    <dgm:pt modelId="{F86A8DD1-12E6-4E39-869C-0765E57B4B3A}" type="parTrans" cxnId="{13F1CEBB-1FB3-454F-8544-E5468110E0EA}">
      <dgm:prSet/>
      <dgm:spPr/>
      <dgm:t>
        <a:bodyPr/>
        <a:lstStyle/>
        <a:p>
          <a:endParaRPr lang="es-AR" b="1"/>
        </a:p>
      </dgm:t>
    </dgm:pt>
    <dgm:pt modelId="{8CD3AFC5-EC70-4570-A051-765333E83FF1}" type="sibTrans" cxnId="{13F1CEBB-1FB3-454F-8544-E5468110E0EA}">
      <dgm:prSet/>
      <dgm:spPr/>
      <dgm:t>
        <a:bodyPr/>
        <a:lstStyle/>
        <a:p>
          <a:endParaRPr lang="es-AR" b="1"/>
        </a:p>
      </dgm:t>
    </dgm:pt>
    <dgm:pt modelId="{AF2C1D5F-DE54-49A2-9145-08F991F532D0}">
      <dgm:prSet phldrT="[Texto]"/>
      <dgm:spPr/>
      <dgm:t>
        <a:bodyPr/>
        <a:lstStyle/>
        <a:p>
          <a:r>
            <a:rPr lang="es-AR" b="1" dirty="0" smtClean="0"/>
            <a:t>Etiopatogenia</a:t>
          </a:r>
          <a:endParaRPr lang="es-AR" b="1" dirty="0"/>
        </a:p>
      </dgm:t>
    </dgm:pt>
    <dgm:pt modelId="{C46B80F1-A2E8-4C88-9C49-1F468C0A1A25}" type="parTrans" cxnId="{A58D35A7-4CF3-45E8-9001-A4EB3F19EDC5}">
      <dgm:prSet/>
      <dgm:spPr/>
      <dgm:t>
        <a:bodyPr/>
        <a:lstStyle/>
        <a:p>
          <a:endParaRPr lang="es-AR" b="1"/>
        </a:p>
      </dgm:t>
    </dgm:pt>
    <dgm:pt modelId="{29819530-2633-40F0-9213-CFB2F9B23861}" type="sibTrans" cxnId="{A58D35A7-4CF3-45E8-9001-A4EB3F19EDC5}">
      <dgm:prSet/>
      <dgm:spPr/>
      <dgm:t>
        <a:bodyPr/>
        <a:lstStyle/>
        <a:p>
          <a:endParaRPr lang="es-AR" b="1"/>
        </a:p>
      </dgm:t>
    </dgm:pt>
    <dgm:pt modelId="{AC654496-6258-42E2-B7D3-CEBEB4E1EFB3}">
      <dgm:prSet phldrT="[Texto]"/>
      <dgm:spPr/>
      <dgm:t>
        <a:bodyPr/>
        <a:lstStyle/>
        <a:p>
          <a:r>
            <a:rPr lang="es-AR" b="1" dirty="0" smtClean="0"/>
            <a:t>Antecedentes</a:t>
          </a:r>
          <a:endParaRPr lang="es-AR" b="1" dirty="0"/>
        </a:p>
      </dgm:t>
    </dgm:pt>
    <dgm:pt modelId="{D201D638-25FD-4C8D-B2B7-06DEBCF138DE}" type="parTrans" cxnId="{901B94A0-1864-450F-9E11-E4D90CEB3E83}">
      <dgm:prSet/>
      <dgm:spPr/>
      <dgm:t>
        <a:bodyPr/>
        <a:lstStyle/>
        <a:p>
          <a:endParaRPr lang="es-AR" b="1"/>
        </a:p>
      </dgm:t>
    </dgm:pt>
    <dgm:pt modelId="{F7B88868-4157-4192-8C1F-2E308CAFF83C}" type="sibTrans" cxnId="{901B94A0-1864-450F-9E11-E4D90CEB3E83}">
      <dgm:prSet/>
      <dgm:spPr/>
      <dgm:t>
        <a:bodyPr/>
        <a:lstStyle/>
        <a:p>
          <a:endParaRPr lang="es-AR" b="1"/>
        </a:p>
      </dgm:t>
    </dgm:pt>
    <dgm:pt modelId="{BCFB4CCA-4AF6-4323-9D88-387C75F28233}">
      <dgm:prSet phldrT="[Texto]"/>
      <dgm:spPr/>
      <dgm:t>
        <a:bodyPr/>
        <a:lstStyle/>
        <a:p>
          <a:r>
            <a:rPr lang="es-AR" b="1" dirty="0" smtClean="0"/>
            <a:t>Características</a:t>
          </a:r>
          <a:endParaRPr lang="es-AR" b="1" dirty="0"/>
        </a:p>
      </dgm:t>
    </dgm:pt>
    <dgm:pt modelId="{9E444012-EF2B-4F3E-B22B-20623F397C17}" type="parTrans" cxnId="{B4864B32-60F8-41FD-84E7-D51C90687D16}">
      <dgm:prSet/>
      <dgm:spPr/>
      <dgm:t>
        <a:bodyPr/>
        <a:lstStyle/>
        <a:p>
          <a:endParaRPr lang="es-AR" b="1"/>
        </a:p>
      </dgm:t>
    </dgm:pt>
    <dgm:pt modelId="{4436CE70-276F-42B5-A588-9A7DEB3BFFE0}" type="sibTrans" cxnId="{B4864B32-60F8-41FD-84E7-D51C90687D16}">
      <dgm:prSet/>
      <dgm:spPr/>
      <dgm:t>
        <a:bodyPr/>
        <a:lstStyle/>
        <a:p>
          <a:endParaRPr lang="es-AR" b="1"/>
        </a:p>
      </dgm:t>
    </dgm:pt>
    <dgm:pt modelId="{BF31AE90-41AA-4190-987E-61424D2A085A}">
      <dgm:prSet/>
      <dgm:spPr/>
      <dgm:t>
        <a:bodyPr/>
        <a:lstStyle/>
        <a:p>
          <a:r>
            <a:rPr lang="es-AR" dirty="0" smtClean="0"/>
            <a:t>Laboratorio</a:t>
          </a:r>
          <a:endParaRPr lang="es-AR" dirty="0"/>
        </a:p>
      </dgm:t>
    </dgm:pt>
    <dgm:pt modelId="{817E9B52-C63E-4A85-98EA-573F04CDC484}" type="parTrans" cxnId="{C6B59A82-34A2-49F3-9D0B-96D2C61EFA5B}">
      <dgm:prSet/>
      <dgm:spPr/>
      <dgm:t>
        <a:bodyPr/>
        <a:lstStyle/>
        <a:p>
          <a:endParaRPr lang="es-AR"/>
        </a:p>
      </dgm:t>
    </dgm:pt>
    <dgm:pt modelId="{ED56A577-8A6D-4C70-9CA6-E6386D58E0AC}" type="sibTrans" cxnId="{C6B59A82-34A2-49F3-9D0B-96D2C61EFA5B}">
      <dgm:prSet/>
      <dgm:spPr/>
      <dgm:t>
        <a:bodyPr/>
        <a:lstStyle/>
        <a:p>
          <a:endParaRPr lang="es-AR"/>
        </a:p>
      </dgm:t>
    </dgm:pt>
    <dgm:pt modelId="{DCD7E017-BC5D-4A26-93E4-F6AA601D8203}">
      <dgm:prSet/>
      <dgm:spPr/>
      <dgm:t>
        <a:bodyPr/>
        <a:lstStyle/>
        <a:p>
          <a:r>
            <a:rPr lang="es-AR" dirty="0" err="1" smtClean="0"/>
            <a:t>Microbilologia</a:t>
          </a:r>
          <a:endParaRPr lang="es-AR" dirty="0" smtClean="0"/>
        </a:p>
        <a:p>
          <a:endParaRPr lang="es-AR" dirty="0"/>
        </a:p>
      </dgm:t>
    </dgm:pt>
    <dgm:pt modelId="{3E039338-7F15-47AE-B2CB-CBA8BE317454}" type="parTrans" cxnId="{4A070ECC-CE8D-4ECC-8A9F-864193B6AB14}">
      <dgm:prSet/>
      <dgm:spPr/>
      <dgm:t>
        <a:bodyPr/>
        <a:lstStyle/>
        <a:p>
          <a:endParaRPr lang="es-AR"/>
        </a:p>
      </dgm:t>
    </dgm:pt>
    <dgm:pt modelId="{66928042-99D5-4148-8A9C-4C439D6D1D8F}" type="sibTrans" cxnId="{4A070ECC-CE8D-4ECC-8A9F-864193B6AB14}">
      <dgm:prSet/>
      <dgm:spPr/>
      <dgm:t>
        <a:bodyPr/>
        <a:lstStyle/>
        <a:p>
          <a:endParaRPr lang="es-AR"/>
        </a:p>
      </dgm:t>
    </dgm:pt>
    <dgm:pt modelId="{9C825B1A-0AA9-497C-81E7-A4D85A424E70}">
      <dgm:prSet/>
      <dgm:spPr/>
      <dgm:t>
        <a:bodyPr/>
        <a:lstStyle/>
        <a:p>
          <a:r>
            <a:rPr lang="es-AR" dirty="0" smtClean="0"/>
            <a:t>Citología</a:t>
          </a:r>
          <a:endParaRPr lang="es-AR" dirty="0"/>
        </a:p>
      </dgm:t>
    </dgm:pt>
    <dgm:pt modelId="{9BAB1BCB-5A51-4402-9120-861D3BF1F666}" type="parTrans" cxnId="{84FBF395-D121-4641-87AA-843CE90B4FEB}">
      <dgm:prSet/>
      <dgm:spPr/>
      <dgm:t>
        <a:bodyPr/>
        <a:lstStyle/>
        <a:p>
          <a:endParaRPr lang="es-AR"/>
        </a:p>
      </dgm:t>
    </dgm:pt>
    <dgm:pt modelId="{CA7DC2DD-B17C-489B-8796-41AA7FFD2995}" type="sibTrans" cxnId="{84FBF395-D121-4641-87AA-843CE90B4FEB}">
      <dgm:prSet/>
      <dgm:spPr/>
      <dgm:t>
        <a:bodyPr/>
        <a:lstStyle/>
        <a:p>
          <a:endParaRPr lang="es-AR"/>
        </a:p>
      </dgm:t>
    </dgm:pt>
    <dgm:pt modelId="{259F8243-06B0-4C22-9D5A-5B074E2E8FA2}" type="pres">
      <dgm:prSet presAssocID="{B001F9CE-2600-44FD-9172-5C7C5930BB5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C064C8F0-AEFB-47AA-A21D-F1CBAE1C145A}" type="pres">
      <dgm:prSet presAssocID="{B001F9CE-2600-44FD-9172-5C7C5930BB51}" presName="cycle" presStyleCnt="0"/>
      <dgm:spPr/>
    </dgm:pt>
    <dgm:pt modelId="{A7515206-27E4-485D-A96A-B60CF1AACA3E}" type="pres">
      <dgm:prSet presAssocID="{DCD7E017-BC5D-4A26-93E4-F6AA601D8203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83E3C41-A29A-4DA3-92DD-F570B04ED0DD}" type="pres">
      <dgm:prSet presAssocID="{66928042-99D5-4148-8A9C-4C439D6D1D8F}" presName="sibTransFirstNode" presStyleLbl="bgShp" presStyleIdx="0" presStyleCnt="1"/>
      <dgm:spPr/>
      <dgm:t>
        <a:bodyPr/>
        <a:lstStyle/>
        <a:p>
          <a:endParaRPr lang="es-AR"/>
        </a:p>
      </dgm:t>
    </dgm:pt>
    <dgm:pt modelId="{3C1618F7-ECB4-4FF5-AC76-ED2E5DB06830}" type="pres">
      <dgm:prSet presAssocID="{9C825B1A-0AA9-497C-81E7-A4D85A424E70}" presName="nodeFollowingNodes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58BADE0-7789-4D8A-A226-C25162A4DDC2}" type="pres">
      <dgm:prSet presAssocID="{BF31AE90-41AA-4190-987E-61424D2A085A}" presName="nodeFollowingNodes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DF45A45-1AB3-416C-A9A2-A7732CE0095D}" type="pres">
      <dgm:prSet presAssocID="{42B839D5-5323-4D27-AAD1-96104E31EE48}" presName="nodeFollowingNodes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21A0693-93F2-4E93-968E-C8BED26066F8}" type="pres">
      <dgm:prSet presAssocID="{AF2C1D5F-DE54-49A2-9145-08F991F532D0}" presName="nodeFollowingNodes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E91FC0D-C3A4-49DD-8D81-4E97BE815D5E}" type="pres">
      <dgm:prSet presAssocID="{AC654496-6258-42E2-B7D3-CEBEB4E1EFB3}" presName="nodeFollowingNodes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597B2B3-23A3-4408-9D58-61B2893F6FC6}" type="pres">
      <dgm:prSet presAssocID="{BCFB4CCA-4AF6-4323-9D88-387C75F28233}" presName="nodeFollowingNodes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1257553E-26CE-4F28-8EE5-6591377E0A3D}" type="presOf" srcId="{AF2C1D5F-DE54-49A2-9145-08F991F532D0}" destId="{B21A0693-93F2-4E93-968E-C8BED26066F8}" srcOrd="0" destOrd="0" presId="urn:microsoft.com/office/officeart/2005/8/layout/cycle3"/>
    <dgm:cxn modelId="{A58D35A7-4CF3-45E8-9001-A4EB3F19EDC5}" srcId="{B001F9CE-2600-44FD-9172-5C7C5930BB51}" destId="{AF2C1D5F-DE54-49A2-9145-08F991F532D0}" srcOrd="4" destOrd="0" parTransId="{C46B80F1-A2E8-4C88-9C49-1F468C0A1A25}" sibTransId="{29819530-2633-40F0-9213-CFB2F9B23861}"/>
    <dgm:cxn modelId="{B4864B32-60F8-41FD-84E7-D51C90687D16}" srcId="{B001F9CE-2600-44FD-9172-5C7C5930BB51}" destId="{BCFB4CCA-4AF6-4323-9D88-387C75F28233}" srcOrd="6" destOrd="0" parTransId="{9E444012-EF2B-4F3E-B22B-20623F397C17}" sibTransId="{4436CE70-276F-42B5-A588-9A7DEB3BFFE0}"/>
    <dgm:cxn modelId="{7423F1AF-8162-44FF-B129-058513C4E9FA}" type="presOf" srcId="{BF31AE90-41AA-4190-987E-61424D2A085A}" destId="{658BADE0-7789-4D8A-A226-C25162A4DDC2}" srcOrd="0" destOrd="0" presId="urn:microsoft.com/office/officeart/2005/8/layout/cycle3"/>
    <dgm:cxn modelId="{4A070ECC-CE8D-4ECC-8A9F-864193B6AB14}" srcId="{B001F9CE-2600-44FD-9172-5C7C5930BB51}" destId="{DCD7E017-BC5D-4A26-93E4-F6AA601D8203}" srcOrd="0" destOrd="0" parTransId="{3E039338-7F15-47AE-B2CB-CBA8BE317454}" sibTransId="{66928042-99D5-4148-8A9C-4C439D6D1D8F}"/>
    <dgm:cxn modelId="{42A96FFA-4AAE-49CB-BE9D-2BE449FE2B71}" type="presOf" srcId="{AC654496-6258-42E2-B7D3-CEBEB4E1EFB3}" destId="{8E91FC0D-C3A4-49DD-8D81-4E97BE815D5E}" srcOrd="0" destOrd="0" presId="urn:microsoft.com/office/officeart/2005/8/layout/cycle3"/>
    <dgm:cxn modelId="{901B94A0-1864-450F-9E11-E4D90CEB3E83}" srcId="{B001F9CE-2600-44FD-9172-5C7C5930BB51}" destId="{AC654496-6258-42E2-B7D3-CEBEB4E1EFB3}" srcOrd="5" destOrd="0" parTransId="{D201D638-25FD-4C8D-B2B7-06DEBCF138DE}" sibTransId="{F7B88868-4157-4192-8C1F-2E308CAFF83C}"/>
    <dgm:cxn modelId="{C6B59A82-34A2-49F3-9D0B-96D2C61EFA5B}" srcId="{B001F9CE-2600-44FD-9172-5C7C5930BB51}" destId="{BF31AE90-41AA-4190-987E-61424D2A085A}" srcOrd="2" destOrd="0" parTransId="{817E9B52-C63E-4A85-98EA-573F04CDC484}" sibTransId="{ED56A577-8A6D-4C70-9CA6-E6386D58E0AC}"/>
    <dgm:cxn modelId="{84FBF395-D121-4641-87AA-843CE90B4FEB}" srcId="{B001F9CE-2600-44FD-9172-5C7C5930BB51}" destId="{9C825B1A-0AA9-497C-81E7-A4D85A424E70}" srcOrd="1" destOrd="0" parTransId="{9BAB1BCB-5A51-4402-9120-861D3BF1F666}" sibTransId="{CA7DC2DD-B17C-489B-8796-41AA7FFD2995}"/>
    <dgm:cxn modelId="{13F1CEBB-1FB3-454F-8544-E5468110E0EA}" srcId="{B001F9CE-2600-44FD-9172-5C7C5930BB51}" destId="{42B839D5-5323-4D27-AAD1-96104E31EE48}" srcOrd="3" destOrd="0" parTransId="{F86A8DD1-12E6-4E39-869C-0765E57B4B3A}" sibTransId="{8CD3AFC5-EC70-4570-A051-765333E83FF1}"/>
    <dgm:cxn modelId="{5FC13260-EA4C-4B24-B594-BEA0D59AB68C}" type="presOf" srcId="{DCD7E017-BC5D-4A26-93E4-F6AA601D8203}" destId="{A7515206-27E4-485D-A96A-B60CF1AACA3E}" srcOrd="0" destOrd="0" presId="urn:microsoft.com/office/officeart/2005/8/layout/cycle3"/>
    <dgm:cxn modelId="{4B9F4B34-53FF-48C5-99D9-20D4310B5D47}" type="presOf" srcId="{42B839D5-5323-4D27-AAD1-96104E31EE48}" destId="{DDF45A45-1AB3-416C-A9A2-A7732CE0095D}" srcOrd="0" destOrd="0" presId="urn:microsoft.com/office/officeart/2005/8/layout/cycle3"/>
    <dgm:cxn modelId="{BAAD9142-F51F-4A8C-A460-BCA281C84FA7}" type="presOf" srcId="{BCFB4CCA-4AF6-4323-9D88-387C75F28233}" destId="{E597B2B3-23A3-4408-9D58-61B2893F6FC6}" srcOrd="0" destOrd="0" presId="urn:microsoft.com/office/officeart/2005/8/layout/cycle3"/>
    <dgm:cxn modelId="{A0643103-8A29-4038-8AE7-85530EA8A546}" type="presOf" srcId="{66928042-99D5-4148-8A9C-4C439D6D1D8F}" destId="{D83E3C41-A29A-4DA3-92DD-F570B04ED0DD}" srcOrd="0" destOrd="0" presId="urn:microsoft.com/office/officeart/2005/8/layout/cycle3"/>
    <dgm:cxn modelId="{7FD386D5-BA15-4E89-8A82-37C479BF3796}" type="presOf" srcId="{9C825B1A-0AA9-497C-81E7-A4D85A424E70}" destId="{3C1618F7-ECB4-4FF5-AC76-ED2E5DB06830}" srcOrd="0" destOrd="0" presId="urn:microsoft.com/office/officeart/2005/8/layout/cycle3"/>
    <dgm:cxn modelId="{9F801D0C-6506-42C9-98C9-F44E0FBB7D93}" type="presOf" srcId="{B001F9CE-2600-44FD-9172-5C7C5930BB51}" destId="{259F8243-06B0-4C22-9D5A-5B074E2E8FA2}" srcOrd="0" destOrd="0" presId="urn:microsoft.com/office/officeart/2005/8/layout/cycle3"/>
    <dgm:cxn modelId="{FD0BE67B-BEAC-4D59-A2E9-D47E53882F0A}" type="presParOf" srcId="{259F8243-06B0-4C22-9D5A-5B074E2E8FA2}" destId="{C064C8F0-AEFB-47AA-A21D-F1CBAE1C145A}" srcOrd="0" destOrd="0" presId="urn:microsoft.com/office/officeart/2005/8/layout/cycle3"/>
    <dgm:cxn modelId="{C2389164-740E-47EF-B9ED-F23EE9D16840}" type="presParOf" srcId="{C064C8F0-AEFB-47AA-A21D-F1CBAE1C145A}" destId="{A7515206-27E4-485D-A96A-B60CF1AACA3E}" srcOrd="0" destOrd="0" presId="urn:microsoft.com/office/officeart/2005/8/layout/cycle3"/>
    <dgm:cxn modelId="{04823995-B953-484C-B11D-433C025C8449}" type="presParOf" srcId="{C064C8F0-AEFB-47AA-A21D-F1CBAE1C145A}" destId="{D83E3C41-A29A-4DA3-92DD-F570B04ED0DD}" srcOrd="1" destOrd="0" presId="urn:microsoft.com/office/officeart/2005/8/layout/cycle3"/>
    <dgm:cxn modelId="{F3BCF75C-293F-4033-8EB5-8734F1977749}" type="presParOf" srcId="{C064C8F0-AEFB-47AA-A21D-F1CBAE1C145A}" destId="{3C1618F7-ECB4-4FF5-AC76-ED2E5DB06830}" srcOrd="2" destOrd="0" presId="urn:microsoft.com/office/officeart/2005/8/layout/cycle3"/>
    <dgm:cxn modelId="{9D1690B4-2FC3-4451-8741-A4178BCC0AD3}" type="presParOf" srcId="{C064C8F0-AEFB-47AA-A21D-F1CBAE1C145A}" destId="{658BADE0-7789-4D8A-A226-C25162A4DDC2}" srcOrd="3" destOrd="0" presId="urn:microsoft.com/office/officeart/2005/8/layout/cycle3"/>
    <dgm:cxn modelId="{092C60D6-6F6A-47DF-BDD7-B19C6DC21829}" type="presParOf" srcId="{C064C8F0-AEFB-47AA-A21D-F1CBAE1C145A}" destId="{DDF45A45-1AB3-416C-A9A2-A7732CE0095D}" srcOrd="4" destOrd="0" presId="urn:microsoft.com/office/officeart/2005/8/layout/cycle3"/>
    <dgm:cxn modelId="{A716C440-F9C4-40F8-BBFC-890A8DDA5C95}" type="presParOf" srcId="{C064C8F0-AEFB-47AA-A21D-F1CBAE1C145A}" destId="{B21A0693-93F2-4E93-968E-C8BED26066F8}" srcOrd="5" destOrd="0" presId="urn:microsoft.com/office/officeart/2005/8/layout/cycle3"/>
    <dgm:cxn modelId="{40BF761E-7BDD-4438-AF53-EC36B1EA9E8E}" type="presParOf" srcId="{C064C8F0-AEFB-47AA-A21D-F1CBAE1C145A}" destId="{8E91FC0D-C3A4-49DD-8D81-4E97BE815D5E}" srcOrd="6" destOrd="0" presId="urn:microsoft.com/office/officeart/2005/8/layout/cycle3"/>
    <dgm:cxn modelId="{737161C1-1FCB-4150-944D-BFB50CD3CE6D}" type="presParOf" srcId="{C064C8F0-AEFB-47AA-A21D-F1CBAE1C145A}" destId="{E597B2B3-23A3-4408-9D58-61B2893F6FC6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4FDDE1-F406-4A53-8073-B06975DF855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</dgm:pt>
    <dgm:pt modelId="{354C2C8C-3D18-41A8-9EB1-1517C6EF8C0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b="1" i="0" u="none" strike="noStrike" cap="none" normalizeH="0" baseline="0" dirty="0" smtClean="0">
              <a:ln/>
              <a:effectLst/>
              <a:latin typeface="Verdana" panose="020B0604030504040204" pitchFamily="34" charset="0"/>
            </a:rPr>
            <a:t>Derrame Pleural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b="0" i="0" u="none" strike="noStrike" cap="none" normalizeH="0" baseline="0" dirty="0" smtClean="0">
              <a:ln/>
              <a:effectLst/>
              <a:latin typeface="Verdana" panose="020B0604030504040204" pitchFamily="34" charset="0"/>
            </a:rPr>
            <a:t>R. Light: N </a:t>
          </a:r>
          <a:r>
            <a:rPr kumimoji="0" lang="es-MX" altLang="es-AR" b="0" i="0" u="none" strike="noStrike" cap="none" normalizeH="0" baseline="0" dirty="0" err="1" smtClean="0">
              <a:ln/>
              <a:solidFill>
                <a:schemeClr val="bg1"/>
              </a:solidFill>
              <a:effectLst/>
              <a:latin typeface="Verdana" panose="020B0604030504040204" pitchFamily="34" charset="0"/>
            </a:rPr>
            <a:t>Engl</a:t>
          </a:r>
          <a:r>
            <a:rPr kumimoji="0" lang="es-MX" altLang="es-AR" b="0" i="0" u="none" strike="noStrike" cap="none" normalizeH="0" baseline="0" dirty="0" smtClean="0">
              <a:ln/>
              <a:effectLst/>
              <a:latin typeface="Verdana" panose="020B0604030504040204" pitchFamily="34" charset="0"/>
            </a:rPr>
            <a:t> J </a:t>
          </a:r>
          <a:r>
            <a:rPr kumimoji="0" lang="es-MX" altLang="es-AR" b="0" i="0" u="none" strike="noStrike" cap="none" normalizeH="0" baseline="0" dirty="0" err="1" smtClean="0">
              <a:ln/>
              <a:effectLst/>
              <a:latin typeface="Verdana" panose="020B0604030504040204" pitchFamily="34" charset="0"/>
            </a:rPr>
            <a:t>Med</a:t>
          </a:r>
          <a:endParaRPr kumimoji="0" lang="es-MX" altLang="es-AR" b="0" i="0" u="none" strike="noStrike" cap="none" normalizeH="0" baseline="0" dirty="0" smtClean="0">
            <a:ln/>
            <a:effectLst/>
            <a:latin typeface="Verdana" panose="020B060403050404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b="0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Verdana" panose="020B0604030504040204" pitchFamily="34" charset="0"/>
            </a:rPr>
            <a:t>Vol.346</a:t>
          </a:r>
          <a:r>
            <a:rPr kumimoji="0" lang="es-MX" altLang="es-AR" b="0" i="0" u="none" strike="noStrike" cap="none" normalizeH="0" baseline="0" dirty="0" smtClean="0">
              <a:ln/>
              <a:effectLst/>
              <a:latin typeface="Verdana" panose="020B0604030504040204" pitchFamily="34" charset="0"/>
            </a:rPr>
            <a:t>, No. 25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b="0" i="0" u="none" strike="noStrike" cap="none" normalizeH="0" baseline="0" dirty="0" smtClean="0">
              <a:ln/>
              <a:effectLst/>
              <a:latin typeface="Verdana" panose="020B0604030504040204" pitchFamily="34" charset="0"/>
            </a:rPr>
            <a:t>June 2002</a:t>
          </a:r>
          <a:endParaRPr kumimoji="0" lang="es-AR" altLang="es-AR" b="0" i="0" u="none" strike="noStrike" cap="none" normalizeH="0" baseline="0" dirty="0" smtClean="0">
            <a:ln/>
            <a:effectLst/>
            <a:latin typeface="Verdana" panose="020B0604030504040204" pitchFamily="34" charset="0"/>
          </a:endParaRPr>
        </a:p>
      </dgm:t>
    </dgm:pt>
    <dgm:pt modelId="{786D1C0F-60D9-445B-BDF7-633C6C2129D8}" type="parTrans" cxnId="{9CF5A19D-51C7-45C6-AD1E-FAE95873C946}">
      <dgm:prSet/>
      <dgm:spPr/>
      <dgm:t>
        <a:bodyPr/>
        <a:lstStyle/>
        <a:p>
          <a:endParaRPr lang="es-AR"/>
        </a:p>
      </dgm:t>
    </dgm:pt>
    <dgm:pt modelId="{EB158667-81BF-46E1-B2BC-587379C60295}" type="sibTrans" cxnId="{9CF5A19D-51C7-45C6-AD1E-FAE95873C946}">
      <dgm:prSet/>
      <dgm:spPr/>
      <dgm:t>
        <a:bodyPr/>
        <a:lstStyle/>
        <a:p>
          <a:endParaRPr lang="es-AR"/>
        </a:p>
      </dgm:t>
    </dgm:pt>
    <dgm:pt modelId="{84855B74-604B-4F39-8E7E-DB9ACB8D1DC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Wingdings" panose="05000000000000000000" pitchFamily="2" charset="2"/>
            <a:buNone/>
            <a:tabLst/>
          </a:pPr>
          <a:r>
            <a:rPr kumimoji="0" lang="es-MX" altLang="es-AR" b="0" i="0" u="none" strike="noStrike" cap="none" normalizeH="0" baseline="0" dirty="0" smtClean="0">
              <a:ln/>
              <a:effectLst/>
              <a:latin typeface="Verdana" panose="020B0604030504040204" pitchFamily="34" charset="0"/>
            </a:rPr>
            <a:t>&gt;10 mm En </a:t>
          </a:r>
          <a:r>
            <a:rPr kumimoji="0" lang="es-MX" altLang="es-AR" b="0" i="0" u="none" strike="noStrike" cap="none" normalizeH="0" baseline="0" dirty="0" err="1" smtClean="0">
              <a:ln/>
              <a:effectLst/>
              <a:latin typeface="Verdana" panose="020B0604030504040204" pitchFamily="34" charset="0"/>
            </a:rPr>
            <a:t>Rx</a:t>
          </a:r>
          <a:endParaRPr kumimoji="0" lang="es-MX" altLang="es-AR" b="0" i="0" u="none" strike="noStrike" cap="none" normalizeH="0" baseline="0" dirty="0" smtClean="0">
            <a:ln/>
            <a:effectLst/>
            <a:latin typeface="Verdana" panose="020B060403050404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Wingdings" panose="05000000000000000000" pitchFamily="2" charset="2"/>
            <a:buNone/>
            <a:tabLst/>
          </a:pPr>
          <a:r>
            <a:rPr kumimoji="0" lang="es-MX" altLang="es-AR" b="0" i="0" u="none" strike="noStrike" cap="none" normalizeH="0" baseline="0" dirty="0" smtClean="0">
              <a:ln/>
              <a:effectLst/>
              <a:latin typeface="Verdana" panose="020B0604030504040204" pitchFamily="34" charset="0"/>
            </a:rPr>
            <a:t>o en Eco??</a:t>
          </a:r>
          <a:endParaRPr kumimoji="0" lang="es-AR" altLang="es-AR" b="0" i="0" u="none" strike="noStrike" cap="none" normalizeH="0" baseline="0" dirty="0" smtClean="0">
            <a:ln/>
            <a:effectLst/>
            <a:latin typeface="Verdana" panose="020B0604030504040204" pitchFamily="34" charset="0"/>
          </a:endParaRPr>
        </a:p>
      </dgm:t>
    </dgm:pt>
    <dgm:pt modelId="{12BC740F-9505-4C61-84EB-AB90EBAB8ECF}" type="parTrans" cxnId="{19387E4C-1F1E-4059-BA57-517D49C032D3}">
      <dgm:prSet/>
      <dgm:spPr/>
      <dgm:t>
        <a:bodyPr/>
        <a:lstStyle/>
        <a:p>
          <a:endParaRPr lang="es-AR"/>
        </a:p>
      </dgm:t>
    </dgm:pt>
    <dgm:pt modelId="{5E7C7DC5-0F4F-4F30-89EC-858148FC85FD}" type="sibTrans" cxnId="{19387E4C-1F1E-4059-BA57-517D49C032D3}">
      <dgm:prSet/>
      <dgm:spPr/>
      <dgm:t>
        <a:bodyPr/>
        <a:lstStyle/>
        <a:p>
          <a:endParaRPr lang="es-AR"/>
        </a:p>
      </dgm:t>
    </dgm:pt>
    <dgm:pt modelId="{4BC86D75-B3B5-4DD4-8276-676E321B9C92}" type="asst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b="0" i="0" u="none" strike="noStrike" cap="none" normalizeH="0" baseline="0" smtClean="0">
              <a:ln/>
              <a:effectLst/>
              <a:latin typeface="Verdana" panose="020B0604030504040204" pitchFamily="34" charset="0"/>
            </a:rPr>
            <a:t>No</a:t>
          </a:r>
          <a:endParaRPr kumimoji="0" lang="es-AR" altLang="es-AR" b="0" i="0" u="none" strike="noStrike" cap="none" normalizeH="0" baseline="0" smtClean="0">
            <a:ln/>
            <a:effectLst/>
            <a:latin typeface="Verdana" panose="020B0604030504040204" pitchFamily="34" charset="0"/>
          </a:endParaRPr>
        </a:p>
      </dgm:t>
    </dgm:pt>
    <dgm:pt modelId="{43FB870D-FD68-473F-9BF1-268B4334876A}" type="parTrans" cxnId="{CBF43279-280B-4FE5-94FB-765B1DF1AF35}">
      <dgm:prSet/>
      <dgm:spPr/>
      <dgm:t>
        <a:bodyPr/>
        <a:lstStyle/>
        <a:p>
          <a:endParaRPr lang="es-AR"/>
        </a:p>
      </dgm:t>
    </dgm:pt>
    <dgm:pt modelId="{D2D18653-0629-47DE-9C83-52564871DDDD}" type="sibTrans" cxnId="{CBF43279-280B-4FE5-94FB-765B1DF1AF35}">
      <dgm:prSet/>
      <dgm:spPr/>
      <dgm:t>
        <a:bodyPr/>
        <a:lstStyle/>
        <a:p>
          <a:endParaRPr lang="es-AR"/>
        </a:p>
      </dgm:t>
    </dgm:pt>
    <dgm:pt modelId="{F03BAAD5-8E7E-4227-B77C-762DAEC5F43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b="0" i="0" u="none" strike="noStrike" cap="none" normalizeH="0" baseline="0" smtClean="0">
              <a:ln/>
              <a:effectLst/>
              <a:latin typeface="Verdana" panose="020B0604030504040204" pitchFamily="34" charset="0"/>
            </a:rPr>
            <a:t>Observaci</a:t>
          </a:r>
          <a:r>
            <a:rPr kumimoji="0" lang="es-MX" altLang="es-AR" b="0" i="0" u="none" strike="noStrike" cap="none" normalizeH="0" baseline="0" smtClean="0">
              <a:ln/>
              <a:effectLst/>
              <a:latin typeface="Tahoma" panose="020B0604030504040204" pitchFamily="34" charset="0"/>
            </a:rPr>
            <a:t>ó</a:t>
          </a:r>
          <a:r>
            <a:rPr kumimoji="0" lang="es-MX" altLang="es-AR" b="0" i="0" u="none" strike="noStrike" cap="none" normalizeH="0" baseline="0" smtClean="0">
              <a:ln/>
              <a:effectLst/>
              <a:latin typeface="Verdana" panose="020B0604030504040204" pitchFamily="34" charset="0"/>
            </a:rPr>
            <a:t>n</a:t>
          </a:r>
          <a:endParaRPr kumimoji="0" lang="es-AR" altLang="es-AR" b="0" i="0" u="none" strike="noStrike" cap="none" normalizeH="0" baseline="0" smtClean="0">
            <a:ln/>
            <a:effectLst/>
            <a:latin typeface="Verdana" panose="020B0604030504040204" pitchFamily="34" charset="0"/>
          </a:endParaRPr>
        </a:p>
      </dgm:t>
    </dgm:pt>
    <dgm:pt modelId="{DFB3B12F-6A58-493E-B893-F4CD5696AD03}" type="parTrans" cxnId="{72736FDA-9D47-4288-9B80-D7FFD9FEA5A5}">
      <dgm:prSet/>
      <dgm:spPr/>
      <dgm:t>
        <a:bodyPr/>
        <a:lstStyle/>
        <a:p>
          <a:endParaRPr lang="es-AR"/>
        </a:p>
      </dgm:t>
    </dgm:pt>
    <dgm:pt modelId="{B098BE8B-26FA-4D30-BDE1-3D2CEB4D2616}" type="sibTrans" cxnId="{72736FDA-9D47-4288-9B80-D7FFD9FEA5A5}">
      <dgm:prSet/>
      <dgm:spPr/>
      <dgm:t>
        <a:bodyPr/>
        <a:lstStyle/>
        <a:p>
          <a:endParaRPr lang="es-AR"/>
        </a:p>
      </dgm:t>
    </dgm:pt>
    <dgm:pt modelId="{BF1188E1-3C88-4CE6-AB6D-D440165F564C}" type="asst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b="0" i="0" u="none" strike="noStrike" cap="none" normalizeH="0" baseline="0" smtClean="0">
              <a:ln/>
              <a:effectLst/>
              <a:latin typeface="Verdana" panose="020B0604030504040204" pitchFamily="34" charset="0"/>
            </a:rPr>
            <a:t>S</a:t>
          </a:r>
          <a:r>
            <a:rPr kumimoji="0" lang="es-MX" altLang="es-AR" b="0" i="0" u="none" strike="noStrike" cap="none" normalizeH="0" baseline="0" smtClean="0">
              <a:ln/>
              <a:effectLst/>
              <a:latin typeface="Tahoma" panose="020B0604030504040204" pitchFamily="34" charset="0"/>
            </a:rPr>
            <a:t>í</a:t>
          </a:r>
          <a:endParaRPr kumimoji="0" lang="es-AR" altLang="es-AR" b="0" i="0" u="none" strike="noStrike" cap="none" normalizeH="0" baseline="0" smtClean="0">
            <a:ln/>
            <a:effectLst/>
            <a:latin typeface="Verdana" panose="020B0604030504040204" pitchFamily="34" charset="0"/>
          </a:endParaRPr>
        </a:p>
      </dgm:t>
    </dgm:pt>
    <dgm:pt modelId="{9564A8BD-4DBF-4A73-92D0-9375D4378309}" type="parTrans" cxnId="{1369B323-9654-455C-AA3A-B38A2BC4CC45}">
      <dgm:prSet/>
      <dgm:spPr/>
      <dgm:t>
        <a:bodyPr/>
        <a:lstStyle/>
        <a:p>
          <a:endParaRPr lang="es-AR"/>
        </a:p>
      </dgm:t>
    </dgm:pt>
    <dgm:pt modelId="{98BE7BC1-586D-41BD-B8D2-2D4BF2F2D756}" type="sibTrans" cxnId="{1369B323-9654-455C-AA3A-B38A2BC4CC45}">
      <dgm:prSet/>
      <dgm:spPr/>
      <dgm:t>
        <a:bodyPr/>
        <a:lstStyle/>
        <a:p>
          <a:endParaRPr lang="es-AR"/>
        </a:p>
      </dgm:t>
    </dgm:pt>
    <dgm:pt modelId="{5FCD659C-63FF-4438-9599-E2EF552E6B1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b="0" i="0" u="none" strike="noStrike" cap="none" normalizeH="0" baseline="0" smtClean="0">
              <a:ln/>
              <a:effectLst/>
              <a:latin typeface="Verdana" panose="020B0604030504040204" pitchFamily="34" charset="0"/>
            </a:rPr>
            <a:t>Tiene ICC??</a:t>
          </a:r>
          <a:endParaRPr kumimoji="0" lang="es-AR" altLang="es-AR" b="0" i="0" u="none" strike="noStrike" cap="none" normalizeH="0" baseline="0" smtClean="0">
            <a:ln/>
            <a:effectLst/>
            <a:latin typeface="Verdana" panose="020B0604030504040204" pitchFamily="34" charset="0"/>
          </a:endParaRPr>
        </a:p>
      </dgm:t>
    </dgm:pt>
    <dgm:pt modelId="{315B3D47-F8ED-4EEE-A402-57B46FB83057}" type="parTrans" cxnId="{B5CEAB7B-ED11-42DD-B2DA-520CED9BBCB4}">
      <dgm:prSet/>
      <dgm:spPr/>
      <dgm:t>
        <a:bodyPr/>
        <a:lstStyle/>
        <a:p>
          <a:endParaRPr lang="es-AR"/>
        </a:p>
      </dgm:t>
    </dgm:pt>
    <dgm:pt modelId="{125CBFDA-BD7A-4287-84F1-7832CFB42461}" type="sibTrans" cxnId="{B5CEAB7B-ED11-42DD-B2DA-520CED9BBCB4}">
      <dgm:prSet/>
      <dgm:spPr/>
      <dgm:t>
        <a:bodyPr/>
        <a:lstStyle/>
        <a:p>
          <a:endParaRPr lang="es-AR"/>
        </a:p>
      </dgm:t>
    </dgm:pt>
    <dgm:pt modelId="{4E5A4B89-0389-4EB6-BCA5-D1D8005FB60C}" type="asst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b="0" i="0" u="none" strike="noStrike" cap="none" normalizeH="0" baseline="0" smtClean="0">
              <a:ln/>
              <a:effectLst/>
              <a:latin typeface="Verdana" panose="020B0604030504040204" pitchFamily="34" charset="0"/>
            </a:rPr>
            <a:t>No</a:t>
          </a:r>
          <a:endParaRPr kumimoji="0" lang="es-AR" altLang="es-AR" b="0" i="0" u="none" strike="noStrike" cap="none" normalizeH="0" baseline="0" smtClean="0">
            <a:ln/>
            <a:effectLst/>
            <a:latin typeface="Verdana" panose="020B0604030504040204" pitchFamily="34" charset="0"/>
          </a:endParaRPr>
        </a:p>
      </dgm:t>
    </dgm:pt>
    <dgm:pt modelId="{20DBC2AE-3BF1-49F3-B983-A511C136D911}" type="parTrans" cxnId="{03DE9CC8-6330-43B2-8518-E19E80B89647}">
      <dgm:prSet/>
      <dgm:spPr/>
      <dgm:t>
        <a:bodyPr/>
        <a:lstStyle/>
        <a:p>
          <a:endParaRPr lang="es-AR"/>
        </a:p>
      </dgm:t>
    </dgm:pt>
    <dgm:pt modelId="{7C231923-ED71-4E6E-A14D-D751DF9FBC4D}" type="sibTrans" cxnId="{03DE9CC8-6330-43B2-8518-E19E80B89647}">
      <dgm:prSet/>
      <dgm:spPr/>
      <dgm:t>
        <a:bodyPr/>
        <a:lstStyle/>
        <a:p>
          <a:endParaRPr lang="es-AR"/>
        </a:p>
      </dgm:t>
    </dgm:pt>
    <dgm:pt modelId="{86E4BB03-4DD4-4704-A392-ABB7FCA65941}" type="asst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b="0" i="0" u="none" strike="noStrike" cap="none" normalizeH="0" baseline="0" smtClean="0">
              <a:ln/>
              <a:effectLst/>
              <a:latin typeface="Verdana" panose="020B0604030504040204" pitchFamily="34" charset="0"/>
            </a:rPr>
            <a:t>S</a:t>
          </a:r>
          <a:r>
            <a:rPr kumimoji="0" lang="es-MX" altLang="es-AR" b="0" i="0" u="none" strike="noStrike" cap="none" normalizeH="0" baseline="0" smtClean="0">
              <a:ln/>
              <a:effectLst/>
              <a:latin typeface="Tahoma" panose="020B0604030504040204" pitchFamily="34" charset="0"/>
            </a:rPr>
            <a:t>í</a:t>
          </a:r>
          <a:endParaRPr kumimoji="0" lang="es-AR" altLang="es-AR" b="0" i="0" u="none" strike="noStrike" cap="none" normalizeH="0" baseline="0" smtClean="0">
            <a:ln/>
            <a:effectLst/>
            <a:latin typeface="Verdana" panose="020B0604030504040204" pitchFamily="34" charset="0"/>
          </a:endParaRPr>
        </a:p>
      </dgm:t>
    </dgm:pt>
    <dgm:pt modelId="{26298066-8DD0-4445-A7A8-E9506CE5D754}" type="parTrans" cxnId="{507004BD-6C06-41BF-B5EB-BF3CCC14EFC0}">
      <dgm:prSet/>
      <dgm:spPr/>
      <dgm:t>
        <a:bodyPr/>
        <a:lstStyle/>
        <a:p>
          <a:endParaRPr lang="es-AR"/>
        </a:p>
      </dgm:t>
    </dgm:pt>
    <dgm:pt modelId="{E338D626-5508-4470-9850-5A9BE09FD509}" type="sibTrans" cxnId="{507004BD-6C06-41BF-B5EB-BF3CCC14EFC0}">
      <dgm:prSet/>
      <dgm:spPr/>
      <dgm:t>
        <a:bodyPr/>
        <a:lstStyle/>
        <a:p>
          <a:endParaRPr lang="es-AR"/>
        </a:p>
      </dgm:t>
    </dgm:pt>
    <dgm:pt modelId="{54456C8A-8CB5-412D-B442-A98DF4C85966}" type="pres">
      <dgm:prSet presAssocID="{F34FDDE1-F406-4A53-8073-B06975DF855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49F8890-A3DE-42C3-A620-573F4B8C9D97}" type="pres">
      <dgm:prSet presAssocID="{354C2C8C-3D18-41A8-9EB1-1517C6EF8C0A}" presName="hierRoot1" presStyleCnt="0">
        <dgm:presLayoutVars>
          <dgm:hierBranch/>
        </dgm:presLayoutVars>
      </dgm:prSet>
      <dgm:spPr/>
    </dgm:pt>
    <dgm:pt modelId="{E1BB0DC4-ADB8-42ED-A1D8-DD354E2992DA}" type="pres">
      <dgm:prSet presAssocID="{354C2C8C-3D18-41A8-9EB1-1517C6EF8C0A}" presName="rootComposite1" presStyleCnt="0"/>
      <dgm:spPr/>
    </dgm:pt>
    <dgm:pt modelId="{362C378E-91C3-4485-A218-A868DB11B41A}" type="pres">
      <dgm:prSet presAssocID="{354C2C8C-3D18-41A8-9EB1-1517C6EF8C0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BE49C272-DF17-400E-AA35-88ABAFD89F89}" type="pres">
      <dgm:prSet presAssocID="{354C2C8C-3D18-41A8-9EB1-1517C6EF8C0A}" presName="rootConnector1" presStyleLbl="node1" presStyleIdx="0" presStyleCnt="0"/>
      <dgm:spPr/>
      <dgm:t>
        <a:bodyPr/>
        <a:lstStyle/>
        <a:p>
          <a:endParaRPr lang="es-AR"/>
        </a:p>
      </dgm:t>
    </dgm:pt>
    <dgm:pt modelId="{87B4E1FF-378F-4A97-B0CD-6C4F2EA95AB9}" type="pres">
      <dgm:prSet presAssocID="{354C2C8C-3D18-41A8-9EB1-1517C6EF8C0A}" presName="hierChild2" presStyleCnt="0"/>
      <dgm:spPr/>
    </dgm:pt>
    <dgm:pt modelId="{6702D402-74E2-45D0-A8AA-C8A526C4ED6D}" type="pres">
      <dgm:prSet presAssocID="{12BC740F-9505-4C61-84EB-AB90EBAB8ECF}" presName="Name35" presStyleLbl="parChTrans1D2" presStyleIdx="0" presStyleCnt="1"/>
      <dgm:spPr/>
      <dgm:t>
        <a:bodyPr/>
        <a:lstStyle/>
        <a:p>
          <a:endParaRPr lang="es-AR"/>
        </a:p>
      </dgm:t>
    </dgm:pt>
    <dgm:pt modelId="{8C52561B-158F-4EA2-9983-0E37265E632F}" type="pres">
      <dgm:prSet presAssocID="{84855B74-604B-4F39-8E7E-DB9ACB8D1DC5}" presName="hierRoot2" presStyleCnt="0">
        <dgm:presLayoutVars>
          <dgm:hierBranch/>
        </dgm:presLayoutVars>
      </dgm:prSet>
      <dgm:spPr/>
    </dgm:pt>
    <dgm:pt modelId="{5A9E7519-8F8E-4DA7-9C8B-D3A4CCE489AE}" type="pres">
      <dgm:prSet presAssocID="{84855B74-604B-4F39-8E7E-DB9ACB8D1DC5}" presName="rootComposite" presStyleCnt="0"/>
      <dgm:spPr/>
    </dgm:pt>
    <dgm:pt modelId="{D7BEF9F7-DEC6-4E5A-9CA7-967D857651A0}" type="pres">
      <dgm:prSet presAssocID="{84855B74-604B-4F39-8E7E-DB9ACB8D1DC5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58AF6AEC-3A40-4356-8EFD-6ACEEA87D521}" type="pres">
      <dgm:prSet presAssocID="{84855B74-604B-4F39-8E7E-DB9ACB8D1DC5}" presName="rootConnector" presStyleLbl="node2" presStyleIdx="0" presStyleCnt="1"/>
      <dgm:spPr/>
      <dgm:t>
        <a:bodyPr/>
        <a:lstStyle/>
        <a:p>
          <a:endParaRPr lang="es-AR"/>
        </a:p>
      </dgm:t>
    </dgm:pt>
    <dgm:pt modelId="{4C22C923-2C30-4BFD-BC06-E8FA340EEEE1}" type="pres">
      <dgm:prSet presAssocID="{84855B74-604B-4F39-8E7E-DB9ACB8D1DC5}" presName="hierChild4" presStyleCnt="0"/>
      <dgm:spPr/>
    </dgm:pt>
    <dgm:pt modelId="{7F0E163B-4F1D-430C-AFD1-7A8E969C7232}" type="pres">
      <dgm:prSet presAssocID="{84855B74-604B-4F39-8E7E-DB9ACB8D1DC5}" presName="hierChild5" presStyleCnt="0"/>
      <dgm:spPr/>
    </dgm:pt>
    <dgm:pt modelId="{FCA9A510-AFB0-48AC-A325-9123731848D3}" type="pres">
      <dgm:prSet presAssocID="{43FB870D-FD68-473F-9BF1-268B4334876A}" presName="Name111" presStyleLbl="parChTrans1D3" presStyleIdx="0" presStyleCnt="2"/>
      <dgm:spPr/>
      <dgm:t>
        <a:bodyPr/>
        <a:lstStyle/>
        <a:p>
          <a:endParaRPr lang="es-AR"/>
        </a:p>
      </dgm:t>
    </dgm:pt>
    <dgm:pt modelId="{2C55FF0E-2A84-449F-9FA0-2804360E6B17}" type="pres">
      <dgm:prSet presAssocID="{4BC86D75-B3B5-4DD4-8276-676E321B9C92}" presName="hierRoot3" presStyleCnt="0">
        <dgm:presLayoutVars>
          <dgm:hierBranch/>
        </dgm:presLayoutVars>
      </dgm:prSet>
      <dgm:spPr/>
    </dgm:pt>
    <dgm:pt modelId="{57A7A146-8610-4328-AD7B-3F685F4B8AED}" type="pres">
      <dgm:prSet presAssocID="{4BC86D75-B3B5-4DD4-8276-676E321B9C92}" presName="rootComposite3" presStyleCnt="0"/>
      <dgm:spPr/>
    </dgm:pt>
    <dgm:pt modelId="{E8E84711-D482-4B82-A772-BF3A7FB2F035}" type="pres">
      <dgm:prSet presAssocID="{4BC86D75-B3B5-4DD4-8276-676E321B9C92}" presName="rootText3" presStyleLbl="asst2" presStyleIdx="0" presStyleCnt="2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788D4F59-E49D-4039-AB9C-CD928A705AB8}" type="pres">
      <dgm:prSet presAssocID="{4BC86D75-B3B5-4DD4-8276-676E321B9C92}" presName="rootConnector3" presStyleLbl="asst2" presStyleIdx="0" presStyleCnt="2"/>
      <dgm:spPr/>
      <dgm:t>
        <a:bodyPr/>
        <a:lstStyle/>
        <a:p>
          <a:endParaRPr lang="es-AR"/>
        </a:p>
      </dgm:t>
    </dgm:pt>
    <dgm:pt modelId="{10507B6E-6F7D-49F0-800F-DEBF5D3BEE48}" type="pres">
      <dgm:prSet presAssocID="{4BC86D75-B3B5-4DD4-8276-676E321B9C92}" presName="hierChild6" presStyleCnt="0"/>
      <dgm:spPr/>
    </dgm:pt>
    <dgm:pt modelId="{A095E9C1-47B8-4C83-AE86-D0B3928FD58B}" type="pres">
      <dgm:prSet presAssocID="{DFB3B12F-6A58-493E-B893-F4CD5696AD03}" presName="Name35" presStyleLbl="parChTrans1D4" presStyleIdx="0" presStyleCnt="4"/>
      <dgm:spPr/>
      <dgm:t>
        <a:bodyPr/>
        <a:lstStyle/>
        <a:p>
          <a:endParaRPr lang="es-AR"/>
        </a:p>
      </dgm:t>
    </dgm:pt>
    <dgm:pt modelId="{75E7A0A3-9BE4-41E3-AE26-10B5116B7F85}" type="pres">
      <dgm:prSet presAssocID="{F03BAAD5-8E7E-4227-B77C-762DAEC5F439}" presName="hierRoot2" presStyleCnt="0">
        <dgm:presLayoutVars>
          <dgm:hierBranch val="r"/>
        </dgm:presLayoutVars>
      </dgm:prSet>
      <dgm:spPr/>
    </dgm:pt>
    <dgm:pt modelId="{E322DCDF-CC50-430E-AA2F-CBAADC059F19}" type="pres">
      <dgm:prSet presAssocID="{F03BAAD5-8E7E-4227-B77C-762DAEC5F439}" presName="rootComposite" presStyleCnt="0"/>
      <dgm:spPr/>
    </dgm:pt>
    <dgm:pt modelId="{AD717443-0D8D-4CC4-ADB0-FC7A07319744}" type="pres">
      <dgm:prSet presAssocID="{F03BAAD5-8E7E-4227-B77C-762DAEC5F439}" presName="rootText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29698413-57DF-4179-87AC-166A899678E9}" type="pres">
      <dgm:prSet presAssocID="{F03BAAD5-8E7E-4227-B77C-762DAEC5F439}" presName="rootConnector" presStyleLbl="node4" presStyleIdx="0" presStyleCnt="2"/>
      <dgm:spPr/>
      <dgm:t>
        <a:bodyPr/>
        <a:lstStyle/>
        <a:p>
          <a:endParaRPr lang="es-AR"/>
        </a:p>
      </dgm:t>
    </dgm:pt>
    <dgm:pt modelId="{7EE53C78-DA8A-42C4-82BC-88F097133AB5}" type="pres">
      <dgm:prSet presAssocID="{F03BAAD5-8E7E-4227-B77C-762DAEC5F439}" presName="hierChild4" presStyleCnt="0"/>
      <dgm:spPr/>
    </dgm:pt>
    <dgm:pt modelId="{4D838F64-2D1A-40CF-8E34-82469AC8E1B5}" type="pres">
      <dgm:prSet presAssocID="{F03BAAD5-8E7E-4227-B77C-762DAEC5F439}" presName="hierChild5" presStyleCnt="0"/>
      <dgm:spPr/>
    </dgm:pt>
    <dgm:pt modelId="{47491871-59DE-4B71-9A52-BBB01BD6E9D6}" type="pres">
      <dgm:prSet presAssocID="{4BC86D75-B3B5-4DD4-8276-676E321B9C92}" presName="hierChild7" presStyleCnt="0"/>
      <dgm:spPr/>
    </dgm:pt>
    <dgm:pt modelId="{B54643F3-3A20-4F3D-9058-0061679A1913}" type="pres">
      <dgm:prSet presAssocID="{9564A8BD-4DBF-4A73-92D0-9375D4378309}" presName="Name111" presStyleLbl="parChTrans1D3" presStyleIdx="1" presStyleCnt="2"/>
      <dgm:spPr/>
      <dgm:t>
        <a:bodyPr/>
        <a:lstStyle/>
        <a:p>
          <a:endParaRPr lang="es-AR"/>
        </a:p>
      </dgm:t>
    </dgm:pt>
    <dgm:pt modelId="{3F5B9E5E-1688-4E6C-AF7D-9B15B3124FBB}" type="pres">
      <dgm:prSet presAssocID="{BF1188E1-3C88-4CE6-AB6D-D440165F564C}" presName="hierRoot3" presStyleCnt="0">
        <dgm:presLayoutVars>
          <dgm:hierBranch/>
        </dgm:presLayoutVars>
      </dgm:prSet>
      <dgm:spPr/>
    </dgm:pt>
    <dgm:pt modelId="{1550E265-7E89-42DC-9B7D-FC2D407EE1DF}" type="pres">
      <dgm:prSet presAssocID="{BF1188E1-3C88-4CE6-AB6D-D440165F564C}" presName="rootComposite3" presStyleCnt="0"/>
      <dgm:spPr/>
    </dgm:pt>
    <dgm:pt modelId="{83197D88-CA78-40D3-800B-7B90449161EE}" type="pres">
      <dgm:prSet presAssocID="{BF1188E1-3C88-4CE6-AB6D-D440165F564C}" presName="rootText3" presStyleLbl="asst2" presStyleIdx="1" presStyleCnt="2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1C29AE6F-5517-4726-AA63-32F598F56888}" type="pres">
      <dgm:prSet presAssocID="{BF1188E1-3C88-4CE6-AB6D-D440165F564C}" presName="rootConnector3" presStyleLbl="asst2" presStyleIdx="1" presStyleCnt="2"/>
      <dgm:spPr/>
      <dgm:t>
        <a:bodyPr/>
        <a:lstStyle/>
        <a:p>
          <a:endParaRPr lang="es-AR"/>
        </a:p>
      </dgm:t>
    </dgm:pt>
    <dgm:pt modelId="{2FA2DB7B-22FF-4838-B6BE-FF22A704C1E1}" type="pres">
      <dgm:prSet presAssocID="{BF1188E1-3C88-4CE6-AB6D-D440165F564C}" presName="hierChild6" presStyleCnt="0"/>
      <dgm:spPr/>
    </dgm:pt>
    <dgm:pt modelId="{1026C060-4C07-4C96-A07C-1CEBD4C1FDF2}" type="pres">
      <dgm:prSet presAssocID="{315B3D47-F8ED-4EEE-A402-57B46FB83057}" presName="Name35" presStyleLbl="parChTrans1D4" presStyleIdx="1" presStyleCnt="4"/>
      <dgm:spPr/>
      <dgm:t>
        <a:bodyPr/>
        <a:lstStyle/>
        <a:p>
          <a:endParaRPr lang="es-AR"/>
        </a:p>
      </dgm:t>
    </dgm:pt>
    <dgm:pt modelId="{0EC610FA-4A66-4B9B-843B-64B90F4BAAA8}" type="pres">
      <dgm:prSet presAssocID="{5FCD659C-63FF-4438-9599-E2EF552E6B13}" presName="hierRoot2" presStyleCnt="0">
        <dgm:presLayoutVars>
          <dgm:hierBranch val="r"/>
        </dgm:presLayoutVars>
      </dgm:prSet>
      <dgm:spPr/>
    </dgm:pt>
    <dgm:pt modelId="{BF3B6D8B-918E-4FCC-8BC2-5912183E6D2F}" type="pres">
      <dgm:prSet presAssocID="{5FCD659C-63FF-4438-9599-E2EF552E6B13}" presName="rootComposite" presStyleCnt="0"/>
      <dgm:spPr/>
    </dgm:pt>
    <dgm:pt modelId="{9F1A0840-94C4-403F-89FA-148364B147E6}" type="pres">
      <dgm:prSet presAssocID="{5FCD659C-63FF-4438-9599-E2EF552E6B13}" presName="rootText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67B19287-5E22-413B-A69D-2CC8DD91457E}" type="pres">
      <dgm:prSet presAssocID="{5FCD659C-63FF-4438-9599-E2EF552E6B13}" presName="rootConnector" presStyleLbl="node4" presStyleIdx="1" presStyleCnt="2"/>
      <dgm:spPr/>
      <dgm:t>
        <a:bodyPr/>
        <a:lstStyle/>
        <a:p>
          <a:endParaRPr lang="es-AR"/>
        </a:p>
      </dgm:t>
    </dgm:pt>
    <dgm:pt modelId="{3D1485E0-A36B-4DD8-85EC-EFAD7F2CE211}" type="pres">
      <dgm:prSet presAssocID="{5FCD659C-63FF-4438-9599-E2EF552E6B13}" presName="hierChild4" presStyleCnt="0"/>
      <dgm:spPr/>
    </dgm:pt>
    <dgm:pt modelId="{AE55F5DE-FA3B-4AE4-9457-2468561BAD6D}" type="pres">
      <dgm:prSet presAssocID="{5FCD659C-63FF-4438-9599-E2EF552E6B13}" presName="hierChild5" presStyleCnt="0"/>
      <dgm:spPr/>
    </dgm:pt>
    <dgm:pt modelId="{8F8D990D-0BBF-4A4A-8214-D24A225CB07B}" type="pres">
      <dgm:prSet presAssocID="{20DBC2AE-3BF1-49F3-B983-A511C136D911}" presName="Name111" presStyleLbl="parChTrans1D4" presStyleIdx="2" presStyleCnt="4"/>
      <dgm:spPr/>
      <dgm:t>
        <a:bodyPr/>
        <a:lstStyle/>
        <a:p>
          <a:endParaRPr lang="es-AR"/>
        </a:p>
      </dgm:t>
    </dgm:pt>
    <dgm:pt modelId="{69FF88B5-E627-47BB-81FD-CE5A446686B9}" type="pres">
      <dgm:prSet presAssocID="{4E5A4B89-0389-4EB6-BCA5-D1D8005FB60C}" presName="hierRoot3" presStyleCnt="0">
        <dgm:presLayoutVars>
          <dgm:hierBranch/>
        </dgm:presLayoutVars>
      </dgm:prSet>
      <dgm:spPr/>
    </dgm:pt>
    <dgm:pt modelId="{6FADD321-F897-4229-801B-DEA5FC9FF7B1}" type="pres">
      <dgm:prSet presAssocID="{4E5A4B89-0389-4EB6-BCA5-D1D8005FB60C}" presName="rootComposite3" presStyleCnt="0"/>
      <dgm:spPr/>
    </dgm:pt>
    <dgm:pt modelId="{385D3236-B210-4FFF-935F-FB730E5C99BF}" type="pres">
      <dgm:prSet presAssocID="{4E5A4B89-0389-4EB6-BCA5-D1D8005FB60C}" presName="rootText3" presStyleLbl="asst4" presStyleIdx="0" presStyleCnt="2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EE4C13CA-4C96-4366-BF16-50CA70DB0407}" type="pres">
      <dgm:prSet presAssocID="{4E5A4B89-0389-4EB6-BCA5-D1D8005FB60C}" presName="rootConnector3" presStyleLbl="asst4" presStyleIdx="0" presStyleCnt="2"/>
      <dgm:spPr/>
      <dgm:t>
        <a:bodyPr/>
        <a:lstStyle/>
        <a:p>
          <a:endParaRPr lang="es-AR"/>
        </a:p>
      </dgm:t>
    </dgm:pt>
    <dgm:pt modelId="{BEAFD832-7783-4F23-B073-882D68664D9B}" type="pres">
      <dgm:prSet presAssocID="{4E5A4B89-0389-4EB6-BCA5-D1D8005FB60C}" presName="hierChild6" presStyleCnt="0"/>
      <dgm:spPr/>
    </dgm:pt>
    <dgm:pt modelId="{B50766CB-BF02-40B3-9CF7-FEB152EF99C1}" type="pres">
      <dgm:prSet presAssocID="{4E5A4B89-0389-4EB6-BCA5-D1D8005FB60C}" presName="hierChild7" presStyleCnt="0"/>
      <dgm:spPr/>
    </dgm:pt>
    <dgm:pt modelId="{DDAC80A6-7802-4BEE-AA69-638A40104F06}" type="pres">
      <dgm:prSet presAssocID="{26298066-8DD0-4445-A7A8-E9506CE5D754}" presName="Name111" presStyleLbl="parChTrans1D4" presStyleIdx="3" presStyleCnt="4"/>
      <dgm:spPr/>
      <dgm:t>
        <a:bodyPr/>
        <a:lstStyle/>
        <a:p>
          <a:endParaRPr lang="es-AR"/>
        </a:p>
      </dgm:t>
    </dgm:pt>
    <dgm:pt modelId="{ACBAEF1A-B4E6-4DBE-833F-2A8E38F2BDF9}" type="pres">
      <dgm:prSet presAssocID="{86E4BB03-4DD4-4704-A392-ABB7FCA65941}" presName="hierRoot3" presStyleCnt="0">
        <dgm:presLayoutVars>
          <dgm:hierBranch/>
        </dgm:presLayoutVars>
      </dgm:prSet>
      <dgm:spPr/>
    </dgm:pt>
    <dgm:pt modelId="{F68780B4-BAA5-4902-9A4D-EA22EA0F30D0}" type="pres">
      <dgm:prSet presAssocID="{86E4BB03-4DD4-4704-A392-ABB7FCA65941}" presName="rootComposite3" presStyleCnt="0"/>
      <dgm:spPr/>
    </dgm:pt>
    <dgm:pt modelId="{7251DE5A-8D9C-40E8-8F20-BDD89FAE216C}" type="pres">
      <dgm:prSet presAssocID="{86E4BB03-4DD4-4704-A392-ABB7FCA65941}" presName="rootText3" presStyleLbl="asst4" presStyleIdx="1" presStyleCnt="2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5C6E288F-8496-471A-9E7B-5FABABCB8AD3}" type="pres">
      <dgm:prSet presAssocID="{86E4BB03-4DD4-4704-A392-ABB7FCA65941}" presName="rootConnector3" presStyleLbl="asst4" presStyleIdx="1" presStyleCnt="2"/>
      <dgm:spPr/>
      <dgm:t>
        <a:bodyPr/>
        <a:lstStyle/>
        <a:p>
          <a:endParaRPr lang="es-AR"/>
        </a:p>
      </dgm:t>
    </dgm:pt>
    <dgm:pt modelId="{95DCA74D-FFAB-45A2-A4EA-A1FBC988DF6A}" type="pres">
      <dgm:prSet presAssocID="{86E4BB03-4DD4-4704-A392-ABB7FCA65941}" presName="hierChild6" presStyleCnt="0"/>
      <dgm:spPr/>
    </dgm:pt>
    <dgm:pt modelId="{7A01C0C2-0845-44ED-98E4-D455EFA6BB92}" type="pres">
      <dgm:prSet presAssocID="{86E4BB03-4DD4-4704-A392-ABB7FCA65941}" presName="hierChild7" presStyleCnt="0"/>
      <dgm:spPr/>
    </dgm:pt>
    <dgm:pt modelId="{3B92766F-8BFD-41E0-96AA-AC24ED604893}" type="pres">
      <dgm:prSet presAssocID="{BF1188E1-3C88-4CE6-AB6D-D440165F564C}" presName="hierChild7" presStyleCnt="0"/>
      <dgm:spPr/>
    </dgm:pt>
    <dgm:pt modelId="{806D79B7-B49D-4FB2-AD5D-8287B15966F4}" type="pres">
      <dgm:prSet presAssocID="{354C2C8C-3D18-41A8-9EB1-1517C6EF8C0A}" presName="hierChild3" presStyleCnt="0"/>
      <dgm:spPr/>
    </dgm:pt>
  </dgm:ptLst>
  <dgm:cxnLst>
    <dgm:cxn modelId="{B51D41E5-4B70-4248-9E3B-8DBA72EE3986}" type="presOf" srcId="{4BC86D75-B3B5-4DD4-8276-676E321B9C92}" destId="{E8E84711-D482-4B82-A772-BF3A7FB2F035}" srcOrd="0" destOrd="0" presId="urn:microsoft.com/office/officeart/2005/8/layout/orgChart1"/>
    <dgm:cxn modelId="{272F985D-F579-43D8-8866-5D443C7BE421}" type="presOf" srcId="{4E5A4B89-0389-4EB6-BCA5-D1D8005FB60C}" destId="{EE4C13CA-4C96-4366-BF16-50CA70DB0407}" srcOrd="1" destOrd="0" presId="urn:microsoft.com/office/officeart/2005/8/layout/orgChart1"/>
    <dgm:cxn modelId="{CBF43279-280B-4FE5-94FB-765B1DF1AF35}" srcId="{84855B74-604B-4F39-8E7E-DB9ACB8D1DC5}" destId="{4BC86D75-B3B5-4DD4-8276-676E321B9C92}" srcOrd="0" destOrd="0" parTransId="{43FB870D-FD68-473F-9BF1-268B4334876A}" sibTransId="{D2D18653-0629-47DE-9C83-52564871DDDD}"/>
    <dgm:cxn modelId="{03DE9CC8-6330-43B2-8518-E19E80B89647}" srcId="{5FCD659C-63FF-4438-9599-E2EF552E6B13}" destId="{4E5A4B89-0389-4EB6-BCA5-D1D8005FB60C}" srcOrd="0" destOrd="0" parTransId="{20DBC2AE-3BF1-49F3-B983-A511C136D911}" sibTransId="{7C231923-ED71-4E6E-A14D-D751DF9FBC4D}"/>
    <dgm:cxn modelId="{8C159657-5632-49EB-87B5-E87269A228BC}" type="presOf" srcId="{BF1188E1-3C88-4CE6-AB6D-D440165F564C}" destId="{1C29AE6F-5517-4726-AA63-32F598F56888}" srcOrd="1" destOrd="0" presId="urn:microsoft.com/office/officeart/2005/8/layout/orgChart1"/>
    <dgm:cxn modelId="{6D1EEF3F-5C72-40A2-A6F3-2024382B0FC1}" type="presOf" srcId="{DFB3B12F-6A58-493E-B893-F4CD5696AD03}" destId="{A095E9C1-47B8-4C83-AE86-D0B3928FD58B}" srcOrd="0" destOrd="0" presId="urn:microsoft.com/office/officeart/2005/8/layout/orgChart1"/>
    <dgm:cxn modelId="{AB63284C-6E7C-4F6B-BE62-66A1B0EA5B51}" type="presOf" srcId="{5FCD659C-63FF-4438-9599-E2EF552E6B13}" destId="{67B19287-5E22-413B-A69D-2CC8DD91457E}" srcOrd="1" destOrd="0" presId="urn:microsoft.com/office/officeart/2005/8/layout/orgChart1"/>
    <dgm:cxn modelId="{D8D22E5A-8669-4419-A76A-2F5DAC4A291E}" type="presOf" srcId="{F34FDDE1-F406-4A53-8073-B06975DF855F}" destId="{54456C8A-8CB5-412D-B442-A98DF4C85966}" srcOrd="0" destOrd="0" presId="urn:microsoft.com/office/officeart/2005/8/layout/orgChart1"/>
    <dgm:cxn modelId="{F89559FC-7B80-4791-9FA0-A7E2ABDF09BD}" type="presOf" srcId="{26298066-8DD0-4445-A7A8-E9506CE5D754}" destId="{DDAC80A6-7802-4BEE-AA69-638A40104F06}" srcOrd="0" destOrd="0" presId="urn:microsoft.com/office/officeart/2005/8/layout/orgChart1"/>
    <dgm:cxn modelId="{72736FDA-9D47-4288-9B80-D7FFD9FEA5A5}" srcId="{4BC86D75-B3B5-4DD4-8276-676E321B9C92}" destId="{F03BAAD5-8E7E-4227-B77C-762DAEC5F439}" srcOrd="0" destOrd="0" parTransId="{DFB3B12F-6A58-493E-B893-F4CD5696AD03}" sibTransId="{B098BE8B-26FA-4D30-BDE1-3D2CEB4D2616}"/>
    <dgm:cxn modelId="{339A340F-C9CC-43C6-8F16-14222055118E}" type="presOf" srcId="{43FB870D-FD68-473F-9BF1-268B4334876A}" destId="{FCA9A510-AFB0-48AC-A325-9123731848D3}" srcOrd="0" destOrd="0" presId="urn:microsoft.com/office/officeart/2005/8/layout/orgChart1"/>
    <dgm:cxn modelId="{53F6514D-67B2-4F40-82B8-0173669AC9BA}" type="presOf" srcId="{F03BAAD5-8E7E-4227-B77C-762DAEC5F439}" destId="{AD717443-0D8D-4CC4-ADB0-FC7A07319744}" srcOrd="0" destOrd="0" presId="urn:microsoft.com/office/officeart/2005/8/layout/orgChart1"/>
    <dgm:cxn modelId="{947502FF-3A4D-4DC1-9B78-B56B71A9D588}" type="presOf" srcId="{5FCD659C-63FF-4438-9599-E2EF552E6B13}" destId="{9F1A0840-94C4-403F-89FA-148364B147E6}" srcOrd="0" destOrd="0" presId="urn:microsoft.com/office/officeart/2005/8/layout/orgChart1"/>
    <dgm:cxn modelId="{74FA85FD-A08C-411C-A5D3-87F2CE69B62E}" type="presOf" srcId="{86E4BB03-4DD4-4704-A392-ABB7FCA65941}" destId="{5C6E288F-8496-471A-9E7B-5FABABCB8AD3}" srcOrd="1" destOrd="0" presId="urn:microsoft.com/office/officeart/2005/8/layout/orgChart1"/>
    <dgm:cxn modelId="{C5BEA2A5-B8B4-4780-9B3C-251BAB4F1356}" type="presOf" srcId="{4E5A4B89-0389-4EB6-BCA5-D1D8005FB60C}" destId="{385D3236-B210-4FFF-935F-FB730E5C99BF}" srcOrd="0" destOrd="0" presId="urn:microsoft.com/office/officeart/2005/8/layout/orgChart1"/>
    <dgm:cxn modelId="{EABC370D-8E66-4EE3-BA05-27FDCA00F82A}" type="presOf" srcId="{86E4BB03-4DD4-4704-A392-ABB7FCA65941}" destId="{7251DE5A-8D9C-40E8-8F20-BDD89FAE216C}" srcOrd="0" destOrd="0" presId="urn:microsoft.com/office/officeart/2005/8/layout/orgChart1"/>
    <dgm:cxn modelId="{19387E4C-1F1E-4059-BA57-517D49C032D3}" srcId="{354C2C8C-3D18-41A8-9EB1-1517C6EF8C0A}" destId="{84855B74-604B-4F39-8E7E-DB9ACB8D1DC5}" srcOrd="0" destOrd="0" parTransId="{12BC740F-9505-4C61-84EB-AB90EBAB8ECF}" sibTransId="{5E7C7DC5-0F4F-4F30-89EC-858148FC85FD}"/>
    <dgm:cxn modelId="{821CEF87-D75D-43AF-B076-7135787EDE89}" type="presOf" srcId="{12BC740F-9505-4C61-84EB-AB90EBAB8ECF}" destId="{6702D402-74E2-45D0-A8AA-C8A526C4ED6D}" srcOrd="0" destOrd="0" presId="urn:microsoft.com/office/officeart/2005/8/layout/orgChart1"/>
    <dgm:cxn modelId="{78531298-167D-470E-A432-56F023D23EAF}" type="presOf" srcId="{315B3D47-F8ED-4EEE-A402-57B46FB83057}" destId="{1026C060-4C07-4C96-A07C-1CEBD4C1FDF2}" srcOrd="0" destOrd="0" presId="urn:microsoft.com/office/officeart/2005/8/layout/orgChart1"/>
    <dgm:cxn modelId="{E20E5CCF-3A85-46FD-90BE-A1D6C5369B0E}" type="presOf" srcId="{84855B74-604B-4F39-8E7E-DB9ACB8D1DC5}" destId="{D7BEF9F7-DEC6-4E5A-9CA7-967D857651A0}" srcOrd="0" destOrd="0" presId="urn:microsoft.com/office/officeart/2005/8/layout/orgChart1"/>
    <dgm:cxn modelId="{51CDBE46-79F7-4466-B3CF-8E6EFCD4870F}" type="presOf" srcId="{354C2C8C-3D18-41A8-9EB1-1517C6EF8C0A}" destId="{362C378E-91C3-4485-A218-A868DB11B41A}" srcOrd="0" destOrd="0" presId="urn:microsoft.com/office/officeart/2005/8/layout/orgChart1"/>
    <dgm:cxn modelId="{644470BB-91FD-4E7E-90DE-E15397E8CA46}" type="presOf" srcId="{354C2C8C-3D18-41A8-9EB1-1517C6EF8C0A}" destId="{BE49C272-DF17-400E-AA35-88ABAFD89F89}" srcOrd="1" destOrd="0" presId="urn:microsoft.com/office/officeart/2005/8/layout/orgChart1"/>
    <dgm:cxn modelId="{9CF5A19D-51C7-45C6-AD1E-FAE95873C946}" srcId="{F34FDDE1-F406-4A53-8073-B06975DF855F}" destId="{354C2C8C-3D18-41A8-9EB1-1517C6EF8C0A}" srcOrd="0" destOrd="0" parTransId="{786D1C0F-60D9-445B-BDF7-633C6C2129D8}" sibTransId="{EB158667-81BF-46E1-B2BC-587379C60295}"/>
    <dgm:cxn modelId="{364E030D-2758-435E-AE31-0DC3C63C9B3F}" type="presOf" srcId="{20DBC2AE-3BF1-49F3-B983-A511C136D911}" destId="{8F8D990D-0BBF-4A4A-8214-D24A225CB07B}" srcOrd="0" destOrd="0" presId="urn:microsoft.com/office/officeart/2005/8/layout/orgChart1"/>
    <dgm:cxn modelId="{507004BD-6C06-41BF-B5EB-BF3CCC14EFC0}" srcId="{5FCD659C-63FF-4438-9599-E2EF552E6B13}" destId="{86E4BB03-4DD4-4704-A392-ABB7FCA65941}" srcOrd="1" destOrd="0" parTransId="{26298066-8DD0-4445-A7A8-E9506CE5D754}" sibTransId="{E338D626-5508-4470-9850-5A9BE09FD509}"/>
    <dgm:cxn modelId="{B95AAF76-323C-4062-8374-0657D06D7094}" type="presOf" srcId="{84855B74-604B-4F39-8E7E-DB9ACB8D1DC5}" destId="{58AF6AEC-3A40-4356-8EFD-6ACEEA87D521}" srcOrd="1" destOrd="0" presId="urn:microsoft.com/office/officeart/2005/8/layout/orgChart1"/>
    <dgm:cxn modelId="{8506041F-5513-4D77-B1DA-4112B6860F19}" type="presOf" srcId="{9564A8BD-4DBF-4A73-92D0-9375D4378309}" destId="{B54643F3-3A20-4F3D-9058-0061679A1913}" srcOrd="0" destOrd="0" presId="urn:microsoft.com/office/officeart/2005/8/layout/orgChart1"/>
    <dgm:cxn modelId="{B979D822-1953-4FD0-B8AF-2E4357D6EB60}" type="presOf" srcId="{BF1188E1-3C88-4CE6-AB6D-D440165F564C}" destId="{83197D88-CA78-40D3-800B-7B90449161EE}" srcOrd="0" destOrd="0" presId="urn:microsoft.com/office/officeart/2005/8/layout/orgChart1"/>
    <dgm:cxn modelId="{B29A3B53-5374-42B0-B993-9B2B5772D9F5}" type="presOf" srcId="{F03BAAD5-8E7E-4227-B77C-762DAEC5F439}" destId="{29698413-57DF-4179-87AC-166A899678E9}" srcOrd="1" destOrd="0" presId="urn:microsoft.com/office/officeart/2005/8/layout/orgChart1"/>
    <dgm:cxn modelId="{1369B323-9654-455C-AA3A-B38A2BC4CC45}" srcId="{84855B74-604B-4F39-8E7E-DB9ACB8D1DC5}" destId="{BF1188E1-3C88-4CE6-AB6D-D440165F564C}" srcOrd="1" destOrd="0" parTransId="{9564A8BD-4DBF-4A73-92D0-9375D4378309}" sibTransId="{98BE7BC1-586D-41BD-B8D2-2D4BF2F2D756}"/>
    <dgm:cxn modelId="{7D33011D-7526-4509-98E4-92B66DEDA6F8}" type="presOf" srcId="{4BC86D75-B3B5-4DD4-8276-676E321B9C92}" destId="{788D4F59-E49D-4039-AB9C-CD928A705AB8}" srcOrd="1" destOrd="0" presId="urn:microsoft.com/office/officeart/2005/8/layout/orgChart1"/>
    <dgm:cxn modelId="{B5CEAB7B-ED11-42DD-B2DA-520CED9BBCB4}" srcId="{BF1188E1-3C88-4CE6-AB6D-D440165F564C}" destId="{5FCD659C-63FF-4438-9599-E2EF552E6B13}" srcOrd="0" destOrd="0" parTransId="{315B3D47-F8ED-4EEE-A402-57B46FB83057}" sibTransId="{125CBFDA-BD7A-4287-84F1-7832CFB42461}"/>
    <dgm:cxn modelId="{95370334-A1BF-41C3-BA59-BE801D1435D5}" type="presParOf" srcId="{54456C8A-8CB5-412D-B442-A98DF4C85966}" destId="{549F8890-A3DE-42C3-A620-573F4B8C9D97}" srcOrd="0" destOrd="0" presId="urn:microsoft.com/office/officeart/2005/8/layout/orgChart1"/>
    <dgm:cxn modelId="{11F4CFE1-570B-4EFA-9780-1C30922E1B15}" type="presParOf" srcId="{549F8890-A3DE-42C3-A620-573F4B8C9D97}" destId="{E1BB0DC4-ADB8-42ED-A1D8-DD354E2992DA}" srcOrd="0" destOrd="0" presId="urn:microsoft.com/office/officeart/2005/8/layout/orgChart1"/>
    <dgm:cxn modelId="{BDE8E221-BB20-4324-8FD1-CB6E89183CB3}" type="presParOf" srcId="{E1BB0DC4-ADB8-42ED-A1D8-DD354E2992DA}" destId="{362C378E-91C3-4485-A218-A868DB11B41A}" srcOrd="0" destOrd="0" presId="urn:microsoft.com/office/officeart/2005/8/layout/orgChart1"/>
    <dgm:cxn modelId="{5E59973C-8AD9-4120-AF94-EE63CABAFD36}" type="presParOf" srcId="{E1BB0DC4-ADB8-42ED-A1D8-DD354E2992DA}" destId="{BE49C272-DF17-400E-AA35-88ABAFD89F89}" srcOrd="1" destOrd="0" presId="urn:microsoft.com/office/officeart/2005/8/layout/orgChart1"/>
    <dgm:cxn modelId="{68F36777-5280-45A8-B7B3-402B7B5334A5}" type="presParOf" srcId="{549F8890-A3DE-42C3-A620-573F4B8C9D97}" destId="{87B4E1FF-378F-4A97-B0CD-6C4F2EA95AB9}" srcOrd="1" destOrd="0" presId="urn:microsoft.com/office/officeart/2005/8/layout/orgChart1"/>
    <dgm:cxn modelId="{3AD21722-F81F-4A78-8439-3202EBEE03B9}" type="presParOf" srcId="{87B4E1FF-378F-4A97-B0CD-6C4F2EA95AB9}" destId="{6702D402-74E2-45D0-A8AA-C8A526C4ED6D}" srcOrd="0" destOrd="0" presId="urn:microsoft.com/office/officeart/2005/8/layout/orgChart1"/>
    <dgm:cxn modelId="{72C6E3CD-C8AB-4F6A-B999-6C795A6F7DD9}" type="presParOf" srcId="{87B4E1FF-378F-4A97-B0CD-6C4F2EA95AB9}" destId="{8C52561B-158F-4EA2-9983-0E37265E632F}" srcOrd="1" destOrd="0" presId="urn:microsoft.com/office/officeart/2005/8/layout/orgChart1"/>
    <dgm:cxn modelId="{EF72537C-A927-465B-A56F-D1A7604F26E1}" type="presParOf" srcId="{8C52561B-158F-4EA2-9983-0E37265E632F}" destId="{5A9E7519-8F8E-4DA7-9C8B-D3A4CCE489AE}" srcOrd="0" destOrd="0" presId="urn:microsoft.com/office/officeart/2005/8/layout/orgChart1"/>
    <dgm:cxn modelId="{5127520E-EF51-45D9-8658-EC44F2AAA97C}" type="presParOf" srcId="{5A9E7519-8F8E-4DA7-9C8B-D3A4CCE489AE}" destId="{D7BEF9F7-DEC6-4E5A-9CA7-967D857651A0}" srcOrd="0" destOrd="0" presId="urn:microsoft.com/office/officeart/2005/8/layout/orgChart1"/>
    <dgm:cxn modelId="{0701D1D8-6380-40F8-B7E4-AAB3AFBA0C89}" type="presParOf" srcId="{5A9E7519-8F8E-4DA7-9C8B-D3A4CCE489AE}" destId="{58AF6AEC-3A40-4356-8EFD-6ACEEA87D521}" srcOrd="1" destOrd="0" presId="urn:microsoft.com/office/officeart/2005/8/layout/orgChart1"/>
    <dgm:cxn modelId="{F2BFACF3-EDA5-4102-A4F1-4817930A570C}" type="presParOf" srcId="{8C52561B-158F-4EA2-9983-0E37265E632F}" destId="{4C22C923-2C30-4BFD-BC06-E8FA340EEEE1}" srcOrd="1" destOrd="0" presId="urn:microsoft.com/office/officeart/2005/8/layout/orgChart1"/>
    <dgm:cxn modelId="{3BAF7B22-8FF2-463B-9820-95515BBE4651}" type="presParOf" srcId="{8C52561B-158F-4EA2-9983-0E37265E632F}" destId="{7F0E163B-4F1D-430C-AFD1-7A8E969C7232}" srcOrd="2" destOrd="0" presId="urn:microsoft.com/office/officeart/2005/8/layout/orgChart1"/>
    <dgm:cxn modelId="{CF2EBF66-2C5F-4D10-97C4-C29703935E60}" type="presParOf" srcId="{7F0E163B-4F1D-430C-AFD1-7A8E969C7232}" destId="{FCA9A510-AFB0-48AC-A325-9123731848D3}" srcOrd="0" destOrd="0" presId="urn:microsoft.com/office/officeart/2005/8/layout/orgChart1"/>
    <dgm:cxn modelId="{89370996-012D-4269-9E3D-08E1832FB729}" type="presParOf" srcId="{7F0E163B-4F1D-430C-AFD1-7A8E969C7232}" destId="{2C55FF0E-2A84-449F-9FA0-2804360E6B17}" srcOrd="1" destOrd="0" presId="urn:microsoft.com/office/officeart/2005/8/layout/orgChart1"/>
    <dgm:cxn modelId="{0E6EB9D7-6EEE-4DF8-A26B-6B7A56D21254}" type="presParOf" srcId="{2C55FF0E-2A84-449F-9FA0-2804360E6B17}" destId="{57A7A146-8610-4328-AD7B-3F685F4B8AED}" srcOrd="0" destOrd="0" presId="urn:microsoft.com/office/officeart/2005/8/layout/orgChart1"/>
    <dgm:cxn modelId="{C633677E-787C-43AF-88FE-7D89D49BAFEC}" type="presParOf" srcId="{57A7A146-8610-4328-AD7B-3F685F4B8AED}" destId="{E8E84711-D482-4B82-A772-BF3A7FB2F035}" srcOrd="0" destOrd="0" presId="urn:microsoft.com/office/officeart/2005/8/layout/orgChart1"/>
    <dgm:cxn modelId="{7D5CF8FE-D80C-4516-B1CF-EB773F19B54B}" type="presParOf" srcId="{57A7A146-8610-4328-AD7B-3F685F4B8AED}" destId="{788D4F59-E49D-4039-AB9C-CD928A705AB8}" srcOrd="1" destOrd="0" presId="urn:microsoft.com/office/officeart/2005/8/layout/orgChart1"/>
    <dgm:cxn modelId="{C26CECB5-62CB-4254-AF78-CEAEDE51FAE6}" type="presParOf" srcId="{2C55FF0E-2A84-449F-9FA0-2804360E6B17}" destId="{10507B6E-6F7D-49F0-800F-DEBF5D3BEE48}" srcOrd="1" destOrd="0" presId="urn:microsoft.com/office/officeart/2005/8/layout/orgChart1"/>
    <dgm:cxn modelId="{26A2ED10-8891-41F8-9CFA-B32026B5AA46}" type="presParOf" srcId="{10507B6E-6F7D-49F0-800F-DEBF5D3BEE48}" destId="{A095E9C1-47B8-4C83-AE86-D0B3928FD58B}" srcOrd="0" destOrd="0" presId="urn:microsoft.com/office/officeart/2005/8/layout/orgChart1"/>
    <dgm:cxn modelId="{7E94E70A-D628-4B9F-9B6B-0420A6C3460F}" type="presParOf" srcId="{10507B6E-6F7D-49F0-800F-DEBF5D3BEE48}" destId="{75E7A0A3-9BE4-41E3-AE26-10B5116B7F85}" srcOrd="1" destOrd="0" presId="urn:microsoft.com/office/officeart/2005/8/layout/orgChart1"/>
    <dgm:cxn modelId="{F381E22B-CD96-4798-8B95-C6FD6BF91EDE}" type="presParOf" srcId="{75E7A0A3-9BE4-41E3-AE26-10B5116B7F85}" destId="{E322DCDF-CC50-430E-AA2F-CBAADC059F19}" srcOrd="0" destOrd="0" presId="urn:microsoft.com/office/officeart/2005/8/layout/orgChart1"/>
    <dgm:cxn modelId="{E4AF5FF3-D866-4BC6-9CB7-55ECB25AC322}" type="presParOf" srcId="{E322DCDF-CC50-430E-AA2F-CBAADC059F19}" destId="{AD717443-0D8D-4CC4-ADB0-FC7A07319744}" srcOrd="0" destOrd="0" presId="urn:microsoft.com/office/officeart/2005/8/layout/orgChart1"/>
    <dgm:cxn modelId="{51C48000-09FF-46FC-ACD1-00507FAFFBEB}" type="presParOf" srcId="{E322DCDF-CC50-430E-AA2F-CBAADC059F19}" destId="{29698413-57DF-4179-87AC-166A899678E9}" srcOrd="1" destOrd="0" presId="urn:microsoft.com/office/officeart/2005/8/layout/orgChart1"/>
    <dgm:cxn modelId="{42F7A537-CD58-4085-9ACE-E66FDA09D5CF}" type="presParOf" srcId="{75E7A0A3-9BE4-41E3-AE26-10B5116B7F85}" destId="{7EE53C78-DA8A-42C4-82BC-88F097133AB5}" srcOrd="1" destOrd="0" presId="urn:microsoft.com/office/officeart/2005/8/layout/orgChart1"/>
    <dgm:cxn modelId="{9344F7EC-2C10-4F72-AB41-6B700C0FA66A}" type="presParOf" srcId="{75E7A0A3-9BE4-41E3-AE26-10B5116B7F85}" destId="{4D838F64-2D1A-40CF-8E34-82469AC8E1B5}" srcOrd="2" destOrd="0" presId="urn:microsoft.com/office/officeart/2005/8/layout/orgChart1"/>
    <dgm:cxn modelId="{D2940ADA-A094-4288-8D70-323BDE2C17B5}" type="presParOf" srcId="{2C55FF0E-2A84-449F-9FA0-2804360E6B17}" destId="{47491871-59DE-4B71-9A52-BBB01BD6E9D6}" srcOrd="2" destOrd="0" presId="urn:microsoft.com/office/officeart/2005/8/layout/orgChart1"/>
    <dgm:cxn modelId="{E5906C96-A72A-45A2-B693-4C25C426F943}" type="presParOf" srcId="{7F0E163B-4F1D-430C-AFD1-7A8E969C7232}" destId="{B54643F3-3A20-4F3D-9058-0061679A1913}" srcOrd="2" destOrd="0" presId="urn:microsoft.com/office/officeart/2005/8/layout/orgChart1"/>
    <dgm:cxn modelId="{C3818698-98C7-4229-AF52-A2C1D0BE90B8}" type="presParOf" srcId="{7F0E163B-4F1D-430C-AFD1-7A8E969C7232}" destId="{3F5B9E5E-1688-4E6C-AF7D-9B15B3124FBB}" srcOrd="3" destOrd="0" presId="urn:microsoft.com/office/officeart/2005/8/layout/orgChart1"/>
    <dgm:cxn modelId="{239AE943-557F-4AAB-9A81-C8425AD4F69D}" type="presParOf" srcId="{3F5B9E5E-1688-4E6C-AF7D-9B15B3124FBB}" destId="{1550E265-7E89-42DC-9B7D-FC2D407EE1DF}" srcOrd="0" destOrd="0" presId="urn:microsoft.com/office/officeart/2005/8/layout/orgChart1"/>
    <dgm:cxn modelId="{3741A02D-0145-4795-B3E2-99EDDC732B75}" type="presParOf" srcId="{1550E265-7E89-42DC-9B7D-FC2D407EE1DF}" destId="{83197D88-CA78-40D3-800B-7B90449161EE}" srcOrd="0" destOrd="0" presId="urn:microsoft.com/office/officeart/2005/8/layout/orgChart1"/>
    <dgm:cxn modelId="{0F0A9447-C367-40D1-B7EC-62E0697C6B1D}" type="presParOf" srcId="{1550E265-7E89-42DC-9B7D-FC2D407EE1DF}" destId="{1C29AE6F-5517-4726-AA63-32F598F56888}" srcOrd="1" destOrd="0" presId="urn:microsoft.com/office/officeart/2005/8/layout/orgChart1"/>
    <dgm:cxn modelId="{2F5C2FB8-99D3-45AD-8BAF-AC8E2FBBD601}" type="presParOf" srcId="{3F5B9E5E-1688-4E6C-AF7D-9B15B3124FBB}" destId="{2FA2DB7B-22FF-4838-B6BE-FF22A704C1E1}" srcOrd="1" destOrd="0" presId="urn:microsoft.com/office/officeart/2005/8/layout/orgChart1"/>
    <dgm:cxn modelId="{B46AEBC2-3F95-4C6C-B456-5C93736DDD59}" type="presParOf" srcId="{2FA2DB7B-22FF-4838-B6BE-FF22A704C1E1}" destId="{1026C060-4C07-4C96-A07C-1CEBD4C1FDF2}" srcOrd="0" destOrd="0" presId="urn:microsoft.com/office/officeart/2005/8/layout/orgChart1"/>
    <dgm:cxn modelId="{B4DEB9AB-1F6F-42D1-962C-8D0172681AAB}" type="presParOf" srcId="{2FA2DB7B-22FF-4838-B6BE-FF22A704C1E1}" destId="{0EC610FA-4A66-4B9B-843B-64B90F4BAAA8}" srcOrd="1" destOrd="0" presId="urn:microsoft.com/office/officeart/2005/8/layout/orgChart1"/>
    <dgm:cxn modelId="{99AC3A9B-7580-4AA3-97F6-206C5532C371}" type="presParOf" srcId="{0EC610FA-4A66-4B9B-843B-64B90F4BAAA8}" destId="{BF3B6D8B-918E-4FCC-8BC2-5912183E6D2F}" srcOrd="0" destOrd="0" presId="urn:microsoft.com/office/officeart/2005/8/layout/orgChart1"/>
    <dgm:cxn modelId="{D0CA6AB1-65AE-4CEF-9FF4-3AFC660F5E71}" type="presParOf" srcId="{BF3B6D8B-918E-4FCC-8BC2-5912183E6D2F}" destId="{9F1A0840-94C4-403F-89FA-148364B147E6}" srcOrd="0" destOrd="0" presId="urn:microsoft.com/office/officeart/2005/8/layout/orgChart1"/>
    <dgm:cxn modelId="{D113ADA0-55D6-4B33-A281-40229BA04454}" type="presParOf" srcId="{BF3B6D8B-918E-4FCC-8BC2-5912183E6D2F}" destId="{67B19287-5E22-413B-A69D-2CC8DD91457E}" srcOrd="1" destOrd="0" presId="urn:microsoft.com/office/officeart/2005/8/layout/orgChart1"/>
    <dgm:cxn modelId="{20A4436A-94F9-48F8-9873-F6B0EC61EF89}" type="presParOf" srcId="{0EC610FA-4A66-4B9B-843B-64B90F4BAAA8}" destId="{3D1485E0-A36B-4DD8-85EC-EFAD7F2CE211}" srcOrd="1" destOrd="0" presId="urn:microsoft.com/office/officeart/2005/8/layout/orgChart1"/>
    <dgm:cxn modelId="{34E1BDEE-EF52-432A-88E6-B71EA1A52088}" type="presParOf" srcId="{0EC610FA-4A66-4B9B-843B-64B90F4BAAA8}" destId="{AE55F5DE-FA3B-4AE4-9457-2468561BAD6D}" srcOrd="2" destOrd="0" presId="urn:microsoft.com/office/officeart/2005/8/layout/orgChart1"/>
    <dgm:cxn modelId="{F7858AD9-0C7D-4DCC-896B-BEE3D3018C63}" type="presParOf" srcId="{AE55F5DE-FA3B-4AE4-9457-2468561BAD6D}" destId="{8F8D990D-0BBF-4A4A-8214-D24A225CB07B}" srcOrd="0" destOrd="0" presId="urn:microsoft.com/office/officeart/2005/8/layout/orgChart1"/>
    <dgm:cxn modelId="{D386F62A-11DA-4795-AE86-65BE7AB27245}" type="presParOf" srcId="{AE55F5DE-FA3B-4AE4-9457-2468561BAD6D}" destId="{69FF88B5-E627-47BB-81FD-CE5A446686B9}" srcOrd="1" destOrd="0" presId="urn:microsoft.com/office/officeart/2005/8/layout/orgChart1"/>
    <dgm:cxn modelId="{B830A087-B9FB-4814-837E-45FC292E5D5A}" type="presParOf" srcId="{69FF88B5-E627-47BB-81FD-CE5A446686B9}" destId="{6FADD321-F897-4229-801B-DEA5FC9FF7B1}" srcOrd="0" destOrd="0" presId="urn:microsoft.com/office/officeart/2005/8/layout/orgChart1"/>
    <dgm:cxn modelId="{C6451676-934C-4ABC-A268-7E4A8FF44ED7}" type="presParOf" srcId="{6FADD321-F897-4229-801B-DEA5FC9FF7B1}" destId="{385D3236-B210-4FFF-935F-FB730E5C99BF}" srcOrd="0" destOrd="0" presId="urn:microsoft.com/office/officeart/2005/8/layout/orgChart1"/>
    <dgm:cxn modelId="{51BDFE23-A9A6-492F-A20F-CEC7D12333DA}" type="presParOf" srcId="{6FADD321-F897-4229-801B-DEA5FC9FF7B1}" destId="{EE4C13CA-4C96-4366-BF16-50CA70DB0407}" srcOrd="1" destOrd="0" presId="urn:microsoft.com/office/officeart/2005/8/layout/orgChart1"/>
    <dgm:cxn modelId="{85AC952E-FC0B-42F4-BEAA-6D3EBAD97620}" type="presParOf" srcId="{69FF88B5-E627-47BB-81FD-CE5A446686B9}" destId="{BEAFD832-7783-4F23-B073-882D68664D9B}" srcOrd="1" destOrd="0" presId="urn:microsoft.com/office/officeart/2005/8/layout/orgChart1"/>
    <dgm:cxn modelId="{6BED0291-D76D-49C3-9DD9-0BB088396C86}" type="presParOf" srcId="{69FF88B5-E627-47BB-81FD-CE5A446686B9}" destId="{B50766CB-BF02-40B3-9CF7-FEB152EF99C1}" srcOrd="2" destOrd="0" presId="urn:microsoft.com/office/officeart/2005/8/layout/orgChart1"/>
    <dgm:cxn modelId="{9808E2FA-CB5F-4FE6-A742-06859F900D27}" type="presParOf" srcId="{AE55F5DE-FA3B-4AE4-9457-2468561BAD6D}" destId="{DDAC80A6-7802-4BEE-AA69-638A40104F06}" srcOrd="2" destOrd="0" presId="urn:microsoft.com/office/officeart/2005/8/layout/orgChart1"/>
    <dgm:cxn modelId="{F33025DD-2028-47E4-902E-21223E8A8798}" type="presParOf" srcId="{AE55F5DE-FA3B-4AE4-9457-2468561BAD6D}" destId="{ACBAEF1A-B4E6-4DBE-833F-2A8E38F2BDF9}" srcOrd="3" destOrd="0" presId="urn:microsoft.com/office/officeart/2005/8/layout/orgChart1"/>
    <dgm:cxn modelId="{5C938748-4672-4098-8BC4-2D8FBD1742AF}" type="presParOf" srcId="{ACBAEF1A-B4E6-4DBE-833F-2A8E38F2BDF9}" destId="{F68780B4-BAA5-4902-9A4D-EA22EA0F30D0}" srcOrd="0" destOrd="0" presId="urn:microsoft.com/office/officeart/2005/8/layout/orgChart1"/>
    <dgm:cxn modelId="{1F6920FB-271C-48A6-ACDE-5480D6E79991}" type="presParOf" srcId="{F68780B4-BAA5-4902-9A4D-EA22EA0F30D0}" destId="{7251DE5A-8D9C-40E8-8F20-BDD89FAE216C}" srcOrd="0" destOrd="0" presId="urn:microsoft.com/office/officeart/2005/8/layout/orgChart1"/>
    <dgm:cxn modelId="{DBCAAD97-7BCC-494D-AB71-5FC3C7689E34}" type="presParOf" srcId="{F68780B4-BAA5-4902-9A4D-EA22EA0F30D0}" destId="{5C6E288F-8496-471A-9E7B-5FABABCB8AD3}" srcOrd="1" destOrd="0" presId="urn:microsoft.com/office/officeart/2005/8/layout/orgChart1"/>
    <dgm:cxn modelId="{4F09B805-3C7B-4F48-AA14-10C942FD0E45}" type="presParOf" srcId="{ACBAEF1A-B4E6-4DBE-833F-2A8E38F2BDF9}" destId="{95DCA74D-FFAB-45A2-A4EA-A1FBC988DF6A}" srcOrd="1" destOrd="0" presId="urn:microsoft.com/office/officeart/2005/8/layout/orgChart1"/>
    <dgm:cxn modelId="{906BF8FC-BA24-4297-9E0B-627F36CD54C8}" type="presParOf" srcId="{ACBAEF1A-B4E6-4DBE-833F-2A8E38F2BDF9}" destId="{7A01C0C2-0845-44ED-98E4-D455EFA6BB92}" srcOrd="2" destOrd="0" presId="urn:microsoft.com/office/officeart/2005/8/layout/orgChart1"/>
    <dgm:cxn modelId="{AA20C70C-48C3-42DB-B077-B522E7522E2A}" type="presParOf" srcId="{3F5B9E5E-1688-4E6C-AF7D-9B15B3124FBB}" destId="{3B92766F-8BFD-41E0-96AA-AC24ED604893}" srcOrd="2" destOrd="0" presId="urn:microsoft.com/office/officeart/2005/8/layout/orgChart1"/>
    <dgm:cxn modelId="{708D98C7-A8E6-40CB-93A1-0F25DC65F1F7}" type="presParOf" srcId="{549F8890-A3DE-42C3-A620-573F4B8C9D97}" destId="{806D79B7-B49D-4FB2-AD5D-8287B15966F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08097E-23E5-46E5-A945-BBCC50CD5C49}" type="doc">
      <dgm:prSet loTypeId="urn:microsoft.com/office/officeart/2005/8/layout/orgChart1" loCatId="hierarchy" qsTypeId="urn:microsoft.com/office/officeart/2005/8/quickstyle/simple2" qsCatId="simple" csTypeId="urn:microsoft.com/office/officeart/2005/8/colors/colorful3" csCatId="colorful"/>
      <dgm:spPr/>
    </dgm:pt>
    <dgm:pt modelId="{68A4F806-2160-4FCC-A0A4-4FCCAC2113D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b="1" i="0" u="none" strike="noStrike" cap="none" normalizeH="0" baseline="0" smtClean="0">
              <a:ln/>
              <a:solidFill>
                <a:schemeClr val="tx1"/>
              </a:solidFill>
              <a:effectLst/>
              <a:latin typeface="Verdana" panose="020B0604030504040204" pitchFamily="34" charset="0"/>
            </a:rPr>
            <a:t>Tiene ICC??</a:t>
          </a:r>
          <a:endParaRPr kumimoji="0" lang="es-AR" altLang="es-AR" b="1" i="0" u="none" strike="noStrike" cap="none" normalizeH="0" baseline="0" smtClean="0">
            <a:ln/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0837C207-3DF2-4BD2-99C9-4A6A0DF6F3C8}" type="parTrans" cxnId="{35821721-ABEE-4B6C-8CA5-414C960BB6AE}">
      <dgm:prSet/>
      <dgm:spPr/>
      <dgm:t>
        <a:bodyPr/>
        <a:lstStyle/>
        <a:p>
          <a:endParaRPr lang="es-AR" b="1">
            <a:solidFill>
              <a:schemeClr val="tx1"/>
            </a:solidFill>
          </a:endParaRPr>
        </a:p>
      </dgm:t>
    </dgm:pt>
    <dgm:pt modelId="{43013C5F-C97C-4A6D-9F7B-C8269C1C1E9E}" type="sibTrans" cxnId="{35821721-ABEE-4B6C-8CA5-414C960BB6AE}">
      <dgm:prSet/>
      <dgm:spPr/>
      <dgm:t>
        <a:bodyPr/>
        <a:lstStyle/>
        <a:p>
          <a:endParaRPr lang="es-AR" b="1">
            <a:solidFill>
              <a:schemeClr val="tx1"/>
            </a:solidFill>
          </a:endParaRPr>
        </a:p>
      </dgm:t>
    </dgm:pt>
    <dgm:pt modelId="{BCC529D8-8F42-49EA-90A7-9EBD8725649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b="1" i="0" u="none" strike="noStrike" cap="none" normalizeH="0" baseline="0" smtClean="0">
              <a:ln/>
              <a:solidFill>
                <a:schemeClr val="tx1"/>
              </a:solidFill>
              <a:effectLst/>
              <a:latin typeface="Verdana" panose="020B0604030504040204" pitchFamily="34" charset="0"/>
            </a:rPr>
            <a:t>No</a:t>
          </a:r>
          <a:endParaRPr kumimoji="0" lang="es-AR" altLang="es-AR" b="1" i="0" u="none" strike="noStrike" cap="none" normalizeH="0" baseline="0" smtClean="0">
            <a:ln/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334F62B2-6A78-4789-BD7A-B637C92306EB}" type="parTrans" cxnId="{88D69B63-4120-44F5-B2DF-1DB58C1D634F}">
      <dgm:prSet/>
      <dgm:spPr/>
      <dgm:t>
        <a:bodyPr/>
        <a:lstStyle/>
        <a:p>
          <a:endParaRPr lang="es-AR" b="1">
            <a:solidFill>
              <a:schemeClr val="tx1"/>
            </a:solidFill>
          </a:endParaRPr>
        </a:p>
      </dgm:t>
    </dgm:pt>
    <dgm:pt modelId="{56F5F9DB-C90D-4BBF-AD85-AC9E996716E8}" type="sibTrans" cxnId="{88D69B63-4120-44F5-B2DF-1DB58C1D634F}">
      <dgm:prSet/>
      <dgm:spPr/>
      <dgm:t>
        <a:bodyPr/>
        <a:lstStyle/>
        <a:p>
          <a:endParaRPr lang="es-AR" b="1">
            <a:solidFill>
              <a:schemeClr val="tx1"/>
            </a:solidFill>
          </a:endParaRPr>
        </a:p>
      </dgm:t>
    </dgm:pt>
    <dgm:pt modelId="{0644F1C0-1AE2-4FA0-A3E9-D659F14BDF7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b="1" i="0" u="none" strike="noStrike" cap="none" normalizeH="0" baseline="0" smtClean="0">
              <a:ln/>
              <a:solidFill>
                <a:schemeClr val="tx1"/>
              </a:solidFill>
              <a:effectLst/>
              <a:latin typeface="Verdana" panose="020B0604030504040204" pitchFamily="34" charset="0"/>
            </a:rPr>
            <a:t>Toracocent</a:t>
          </a:r>
          <a:r>
            <a:rPr kumimoji="0" lang="es-MX" altLang="es-AR" b="1" i="0" u="none" strike="noStrike" cap="none" normalizeH="0" baseline="0" smtClean="0">
              <a:ln/>
              <a:solidFill>
                <a:schemeClr val="tx1"/>
              </a:solidFill>
              <a:effectLst/>
              <a:latin typeface="Tahoma" panose="020B0604030504040204" pitchFamily="34" charset="0"/>
            </a:rPr>
            <a:t>é</a:t>
          </a:r>
          <a:r>
            <a:rPr kumimoji="0" lang="es-MX" altLang="es-AR" b="1" i="0" u="none" strike="noStrike" cap="none" normalizeH="0" baseline="0" smtClean="0">
              <a:ln/>
              <a:solidFill>
                <a:schemeClr val="tx1"/>
              </a:solidFill>
              <a:effectLst/>
              <a:latin typeface="Verdana" panose="020B0604030504040204" pitchFamily="34" charset="0"/>
            </a:rPr>
            <a:t>sis</a:t>
          </a:r>
          <a:endParaRPr kumimoji="0" lang="es-AR" altLang="es-AR" b="1" i="0" u="none" strike="noStrike" cap="none" normalizeH="0" baseline="0" smtClean="0">
            <a:ln/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D97DEEBE-9177-452B-A4FA-97EED395160C}" type="parTrans" cxnId="{89389466-C877-4A61-AF58-B4521A22F7F6}">
      <dgm:prSet/>
      <dgm:spPr/>
      <dgm:t>
        <a:bodyPr/>
        <a:lstStyle/>
        <a:p>
          <a:endParaRPr lang="es-AR" b="1">
            <a:solidFill>
              <a:schemeClr val="tx1"/>
            </a:solidFill>
          </a:endParaRPr>
        </a:p>
      </dgm:t>
    </dgm:pt>
    <dgm:pt modelId="{1C349214-93EF-4897-83D1-9575492318AB}" type="sibTrans" cxnId="{89389466-C877-4A61-AF58-B4521A22F7F6}">
      <dgm:prSet/>
      <dgm:spPr/>
      <dgm:t>
        <a:bodyPr/>
        <a:lstStyle/>
        <a:p>
          <a:endParaRPr lang="es-AR" b="1">
            <a:solidFill>
              <a:schemeClr val="tx1"/>
            </a:solidFill>
          </a:endParaRPr>
        </a:p>
      </dgm:t>
    </dgm:pt>
    <dgm:pt modelId="{B1A5CEA3-0F5D-4B71-B504-F55DCCE8BBE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b="1" i="0" u="none" strike="noStrike" cap="none" normalizeH="0" baseline="0" smtClean="0">
              <a:ln/>
              <a:solidFill>
                <a:schemeClr val="tx1"/>
              </a:solidFill>
              <a:effectLst/>
              <a:latin typeface="Verdana" panose="020B0604030504040204" pitchFamily="34" charset="0"/>
            </a:rPr>
            <a:t>S</a:t>
          </a:r>
          <a:r>
            <a:rPr kumimoji="0" lang="es-MX" altLang="es-AR" b="1" i="0" u="none" strike="noStrike" cap="none" normalizeH="0" baseline="0" smtClean="0">
              <a:ln/>
              <a:solidFill>
                <a:schemeClr val="tx1"/>
              </a:solidFill>
              <a:effectLst/>
              <a:latin typeface="Tahoma" panose="020B0604030504040204" pitchFamily="34" charset="0"/>
            </a:rPr>
            <a:t>í</a:t>
          </a:r>
          <a:endParaRPr kumimoji="0" lang="es-AR" altLang="es-AR" b="1" i="0" u="none" strike="noStrike" cap="none" normalizeH="0" baseline="0" smtClean="0">
            <a:ln/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3509AE4D-95DA-46B6-9838-1AB32CDB944D}" type="parTrans" cxnId="{198774C1-D5E0-4543-A616-3BAF21B1F6D7}">
      <dgm:prSet/>
      <dgm:spPr/>
      <dgm:t>
        <a:bodyPr/>
        <a:lstStyle/>
        <a:p>
          <a:endParaRPr lang="es-AR" b="1">
            <a:solidFill>
              <a:schemeClr val="tx1"/>
            </a:solidFill>
          </a:endParaRPr>
        </a:p>
      </dgm:t>
    </dgm:pt>
    <dgm:pt modelId="{AD42DCDD-C31A-4442-ABE7-14CD1912D9DB}" type="sibTrans" cxnId="{198774C1-D5E0-4543-A616-3BAF21B1F6D7}">
      <dgm:prSet/>
      <dgm:spPr/>
      <dgm:t>
        <a:bodyPr/>
        <a:lstStyle/>
        <a:p>
          <a:endParaRPr lang="es-AR" b="1">
            <a:solidFill>
              <a:schemeClr val="tx1"/>
            </a:solidFill>
          </a:endParaRPr>
        </a:p>
      </dgm:t>
    </dgm:pt>
    <dgm:pt modelId="{1CB57754-4FE5-4F73-96D3-A275F0B3D84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b="1" i="0" u="none" strike="noStrike" cap="none" normalizeH="0" baseline="0" smtClean="0">
              <a:ln/>
              <a:solidFill>
                <a:schemeClr val="tx1"/>
              </a:solidFill>
              <a:effectLst/>
              <a:latin typeface="Verdana" panose="020B0604030504040204" pitchFamily="34" charset="0"/>
            </a:rPr>
            <a:t>Derrame asim</a:t>
          </a:r>
          <a:r>
            <a:rPr kumimoji="0" lang="es-MX" altLang="es-AR" b="1" i="0" u="none" strike="noStrike" cap="none" normalizeH="0" baseline="0" smtClean="0">
              <a:ln/>
              <a:solidFill>
                <a:schemeClr val="tx1"/>
              </a:solidFill>
              <a:effectLst/>
              <a:latin typeface="Tahoma" panose="020B0604030504040204" pitchFamily="34" charset="0"/>
            </a:rPr>
            <a:t>é</a:t>
          </a:r>
          <a:r>
            <a:rPr kumimoji="0" lang="es-MX" altLang="es-AR" b="1" i="0" u="none" strike="noStrike" cap="none" normalizeH="0" baseline="0" smtClean="0">
              <a:ln/>
              <a:solidFill>
                <a:schemeClr val="tx1"/>
              </a:solidFill>
              <a:effectLst/>
              <a:latin typeface="Verdana" panose="020B0604030504040204" pitchFamily="34" charset="0"/>
            </a:rPr>
            <a:t>trico?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b="1" i="0" u="none" strike="noStrike" cap="none" normalizeH="0" baseline="0" smtClean="0">
              <a:ln/>
              <a:solidFill>
                <a:schemeClr val="tx1"/>
              </a:solidFill>
              <a:effectLst/>
              <a:latin typeface="Verdana" panose="020B0604030504040204" pitchFamily="34" charset="0"/>
            </a:rPr>
            <a:t>Dolor?? Fiebre??</a:t>
          </a:r>
          <a:endParaRPr kumimoji="0" lang="es-AR" altLang="es-AR" b="1" i="0" u="none" strike="noStrike" cap="none" normalizeH="0" baseline="0" smtClean="0">
            <a:ln/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21482093-1563-47D8-A486-F76720352338}" type="parTrans" cxnId="{B7B8D7C0-67A3-4817-AEF4-F1B8158419F5}">
      <dgm:prSet/>
      <dgm:spPr/>
      <dgm:t>
        <a:bodyPr/>
        <a:lstStyle/>
        <a:p>
          <a:endParaRPr lang="es-AR" b="1">
            <a:solidFill>
              <a:schemeClr val="tx1"/>
            </a:solidFill>
          </a:endParaRPr>
        </a:p>
      </dgm:t>
    </dgm:pt>
    <dgm:pt modelId="{D2B09B4D-1949-4C12-8431-50E417642299}" type="sibTrans" cxnId="{B7B8D7C0-67A3-4817-AEF4-F1B8158419F5}">
      <dgm:prSet/>
      <dgm:spPr/>
      <dgm:t>
        <a:bodyPr/>
        <a:lstStyle/>
        <a:p>
          <a:endParaRPr lang="es-AR" b="1">
            <a:solidFill>
              <a:schemeClr val="tx1"/>
            </a:solidFill>
          </a:endParaRPr>
        </a:p>
      </dgm:t>
    </dgm:pt>
    <dgm:pt modelId="{07FF5802-D2F2-4342-9670-2D5083591640}" type="asst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b="1" i="0" u="none" strike="noStrike" cap="none" normalizeH="0" baseline="0" smtClean="0">
              <a:ln/>
              <a:solidFill>
                <a:schemeClr val="tx1"/>
              </a:solidFill>
              <a:effectLst/>
              <a:latin typeface="Verdana" panose="020B0604030504040204" pitchFamily="34" charset="0"/>
            </a:rPr>
            <a:t>S</a:t>
          </a:r>
          <a:r>
            <a:rPr kumimoji="0" lang="es-MX" altLang="es-AR" b="1" i="0" u="none" strike="noStrike" cap="none" normalizeH="0" baseline="0" smtClean="0">
              <a:ln/>
              <a:solidFill>
                <a:schemeClr val="tx1"/>
              </a:solidFill>
              <a:effectLst/>
              <a:latin typeface="Tahoma" panose="020B0604030504040204" pitchFamily="34" charset="0"/>
            </a:rPr>
            <a:t>í</a:t>
          </a:r>
          <a:endParaRPr kumimoji="0" lang="es-AR" altLang="es-AR" b="1" i="0" u="none" strike="noStrike" cap="none" normalizeH="0" baseline="0" smtClean="0">
            <a:ln/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0DE2D5D3-7B5A-4EAF-ABBE-45CAE807F3BD}" type="parTrans" cxnId="{322FFBA1-1BB3-4C5D-A274-B470C4775878}">
      <dgm:prSet/>
      <dgm:spPr/>
      <dgm:t>
        <a:bodyPr/>
        <a:lstStyle/>
        <a:p>
          <a:endParaRPr lang="es-AR" b="1">
            <a:solidFill>
              <a:schemeClr val="tx1"/>
            </a:solidFill>
          </a:endParaRPr>
        </a:p>
      </dgm:t>
    </dgm:pt>
    <dgm:pt modelId="{B841D345-2C81-43F9-909F-53C93BB72CA8}" type="sibTrans" cxnId="{322FFBA1-1BB3-4C5D-A274-B470C4775878}">
      <dgm:prSet/>
      <dgm:spPr/>
      <dgm:t>
        <a:bodyPr/>
        <a:lstStyle/>
        <a:p>
          <a:endParaRPr lang="es-AR" b="1">
            <a:solidFill>
              <a:schemeClr val="tx1"/>
            </a:solidFill>
          </a:endParaRPr>
        </a:p>
      </dgm:t>
    </dgm:pt>
    <dgm:pt modelId="{51AE7988-7DAE-4B07-BBE9-A44246D9748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b="1" i="0" u="none" strike="noStrike" cap="none" normalizeH="0" baseline="0" smtClean="0">
              <a:ln/>
              <a:solidFill>
                <a:schemeClr val="tx1"/>
              </a:solidFill>
              <a:effectLst/>
              <a:latin typeface="Verdana" panose="020B0604030504040204" pitchFamily="34" charset="0"/>
            </a:rPr>
            <a:t>Toracocent</a:t>
          </a:r>
          <a:r>
            <a:rPr kumimoji="0" lang="es-MX" altLang="es-AR" b="1" i="0" u="none" strike="noStrike" cap="none" normalizeH="0" baseline="0" smtClean="0">
              <a:ln/>
              <a:solidFill>
                <a:schemeClr val="tx1"/>
              </a:solidFill>
              <a:effectLst/>
              <a:latin typeface="Tahoma" panose="020B0604030504040204" pitchFamily="34" charset="0"/>
            </a:rPr>
            <a:t>é</a:t>
          </a:r>
          <a:r>
            <a:rPr kumimoji="0" lang="es-MX" altLang="es-AR" b="1" i="0" u="none" strike="noStrike" cap="none" normalizeH="0" baseline="0" smtClean="0">
              <a:ln/>
              <a:solidFill>
                <a:schemeClr val="tx1"/>
              </a:solidFill>
              <a:effectLst/>
              <a:latin typeface="Verdana" panose="020B0604030504040204" pitchFamily="34" charset="0"/>
            </a:rPr>
            <a:t>sis</a:t>
          </a:r>
          <a:endParaRPr kumimoji="0" lang="es-AR" altLang="es-AR" b="1" i="0" u="none" strike="noStrike" cap="none" normalizeH="0" baseline="0" smtClean="0">
            <a:ln/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CC093F7D-AB7A-430D-9FF8-3EE7511AA377}" type="parTrans" cxnId="{6F81AECC-0B4A-4B26-B872-168774360888}">
      <dgm:prSet/>
      <dgm:spPr/>
      <dgm:t>
        <a:bodyPr/>
        <a:lstStyle/>
        <a:p>
          <a:endParaRPr lang="es-AR" b="1">
            <a:solidFill>
              <a:schemeClr val="tx1"/>
            </a:solidFill>
          </a:endParaRPr>
        </a:p>
      </dgm:t>
    </dgm:pt>
    <dgm:pt modelId="{D8B9DCC1-425C-4FB0-A26D-85E056752B80}" type="sibTrans" cxnId="{6F81AECC-0B4A-4B26-B872-168774360888}">
      <dgm:prSet/>
      <dgm:spPr/>
      <dgm:t>
        <a:bodyPr/>
        <a:lstStyle/>
        <a:p>
          <a:endParaRPr lang="es-AR" b="1">
            <a:solidFill>
              <a:schemeClr val="tx1"/>
            </a:solidFill>
          </a:endParaRPr>
        </a:p>
      </dgm:t>
    </dgm:pt>
    <dgm:pt modelId="{BE2AFBEC-75AB-48AB-BDF7-7234BD79A256}" type="asst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b="1" i="0" u="none" strike="noStrike" cap="none" normalizeH="0" baseline="0" smtClean="0">
              <a:ln/>
              <a:solidFill>
                <a:schemeClr val="tx1"/>
              </a:solidFill>
              <a:effectLst/>
              <a:latin typeface="Verdana" panose="020B0604030504040204" pitchFamily="34" charset="0"/>
            </a:rPr>
            <a:t>No</a:t>
          </a:r>
          <a:endParaRPr kumimoji="0" lang="es-AR" altLang="es-AR" b="1" i="0" u="none" strike="noStrike" cap="none" normalizeH="0" baseline="0" smtClean="0">
            <a:ln/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00440467-A46A-482E-9F1F-5DFC962A9DDC}" type="parTrans" cxnId="{18FB7739-9CE8-425F-A47E-50B7BEE5D24A}">
      <dgm:prSet/>
      <dgm:spPr/>
      <dgm:t>
        <a:bodyPr/>
        <a:lstStyle/>
        <a:p>
          <a:endParaRPr lang="es-AR" b="1">
            <a:solidFill>
              <a:schemeClr val="tx1"/>
            </a:solidFill>
          </a:endParaRPr>
        </a:p>
      </dgm:t>
    </dgm:pt>
    <dgm:pt modelId="{0E8E48C5-FA7F-466C-ADCD-FC21B91AD53C}" type="sibTrans" cxnId="{18FB7739-9CE8-425F-A47E-50B7BEE5D24A}">
      <dgm:prSet/>
      <dgm:spPr/>
      <dgm:t>
        <a:bodyPr/>
        <a:lstStyle/>
        <a:p>
          <a:endParaRPr lang="es-AR" b="1">
            <a:solidFill>
              <a:schemeClr val="tx1"/>
            </a:solidFill>
          </a:endParaRPr>
        </a:p>
      </dgm:t>
    </dgm:pt>
    <dgm:pt modelId="{0B4D7C2C-38BB-4F05-8B3B-3CDD5FD15D4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b="1" i="0" u="none" strike="noStrike" cap="none" normalizeH="0" baseline="0" smtClean="0">
              <a:ln/>
              <a:solidFill>
                <a:schemeClr val="tx1"/>
              </a:solidFill>
              <a:effectLst/>
              <a:latin typeface="Verdana" panose="020B0604030504040204" pitchFamily="34" charset="0"/>
            </a:rPr>
            <a:t>Diur</a:t>
          </a:r>
          <a:r>
            <a:rPr kumimoji="0" lang="es-MX" altLang="es-AR" b="1" i="0" u="none" strike="noStrike" cap="none" normalizeH="0" baseline="0" smtClean="0">
              <a:ln/>
              <a:solidFill>
                <a:schemeClr val="tx1"/>
              </a:solidFill>
              <a:effectLst/>
              <a:latin typeface="Tahoma" panose="020B0604030504040204" pitchFamily="34" charset="0"/>
            </a:rPr>
            <a:t>é</a:t>
          </a:r>
          <a:r>
            <a:rPr kumimoji="0" lang="es-MX" altLang="es-AR" b="1" i="0" u="none" strike="noStrike" cap="none" normalizeH="0" baseline="0" smtClean="0">
              <a:ln/>
              <a:solidFill>
                <a:schemeClr val="tx1"/>
              </a:solidFill>
              <a:effectLst/>
              <a:latin typeface="Verdana" panose="020B0604030504040204" pitchFamily="34" charset="0"/>
            </a:rPr>
            <a:t>sis 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b="1" i="0" u="none" strike="noStrike" cap="none" normalizeH="0" baseline="0" smtClean="0">
              <a:ln/>
              <a:solidFill>
                <a:schemeClr val="tx1"/>
              </a:solidFill>
              <a:effectLst/>
              <a:latin typeface="Verdana" panose="020B0604030504040204" pitchFamily="34" charset="0"/>
            </a:rPr>
            <a:t>observaci</a:t>
          </a:r>
          <a:r>
            <a:rPr kumimoji="0" lang="es-MX" altLang="es-AR" b="1" i="0" u="none" strike="noStrike" cap="none" normalizeH="0" baseline="0" smtClean="0">
              <a:ln/>
              <a:solidFill>
                <a:schemeClr val="tx1"/>
              </a:solidFill>
              <a:effectLst/>
              <a:latin typeface="Tahoma" panose="020B0604030504040204" pitchFamily="34" charset="0"/>
            </a:rPr>
            <a:t>ó</a:t>
          </a:r>
          <a:r>
            <a:rPr kumimoji="0" lang="es-MX" altLang="es-AR" b="1" i="0" u="none" strike="noStrike" cap="none" normalizeH="0" baseline="0" smtClean="0">
              <a:ln/>
              <a:solidFill>
                <a:schemeClr val="tx1"/>
              </a:solidFill>
              <a:effectLst/>
              <a:latin typeface="Verdana" panose="020B0604030504040204" pitchFamily="34" charset="0"/>
            </a:rPr>
            <a:t>n</a:t>
          </a:r>
          <a:endParaRPr kumimoji="0" lang="es-AR" altLang="es-AR" b="1" i="0" u="none" strike="noStrike" cap="none" normalizeH="0" baseline="0" smtClean="0">
            <a:ln/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0155CBFB-BE12-4FFE-A812-503EA6D81C27}" type="parTrans" cxnId="{7F57A32C-9A54-48E2-8CF0-08F819936538}">
      <dgm:prSet/>
      <dgm:spPr/>
      <dgm:t>
        <a:bodyPr/>
        <a:lstStyle/>
        <a:p>
          <a:endParaRPr lang="es-AR" b="1">
            <a:solidFill>
              <a:schemeClr val="tx1"/>
            </a:solidFill>
          </a:endParaRPr>
        </a:p>
      </dgm:t>
    </dgm:pt>
    <dgm:pt modelId="{32F1A609-6793-495E-AB3A-142ED43A7839}" type="sibTrans" cxnId="{7F57A32C-9A54-48E2-8CF0-08F819936538}">
      <dgm:prSet/>
      <dgm:spPr/>
      <dgm:t>
        <a:bodyPr/>
        <a:lstStyle/>
        <a:p>
          <a:endParaRPr lang="es-AR" b="1">
            <a:solidFill>
              <a:schemeClr val="tx1"/>
            </a:solidFill>
          </a:endParaRPr>
        </a:p>
      </dgm:t>
    </dgm:pt>
    <dgm:pt modelId="{74E10B90-F1E3-422C-9871-61C7CC5E97F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b="1" i="0" u="none" strike="noStrike" cap="none" normalizeH="0" baseline="0" smtClean="0">
              <a:ln/>
              <a:solidFill>
                <a:schemeClr val="tx1"/>
              </a:solidFill>
              <a:effectLst/>
              <a:latin typeface="Verdana" panose="020B0604030504040204" pitchFamily="34" charset="0"/>
            </a:rPr>
            <a:t>Si persiste &gt; 3 d</a:t>
          </a:r>
          <a:r>
            <a:rPr kumimoji="0" lang="es-MX" altLang="es-AR" b="1" i="0" u="none" strike="noStrike" cap="none" normalizeH="0" baseline="0" smtClean="0">
              <a:ln/>
              <a:solidFill>
                <a:schemeClr val="tx1"/>
              </a:solidFill>
              <a:effectLst/>
              <a:latin typeface="Tahoma" panose="020B0604030504040204" pitchFamily="34" charset="0"/>
            </a:rPr>
            <a:t>í</a:t>
          </a:r>
          <a:r>
            <a:rPr kumimoji="0" lang="es-MX" altLang="es-AR" b="1" i="0" u="none" strike="noStrike" cap="none" normalizeH="0" baseline="0" smtClean="0">
              <a:ln/>
              <a:solidFill>
                <a:schemeClr val="tx1"/>
              </a:solidFill>
              <a:effectLst/>
              <a:latin typeface="Verdana" panose="020B0604030504040204" pitchFamily="34" charset="0"/>
            </a:rPr>
            <a:t>as </a:t>
          </a:r>
          <a:endParaRPr kumimoji="0" lang="es-AR" altLang="es-AR" b="1" i="0" u="none" strike="noStrike" cap="none" normalizeH="0" baseline="0" smtClean="0">
            <a:ln/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66CB67E0-A9E3-47E7-9038-82CB6E56816E}" type="parTrans" cxnId="{5812F2AA-CA7A-43F8-B7D4-F287B60FF89D}">
      <dgm:prSet/>
      <dgm:spPr/>
      <dgm:t>
        <a:bodyPr/>
        <a:lstStyle/>
        <a:p>
          <a:endParaRPr lang="es-AR" b="1">
            <a:solidFill>
              <a:schemeClr val="tx1"/>
            </a:solidFill>
          </a:endParaRPr>
        </a:p>
      </dgm:t>
    </dgm:pt>
    <dgm:pt modelId="{A0BF58D6-B3BC-4F3F-A0D8-687AA6E3D840}" type="sibTrans" cxnId="{5812F2AA-CA7A-43F8-B7D4-F287B60FF89D}">
      <dgm:prSet/>
      <dgm:spPr/>
      <dgm:t>
        <a:bodyPr/>
        <a:lstStyle/>
        <a:p>
          <a:endParaRPr lang="es-AR" b="1">
            <a:solidFill>
              <a:schemeClr val="tx1"/>
            </a:solidFill>
          </a:endParaRPr>
        </a:p>
      </dgm:t>
    </dgm:pt>
    <dgm:pt modelId="{0A97AE9D-E299-492B-BF26-40E2DA3E6D1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b="1" i="0" u="none" strike="noStrike" cap="none" normalizeH="0" baseline="0" smtClean="0">
              <a:ln/>
              <a:solidFill>
                <a:schemeClr val="tx1"/>
              </a:solidFill>
              <a:effectLst/>
              <a:latin typeface="Verdana" panose="020B0604030504040204" pitchFamily="34" charset="0"/>
            </a:rPr>
            <a:t>Toracocent</a:t>
          </a:r>
          <a:r>
            <a:rPr kumimoji="0" lang="es-MX" altLang="es-AR" b="1" i="0" u="none" strike="noStrike" cap="none" normalizeH="0" baseline="0" smtClean="0">
              <a:ln/>
              <a:solidFill>
                <a:schemeClr val="tx1"/>
              </a:solidFill>
              <a:effectLst/>
              <a:latin typeface="Tahoma" panose="020B0604030504040204" pitchFamily="34" charset="0"/>
            </a:rPr>
            <a:t>é</a:t>
          </a:r>
          <a:r>
            <a:rPr kumimoji="0" lang="es-MX" altLang="es-AR" b="1" i="0" u="none" strike="noStrike" cap="none" normalizeH="0" baseline="0" smtClean="0">
              <a:ln/>
              <a:solidFill>
                <a:schemeClr val="tx1"/>
              </a:solidFill>
              <a:effectLst/>
              <a:latin typeface="Verdana" panose="020B0604030504040204" pitchFamily="34" charset="0"/>
            </a:rPr>
            <a:t>sis</a:t>
          </a:r>
          <a:endParaRPr kumimoji="0" lang="es-AR" altLang="es-AR" b="1" i="0" u="none" strike="noStrike" cap="none" normalizeH="0" baseline="0" smtClean="0">
            <a:ln/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661ECC27-9827-48AB-B311-F6A5AF47EA49}" type="parTrans" cxnId="{581DFAAB-5F0D-4F1D-85ED-1AD1096D7846}">
      <dgm:prSet/>
      <dgm:spPr/>
      <dgm:t>
        <a:bodyPr/>
        <a:lstStyle/>
        <a:p>
          <a:endParaRPr lang="es-AR" b="1">
            <a:solidFill>
              <a:schemeClr val="tx1"/>
            </a:solidFill>
          </a:endParaRPr>
        </a:p>
      </dgm:t>
    </dgm:pt>
    <dgm:pt modelId="{35D32635-415F-44A9-B8D7-B9C32DB2EC4B}" type="sibTrans" cxnId="{581DFAAB-5F0D-4F1D-85ED-1AD1096D7846}">
      <dgm:prSet/>
      <dgm:spPr/>
      <dgm:t>
        <a:bodyPr/>
        <a:lstStyle/>
        <a:p>
          <a:endParaRPr lang="es-AR" b="1">
            <a:solidFill>
              <a:schemeClr val="tx1"/>
            </a:solidFill>
          </a:endParaRPr>
        </a:p>
      </dgm:t>
    </dgm:pt>
    <dgm:pt modelId="{CCDDDE2D-A655-49B0-9F08-75E37A62BD96}" type="pres">
      <dgm:prSet presAssocID="{B108097E-23E5-46E5-A945-BBCC50CD5C4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4242AB4-621E-4046-B5AC-B079117C1A68}" type="pres">
      <dgm:prSet presAssocID="{68A4F806-2160-4FCC-A0A4-4FCCAC2113DB}" presName="hierRoot1" presStyleCnt="0">
        <dgm:presLayoutVars>
          <dgm:hierBranch/>
        </dgm:presLayoutVars>
      </dgm:prSet>
      <dgm:spPr/>
    </dgm:pt>
    <dgm:pt modelId="{9E983DE6-2239-45AF-B55B-0B5A5EEC424D}" type="pres">
      <dgm:prSet presAssocID="{68A4F806-2160-4FCC-A0A4-4FCCAC2113DB}" presName="rootComposite1" presStyleCnt="0"/>
      <dgm:spPr/>
    </dgm:pt>
    <dgm:pt modelId="{6528A7DE-284B-4673-A91D-C53790E901DD}" type="pres">
      <dgm:prSet presAssocID="{68A4F806-2160-4FCC-A0A4-4FCCAC2113D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8C98337E-4A87-40F0-86BC-5F639686411D}" type="pres">
      <dgm:prSet presAssocID="{68A4F806-2160-4FCC-A0A4-4FCCAC2113DB}" presName="rootConnector1" presStyleLbl="node1" presStyleIdx="0" presStyleCnt="0"/>
      <dgm:spPr/>
      <dgm:t>
        <a:bodyPr/>
        <a:lstStyle/>
        <a:p>
          <a:endParaRPr lang="es-AR"/>
        </a:p>
      </dgm:t>
    </dgm:pt>
    <dgm:pt modelId="{370A0666-88DB-46C5-B6C5-348E1EC900E8}" type="pres">
      <dgm:prSet presAssocID="{68A4F806-2160-4FCC-A0A4-4FCCAC2113DB}" presName="hierChild2" presStyleCnt="0"/>
      <dgm:spPr/>
    </dgm:pt>
    <dgm:pt modelId="{0C5FA507-09A0-4CBB-B09F-4BCA0ABFF816}" type="pres">
      <dgm:prSet presAssocID="{334F62B2-6A78-4789-BD7A-B637C92306EB}" presName="Name35" presStyleLbl="parChTrans1D2" presStyleIdx="0" presStyleCnt="2"/>
      <dgm:spPr/>
      <dgm:t>
        <a:bodyPr/>
        <a:lstStyle/>
        <a:p>
          <a:endParaRPr lang="es-AR"/>
        </a:p>
      </dgm:t>
    </dgm:pt>
    <dgm:pt modelId="{686478B9-AB1E-4BC5-B60A-A26F68C4050F}" type="pres">
      <dgm:prSet presAssocID="{BCC529D8-8F42-49EA-90A7-9EBD87256490}" presName="hierRoot2" presStyleCnt="0">
        <dgm:presLayoutVars>
          <dgm:hierBranch/>
        </dgm:presLayoutVars>
      </dgm:prSet>
      <dgm:spPr/>
    </dgm:pt>
    <dgm:pt modelId="{B37D7E3F-58C0-4B77-BE4F-D437063EB2DF}" type="pres">
      <dgm:prSet presAssocID="{BCC529D8-8F42-49EA-90A7-9EBD87256490}" presName="rootComposite" presStyleCnt="0"/>
      <dgm:spPr/>
    </dgm:pt>
    <dgm:pt modelId="{C02ECCF2-5E17-43D9-B2C8-77F1863EC55F}" type="pres">
      <dgm:prSet presAssocID="{BCC529D8-8F42-49EA-90A7-9EBD87256490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7F39B315-22A7-4164-A60B-DEF684874B0A}" type="pres">
      <dgm:prSet presAssocID="{BCC529D8-8F42-49EA-90A7-9EBD87256490}" presName="rootConnector" presStyleLbl="node2" presStyleIdx="0" presStyleCnt="2"/>
      <dgm:spPr/>
      <dgm:t>
        <a:bodyPr/>
        <a:lstStyle/>
        <a:p>
          <a:endParaRPr lang="es-AR"/>
        </a:p>
      </dgm:t>
    </dgm:pt>
    <dgm:pt modelId="{273A0A4D-3762-4CB0-849B-76B267C87C40}" type="pres">
      <dgm:prSet presAssocID="{BCC529D8-8F42-49EA-90A7-9EBD87256490}" presName="hierChild4" presStyleCnt="0"/>
      <dgm:spPr/>
    </dgm:pt>
    <dgm:pt modelId="{16DEF499-292A-4656-847E-BB6B3F2D79F1}" type="pres">
      <dgm:prSet presAssocID="{D97DEEBE-9177-452B-A4FA-97EED395160C}" presName="Name35" presStyleLbl="parChTrans1D3" presStyleIdx="0" presStyleCnt="2"/>
      <dgm:spPr/>
      <dgm:t>
        <a:bodyPr/>
        <a:lstStyle/>
        <a:p>
          <a:endParaRPr lang="es-AR"/>
        </a:p>
      </dgm:t>
    </dgm:pt>
    <dgm:pt modelId="{D6F54FCC-0A60-4C0C-A762-0249085A71F3}" type="pres">
      <dgm:prSet presAssocID="{0644F1C0-1AE2-4FA0-A3E9-D659F14BDF73}" presName="hierRoot2" presStyleCnt="0">
        <dgm:presLayoutVars>
          <dgm:hierBranch val="r"/>
        </dgm:presLayoutVars>
      </dgm:prSet>
      <dgm:spPr/>
    </dgm:pt>
    <dgm:pt modelId="{3500E8FA-899E-4463-BA0C-F0AAA6E30EBC}" type="pres">
      <dgm:prSet presAssocID="{0644F1C0-1AE2-4FA0-A3E9-D659F14BDF73}" presName="rootComposite" presStyleCnt="0"/>
      <dgm:spPr/>
    </dgm:pt>
    <dgm:pt modelId="{6BB9AA51-0163-4248-A656-44C44D851FC3}" type="pres">
      <dgm:prSet presAssocID="{0644F1C0-1AE2-4FA0-A3E9-D659F14BDF73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58B4109C-B6AB-4573-B173-EBFA25EDEEC7}" type="pres">
      <dgm:prSet presAssocID="{0644F1C0-1AE2-4FA0-A3E9-D659F14BDF73}" presName="rootConnector" presStyleLbl="node3" presStyleIdx="0" presStyleCnt="2"/>
      <dgm:spPr/>
      <dgm:t>
        <a:bodyPr/>
        <a:lstStyle/>
        <a:p>
          <a:endParaRPr lang="es-AR"/>
        </a:p>
      </dgm:t>
    </dgm:pt>
    <dgm:pt modelId="{0D461707-418B-49C8-927D-10AE06274F42}" type="pres">
      <dgm:prSet presAssocID="{0644F1C0-1AE2-4FA0-A3E9-D659F14BDF73}" presName="hierChild4" presStyleCnt="0"/>
      <dgm:spPr/>
    </dgm:pt>
    <dgm:pt modelId="{AAD60D88-7E44-4AAB-BF0B-F1EAB17AF1E6}" type="pres">
      <dgm:prSet presAssocID="{0644F1C0-1AE2-4FA0-A3E9-D659F14BDF73}" presName="hierChild5" presStyleCnt="0"/>
      <dgm:spPr/>
    </dgm:pt>
    <dgm:pt modelId="{F8AE7AE9-5997-4E05-ADAA-89275A3F2CE3}" type="pres">
      <dgm:prSet presAssocID="{BCC529D8-8F42-49EA-90A7-9EBD87256490}" presName="hierChild5" presStyleCnt="0"/>
      <dgm:spPr/>
    </dgm:pt>
    <dgm:pt modelId="{8DC7CBAD-E0B4-4890-B278-88B650B8C249}" type="pres">
      <dgm:prSet presAssocID="{3509AE4D-95DA-46B6-9838-1AB32CDB944D}" presName="Name35" presStyleLbl="parChTrans1D2" presStyleIdx="1" presStyleCnt="2"/>
      <dgm:spPr/>
      <dgm:t>
        <a:bodyPr/>
        <a:lstStyle/>
        <a:p>
          <a:endParaRPr lang="es-AR"/>
        </a:p>
      </dgm:t>
    </dgm:pt>
    <dgm:pt modelId="{09ADFD35-FDF6-42FD-9863-FC520CF97032}" type="pres">
      <dgm:prSet presAssocID="{B1A5CEA3-0F5D-4B71-B504-F55DCCE8BBE3}" presName="hierRoot2" presStyleCnt="0">
        <dgm:presLayoutVars>
          <dgm:hierBranch/>
        </dgm:presLayoutVars>
      </dgm:prSet>
      <dgm:spPr/>
    </dgm:pt>
    <dgm:pt modelId="{D63E0689-7F17-46BF-98B1-EB56A4AB024E}" type="pres">
      <dgm:prSet presAssocID="{B1A5CEA3-0F5D-4B71-B504-F55DCCE8BBE3}" presName="rootComposite" presStyleCnt="0"/>
      <dgm:spPr/>
    </dgm:pt>
    <dgm:pt modelId="{174AF1E2-292D-4A78-8157-DD68F5AF5745}" type="pres">
      <dgm:prSet presAssocID="{B1A5CEA3-0F5D-4B71-B504-F55DCCE8BBE3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E10B07E4-7D53-413C-9898-159EF831E4BE}" type="pres">
      <dgm:prSet presAssocID="{B1A5CEA3-0F5D-4B71-B504-F55DCCE8BBE3}" presName="rootConnector" presStyleLbl="node2" presStyleIdx="1" presStyleCnt="2"/>
      <dgm:spPr/>
      <dgm:t>
        <a:bodyPr/>
        <a:lstStyle/>
        <a:p>
          <a:endParaRPr lang="es-AR"/>
        </a:p>
      </dgm:t>
    </dgm:pt>
    <dgm:pt modelId="{FB8D093C-D145-4266-A7BE-586ADED4A950}" type="pres">
      <dgm:prSet presAssocID="{B1A5CEA3-0F5D-4B71-B504-F55DCCE8BBE3}" presName="hierChild4" presStyleCnt="0"/>
      <dgm:spPr/>
    </dgm:pt>
    <dgm:pt modelId="{89695531-F242-458B-B416-D855DB97F096}" type="pres">
      <dgm:prSet presAssocID="{21482093-1563-47D8-A486-F76720352338}" presName="Name35" presStyleLbl="parChTrans1D3" presStyleIdx="1" presStyleCnt="2"/>
      <dgm:spPr/>
      <dgm:t>
        <a:bodyPr/>
        <a:lstStyle/>
        <a:p>
          <a:endParaRPr lang="es-AR"/>
        </a:p>
      </dgm:t>
    </dgm:pt>
    <dgm:pt modelId="{EB6F9AEF-F728-4F8A-9A37-264A43EB0347}" type="pres">
      <dgm:prSet presAssocID="{1CB57754-4FE5-4F73-96D3-A275F0B3D845}" presName="hierRoot2" presStyleCnt="0">
        <dgm:presLayoutVars>
          <dgm:hierBranch val="r"/>
        </dgm:presLayoutVars>
      </dgm:prSet>
      <dgm:spPr/>
    </dgm:pt>
    <dgm:pt modelId="{4541C5C5-9C5F-4592-B2D2-BE91D352FDE0}" type="pres">
      <dgm:prSet presAssocID="{1CB57754-4FE5-4F73-96D3-A275F0B3D845}" presName="rootComposite" presStyleCnt="0"/>
      <dgm:spPr/>
    </dgm:pt>
    <dgm:pt modelId="{4E70D4EB-3EBC-44B7-82D3-12D77CE433D6}" type="pres">
      <dgm:prSet presAssocID="{1CB57754-4FE5-4F73-96D3-A275F0B3D845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FD320DCF-E37D-4CF5-AE99-9C29B9A64546}" type="pres">
      <dgm:prSet presAssocID="{1CB57754-4FE5-4F73-96D3-A275F0B3D845}" presName="rootConnector" presStyleLbl="node3" presStyleIdx="1" presStyleCnt="2"/>
      <dgm:spPr/>
      <dgm:t>
        <a:bodyPr/>
        <a:lstStyle/>
        <a:p>
          <a:endParaRPr lang="es-AR"/>
        </a:p>
      </dgm:t>
    </dgm:pt>
    <dgm:pt modelId="{402A6F2F-0BB8-4C81-9F3A-4399973E7785}" type="pres">
      <dgm:prSet presAssocID="{1CB57754-4FE5-4F73-96D3-A275F0B3D845}" presName="hierChild4" presStyleCnt="0"/>
      <dgm:spPr/>
    </dgm:pt>
    <dgm:pt modelId="{A06BFC05-22ED-44CD-8BFF-7FB854B63936}" type="pres">
      <dgm:prSet presAssocID="{1CB57754-4FE5-4F73-96D3-A275F0B3D845}" presName="hierChild5" presStyleCnt="0"/>
      <dgm:spPr/>
    </dgm:pt>
    <dgm:pt modelId="{BD9C1131-2CD3-46CE-921B-75FE2A2DB8E7}" type="pres">
      <dgm:prSet presAssocID="{0DE2D5D3-7B5A-4EAF-ABBE-45CAE807F3BD}" presName="Name111" presStyleLbl="parChTrans1D4" presStyleIdx="0" presStyleCnt="6"/>
      <dgm:spPr/>
      <dgm:t>
        <a:bodyPr/>
        <a:lstStyle/>
        <a:p>
          <a:endParaRPr lang="es-AR"/>
        </a:p>
      </dgm:t>
    </dgm:pt>
    <dgm:pt modelId="{A9BF9EDA-D7F0-40B9-A9C4-995150FEDBD7}" type="pres">
      <dgm:prSet presAssocID="{07FF5802-D2F2-4342-9670-2D5083591640}" presName="hierRoot3" presStyleCnt="0">
        <dgm:presLayoutVars>
          <dgm:hierBranch/>
        </dgm:presLayoutVars>
      </dgm:prSet>
      <dgm:spPr/>
    </dgm:pt>
    <dgm:pt modelId="{5B9DF0EE-A83D-4A76-B67B-C2BF92A52724}" type="pres">
      <dgm:prSet presAssocID="{07FF5802-D2F2-4342-9670-2D5083591640}" presName="rootComposite3" presStyleCnt="0"/>
      <dgm:spPr/>
    </dgm:pt>
    <dgm:pt modelId="{77C87E3D-5D4E-40A4-B7EC-851D5315641F}" type="pres">
      <dgm:prSet presAssocID="{07FF5802-D2F2-4342-9670-2D5083591640}" presName="rootText3" presStyleLbl="asst3" presStyleIdx="0" presStyleCnt="2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E72CB372-0C17-495C-9180-3F3B223E6D9D}" type="pres">
      <dgm:prSet presAssocID="{07FF5802-D2F2-4342-9670-2D5083591640}" presName="rootConnector3" presStyleLbl="asst3" presStyleIdx="0" presStyleCnt="2"/>
      <dgm:spPr/>
      <dgm:t>
        <a:bodyPr/>
        <a:lstStyle/>
        <a:p>
          <a:endParaRPr lang="es-AR"/>
        </a:p>
      </dgm:t>
    </dgm:pt>
    <dgm:pt modelId="{12B14E7F-B1FE-49B9-BAC3-C7DA65DDB648}" type="pres">
      <dgm:prSet presAssocID="{07FF5802-D2F2-4342-9670-2D5083591640}" presName="hierChild6" presStyleCnt="0"/>
      <dgm:spPr/>
    </dgm:pt>
    <dgm:pt modelId="{44011875-6038-4C1B-9099-A960A0863426}" type="pres">
      <dgm:prSet presAssocID="{CC093F7D-AB7A-430D-9FF8-3EE7511AA377}" presName="Name35" presStyleLbl="parChTrans1D4" presStyleIdx="1" presStyleCnt="6"/>
      <dgm:spPr/>
      <dgm:t>
        <a:bodyPr/>
        <a:lstStyle/>
        <a:p>
          <a:endParaRPr lang="es-AR"/>
        </a:p>
      </dgm:t>
    </dgm:pt>
    <dgm:pt modelId="{78FC5A1E-4542-4576-AE61-8723DF679FB8}" type="pres">
      <dgm:prSet presAssocID="{51AE7988-7DAE-4B07-BBE9-A44246D97481}" presName="hierRoot2" presStyleCnt="0">
        <dgm:presLayoutVars>
          <dgm:hierBranch val="r"/>
        </dgm:presLayoutVars>
      </dgm:prSet>
      <dgm:spPr/>
    </dgm:pt>
    <dgm:pt modelId="{3DB66220-80D6-454F-A045-FA809EF8080B}" type="pres">
      <dgm:prSet presAssocID="{51AE7988-7DAE-4B07-BBE9-A44246D97481}" presName="rootComposite" presStyleCnt="0"/>
      <dgm:spPr/>
    </dgm:pt>
    <dgm:pt modelId="{2107A419-257B-480E-9195-CDA9056B7241}" type="pres">
      <dgm:prSet presAssocID="{51AE7988-7DAE-4B07-BBE9-A44246D97481}" presName="rootText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ED34A092-8A5E-4DFA-B103-4DF0BC8EFC6B}" type="pres">
      <dgm:prSet presAssocID="{51AE7988-7DAE-4B07-BBE9-A44246D97481}" presName="rootConnector" presStyleLbl="node4" presStyleIdx="0" presStyleCnt="4"/>
      <dgm:spPr/>
      <dgm:t>
        <a:bodyPr/>
        <a:lstStyle/>
        <a:p>
          <a:endParaRPr lang="es-AR"/>
        </a:p>
      </dgm:t>
    </dgm:pt>
    <dgm:pt modelId="{4B2EF54E-2A02-4CB0-AAA6-F5051AFB261F}" type="pres">
      <dgm:prSet presAssocID="{51AE7988-7DAE-4B07-BBE9-A44246D97481}" presName="hierChild4" presStyleCnt="0"/>
      <dgm:spPr/>
    </dgm:pt>
    <dgm:pt modelId="{3DF49A53-1CBB-47A5-9528-92853C0E5C1E}" type="pres">
      <dgm:prSet presAssocID="{51AE7988-7DAE-4B07-BBE9-A44246D97481}" presName="hierChild5" presStyleCnt="0"/>
      <dgm:spPr/>
    </dgm:pt>
    <dgm:pt modelId="{4CB3FF8E-2FE4-45AD-9E45-57EAD61B6188}" type="pres">
      <dgm:prSet presAssocID="{07FF5802-D2F2-4342-9670-2D5083591640}" presName="hierChild7" presStyleCnt="0"/>
      <dgm:spPr/>
    </dgm:pt>
    <dgm:pt modelId="{9E6E25DD-E2F4-4089-9F96-28F3148BBFA5}" type="pres">
      <dgm:prSet presAssocID="{00440467-A46A-482E-9F1F-5DFC962A9DDC}" presName="Name111" presStyleLbl="parChTrans1D4" presStyleIdx="2" presStyleCnt="6"/>
      <dgm:spPr/>
      <dgm:t>
        <a:bodyPr/>
        <a:lstStyle/>
        <a:p>
          <a:endParaRPr lang="es-AR"/>
        </a:p>
      </dgm:t>
    </dgm:pt>
    <dgm:pt modelId="{C793A2BF-C511-4803-A005-FE93D7C4BACD}" type="pres">
      <dgm:prSet presAssocID="{BE2AFBEC-75AB-48AB-BDF7-7234BD79A256}" presName="hierRoot3" presStyleCnt="0">
        <dgm:presLayoutVars>
          <dgm:hierBranch/>
        </dgm:presLayoutVars>
      </dgm:prSet>
      <dgm:spPr/>
    </dgm:pt>
    <dgm:pt modelId="{3C901949-4AB1-445F-A1B4-CBEC817918EE}" type="pres">
      <dgm:prSet presAssocID="{BE2AFBEC-75AB-48AB-BDF7-7234BD79A256}" presName="rootComposite3" presStyleCnt="0"/>
      <dgm:spPr/>
    </dgm:pt>
    <dgm:pt modelId="{B832FC74-5698-4BFD-873C-FF9012DA7A73}" type="pres">
      <dgm:prSet presAssocID="{BE2AFBEC-75AB-48AB-BDF7-7234BD79A256}" presName="rootText3" presStyleLbl="asst3" presStyleIdx="1" presStyleCnt="2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3825D33A-5AF1-4751-B095-ED8E9473EB23}" type="pres">
      <dgm:prSet presAssocID="{BE2AFBEC-75AB-48AB-BDF7-7234BD79A256}" presName="rootConnector3" presStyleLbl="asst3" presStyleIdx="1" presStyleCnt="2"/>
      <dgm:spPr/>
      <dgm:t>
        <a:bodyPr/>
        <a:lstStyle/>
        <a:p>
          <a:endParaRPr lang="es-AR"/>
        </a:p>
      </dgm:t>
    </dgm:pt>
    <dgm:pt modelId="{F5CA6805-AB73-42BB-B62D-941ED71881A2}" type="pres">
      <dgm:prSet presAssocID="{BE2AFBEC-75AB-48AB-BDF7-7234BD79A256}" presName="hierChild6" presStyleCnt="0"/>
      <dgm:spPr/>
    </dgm:pt>
    <dgm:pt modelId="{4FEF0DE7-ADE0-4764-93FC-916564596087}" type="pres">
      <dgm:prSet presAssocID="{0155CBFB-BE12-4FFE-A812-503EA6D81C27}" presName="Name35" presStyleLbl="parChTrans1D4" presStyleIdx="3" presStyleCnt="6"/>
      <dgm:spPr/>
      <dgm:t>
        <a:bodyPr/>
        <a:lstStyle/>
        <a:p>
          <a:endParaRPr lang="es-AR"/>
        </a:p>
      </dgm:t>
    </dgm:pt>
    <dgm:pt modelId="{6770C3EE-757B-4DA3-A733-3114278EEC5D}" type="pres">
      <dgm:prSet presAssocID="{0B4D7C2C-38BB-4F05-8B3B-3CDD5FD15D47}" presName="hierRoot2" presStyleCnt="0">
        <dgm:presLayoutVars>
          <dgm:hierBranch val="r"/>
        </dgm:presLayoutVars>
      </dgm:prSet>
      <dgm:spPr/>
    </dgm:pt>
    <dgm:pt modelId="{490E351F-AF68-4E8E-A626-3FFA67BA437C}" type="pres">
      <dgm:prSet presAssocID="{0B4D7C2C-38BB-4F05-8B3B-3CDD5FD15D47}" presName="rootComposite" presStyleCnt="0"/>
      <dgm:spPr/>
    </dgm:pt>
    <dgm:pt modelId="{53975D10-51A1-4B66-8C9D-8B42FCB72137}" type="pres">
      <dgm:prSet presAssocID="{0B4D7C2C-38BB-4F05-8B3B-3CDD5FD15D47}" presName="rootText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B1826CCA-FA06-4D65-A009-F0EC29E25926}" type="pres">
      <dgm:prSet presAssocID="{0B4D7C2C-38BB-4F05-8B3B-3CDD5FD15D47}" presName="rootConnector" presStyleLbl="node4" presStyleIdx="1" presStyleCnt="4"/>
      <dgm:spPr/>
      <dgm:t>
        <a:bodyPr/>
        <a:lstStyle/>
        <a:p>
          <a:endParaRPr lang="es-AR"/>
        </a:p>
      </dgm:t>
    </dgm:pt>
    <dgm:pt modelId="{286109E0-7742-4B4B-9148-48C49238A2FC}" type="pres">
      <dgm:prSet presAssocID="{0B4D7C2C-38BB-4F05-8B3B-3CDD5FD15D47}" presName="hierChild4" presStyleCnt="0"/>
      <dgm:spPr/>
    </dgm:pt>
    <dgm:pt modelId="{10C3711F-B1E3-441F-8A2E-F2661D684A49}" type="pres">
      <dgm:prSet presAssocID="{66CB67E0-A9E3-47E7-9038-82CB6E56816E}" presName="Name50" presStyleLbl="parChTrans1D4" presStyleIdx="4" presStyleCnt="6"/>
      <dgm:spPr/>
      <dgm:t>
        <a:bodyPr/>
        <a:lstStyle/>
        <a:p>
          <a:endParaRPr lang="es-AR"/>
        </a:p>
      </dgm:t>
    </dgm:pt>
    <dgm:pt modelId="{A34259E9-EC0A-4637-BAFD-829A167A75F8}" type="pres">
      <dgm:prSet presAssocID="{74E10B90-F1E3-422C-9871-61C7CC5E97F1}" presName="hierRoot2" presStyleCnt="0">
        <dgm:presLayoutVars>
          <dgm:hierBranch val="r"/>
        </dgm:presLayoutVars>
      </dgm:prSet>
      <dgm:spPr/>
    </dgm:pt>
    <dgm:pt modelId="{80190868-B49A-4B32-B34D-4DB1049D96F6}" type="pres">
      <dgm:prSet presAssocID="{74E10B90-F1E3-422C-9871-61C7CC5E97F1}" presName="rootComposite" presStyleCnt="0"/>
      <dgm:spPr/>
    </dgm:pt>
    <dgm:pt modelId="{F928FCA7-4CFE-4A1B-91BE-0B89832651B5}" type="pres">
      <dgm:prSet presAssocID="{74E10B90-F1E3-422C-9871-61C7CC5E97F1}" presName="rootText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60835DF2-06AB-4C88-B204-436016A65FC7}" type="pres">
      <dgm:prSet presAssocID="{74E10B90-F1E3-422C-9871-61C7CC5E97F1}" presName="rootConnector" presStyleLbl="node4" presStyleIdx="2" presStyleCnt="4"/>
      <dgm:spPr/>
      <dgm:t>
        <a:bodyPr/>
        <a:lstStyle/>
        <a:p>
          <a:endParaRPr lang="es-AR"/>
        </a:p>
      </dgm:t>
    </dgm:pt>
    <dgm:pt modelId="{87755475-5DF2-4A41-9962-6808951E4739}" type="pres">
      <dgm:prSet presAssocID="{74E10B90-F1E3-422C-9871-61C7CC5E97F1}" presName="hierChild4" presStyleCnt="0"/>
      <dgm:spPr/>
    </dgm:pt>
    <dgm:pt modelId="{16B868F8-3448-41AB-B58A-514855CF154D}" type="pres">
      <dgm:prSet presAssocID="{661ECC27-9827-48AB-B311-F6A5AF47EA49}" presName="Name50" presStyleLbl="parChTrans1D4" presStyleIdx="5" presStyleCnt="6"/>
      <dgm:spPr/>
      <dgm:t>
        <a:bodyPr/>
        <a:lstStyle/>
        <a:p>
          <a:endParaRPr lang="es-AR"/>
        </a:p>
      </dgm:t>
    </dgm:pt>
    <dgm:pt modelId="{56C03629-BD22-4990-A5EE-61E1FDC64BA0}" type="pres">
      <dgm:prSet presAssocID="{0A97AE9D-E299-492B-BF26-40E2DA3E6D16}" presName="hierRoot2" presStyleCnt="0">
        <dgm:presLayoutVars>
          <dgm:hierBranch val="r"/>
        </dgm:presLayoutVars>
      </dgm:prSet>
      <dgm:spPr/>
    </dgm:pt>
    <dgm:pt modelId="{BF089FA3-D5C1-4AC6-A7E7-709C7C71DF8A}" type="pres">
      <dgm:prSet presAssocID="{0A97AE9D-E299-492B-BF26-40E2DA3E6D16}" presName="rootComposite" presStyleCnt="0"/>
      <dgm:spPr/>
    </dgm:pt>
    <dgm:pt modelId="{4E4F477C-14EF-43D6-AAFC-5F4CE6C223A2}" type="pres">
      <dgm:prSet presAssocID="{0A97AE9D-E299-492B-BF26-40E2DA3E6D16}" presName="rootText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70482A13-9DA9-4105-852E-4A3550F87C9E}" type="pres">
      <dgm:prSet presAssocID="{0A97AE9D-E299-492B-BF26-40E2DA3E6D16}" presName="rootConnector" presStyleLbl="node4" presStyleIdx="3" presStyleCnt="4"/>
      <dgm:spPr/>
      <dgm:t>
        <a:bodyPr/>
        <a:lstStyle/>
        <a:p>
          <a:endParaRPr lang="es-AR"/>
        </a:p>
      </dgm:t>
    </dgm:pt>
    <dgm:pt modelId="{13E4E4C7-283B-4416-9995-C66208DB12B6}" type="pres">
      <dgm:prSet presAssocID="{0A97AE9D-E299-492B-BF26-40E2DA3E6D16}" presName="hierChild4" presStyleCnt="0"/>
      <dgm:spPr/>
    </dgm:pt>
    <dgm:pt modelId="{49DF6194-C1C2-4C19-A54B-075D428C3603}" type="pres">
      <dgm:prSet presAssocID="{0A97AE9D-E299-492B-BF26-40E2DA3E6D16}" presName="hierChild5" presStyleCnt="0"/>
      <dgm:spPr/>
    </dgm:pt>
    <dgm:pt modelId="{A8734DC1-C3D5-47EA-BF14-35B8C9673657}" type="pres">
      <dgm:prSet presAssocID="{74E10B90-F1E3-422C-9871-61C7CC5E97F1}" presName="hierChild5" presStyleCnt="0"/>
      <dgm:spPr/>
    </dgm:pt>
    <dgm:pt modelId="{2B431C98-97BD-4F30-9FFA-56339ED6A00C}" type="pres">
      <dgm:prSet presAssocID="{0B4D7C2C-38BB-4F05-8B3B-3CDD5FD15D47}" presName="hierChild5" presStyleCnt="0"/>
      <dgm:spPr/>
    </dgm:pt>
    <dgm:pt modelId="{500F6D58-CAA7-46AC-8B7D-FA1053B2A762}" type="pres">
      <dgm:prSet presAssocID="{BE2AFBEC-75AB-48AB-BDF7-7234BD79A256}" presName="hierChild7" presStyleCnt="0"/>
      <dgm:spPr/>
    </dgm:pt>
    <dgm:pt modelId="{59115FF7-5634-43B5-BA07-ECC1B5CECB3C}" type="pres">
      <dgm:prSet presAssocID="{B1A5CEA3-0F5D-4B71-B504-F55DCCE8BBE3}" presName="hierChild5" presStyleCnt="0"/>
      <dgm:spPr/>
    </dgm:pt>
    <dgm:pt modelId="{8F04915D-462D-4F2E-B776-41AF9D6232B2}" type="pres">
      <dgm:prSet presAssocID="{68A4F806-2160-4FCC-A0A4-4FCCAC2113DB}" presName="hierChild3" presStyleCnt="0"/>
      <dgm:spPr/>
    </dgm:pt>
  </dgm:ptLst>
  <dgm:cxnLst>
    <dgm:cxn modelId="{98F3C8C7-1F17-41E1-A151-C64A53ABAB3F}" type="presOf" srcId="{0155CBFB-BE12-4FFE-A812-503EA6D81C27}" destId="{4FEF0DE7-ADE0-4764-93FC-916564596087}" srcOrd="0" destOrd="0" presId="urn:microsoft.com/office/officeart/2005/8/layout/orgChart1"/>
    <dgm:cxn modelId="{AF61890C-A551-46D1-A7D0-16318112E7E8}" type="presOf" srcId="{00440467-A46A-482E-9F1F-5DFC962A9DDC}" destId="{9E6E25DD-E2F4-4089-9F96-28F3148BBFA5}" srcOrd="0" destOrd="0" presId="urn:microsoft.com/office/officeart/2005/8/layout/orgChart1"/>
    <dgm:cxn modelId="{5132A9B4-471A-4F65-9491-55F1983010D7}" type="presOf" srcId="{0B4D7C2C-38BB-4F05-8B3B-3CDD5FD15D47}" destId="{53975D10-51A1-4B66-8C9D-8B42FCB72137}" srcOrd="0" destOrd="0" presId="urn:microsoft.com/office/officeart/2005/8/layout/orgChart1"/>
    <dgm:cxn modelId="{5812F2AA-CA7A-43F8-B7D4-F287B60FF89D}" srcId="{0B4D7C2C-38BB-4F05-8B3B-3CDD5FD15D47}" destId="{74E10B90-F1E3-422C-9871-61C7CC5E97F1}" srcOrd="0" destOrd="0" parTransId="{66CB67E0-A9E3-47E7-9038-82CB6E56816E}" sibTransId="{A0BF58D6-B3BC-4F3F-A0D8-687AA6E3D840}"/>
    <dgm:cxn modelId="{179CC33B-32D0-46B7-86E4-3D3CC2F76953}" type="presOf" srcId="{1CB57754-4FE5-4F73-96D3-A275F0B3D845}" destId="{4E70D4EB-3EBC-44B7-82D3-12D77CE433D6}" srcOrd="0" destOrd="0" presId="urn:microsoft.com/office/officeart/2005/8/layout/orgChart1"/>
    <dgm:cxn modelId="{6413E97C-3D4D-48FD-A88C-91D3A7949177}" type="presOf" srcId="{0B4D7C2C-38BB-4F05-8B3B-3CDD5FD15D47}" destId="{B1826CCA-FA06-4D65-A009-F0EC29E25926}" srcOrd="1" destOrd="0" presId="urn:microsoft.com/office/officeart/2005/8/layout/orgChart1"/>
    <dgm:cxn modelId="{79ACEE15-1B46-4BD1-9231-235ED2999186}" type="presOf" srcId="{661ECC27-9827-48AB-B311-F6A5AF47EA49}" destId="{16B868F8-3448-41AB-B58A-514855CF154D}" srcOrd="0" destOrd="0" presId="urn:microsoft.com/office/officeart/2005/8/layout/orgChart1"/>
    <dgm:cxn modelId="{B73F43BF-C0C7-44A4-A094-3C16F0335C9A}" type="presOf" srcId="{BE2AFBEC-75AB-48AB-BDF7-7234BD79A256}" destId="{B832FC74-5698-4BFD-873C-FF9012DA7A73}" srcOrd="0" destOrd="0" presId="urn:microsoft.com/office/officeart/2005/8/layout/orgChart1"/>
    <dgm:cxn modelId="{1B822BA8-AA2F-45A0-A60C-83141665CFA4}" type="presOf" srcId="{74E10B90-F1E3-422C-9871-61C7CC5E97F1}" destId="{60835DF2-06AB-4C88-B204-436016A65FC7}" srcOrd="1" destOrd="0" presId="urn:microsoft.com/office/officeart/2005/8/layout/orgChart1"/>
    <dgm:cxn modelId="{7958ACC1-6B10-4387-8DB1-D1DEDEA67A61}" type="presOf" srcId="{3509AE4D-95DA-46B6-9838-1AB32CDB944D}" destId="{8DC7CBAD-E0B4-4890-B278-88B650B8C249}" srcOrd="0" destOrd="0" presId="urn:microsoft.com/office/officeart/2005/8/layout/orgChart1"/>
    <dgm:cxn modelId="{E9796255-26DE-4A74-8E99-0761AE9BBF8A}" type="presOf" srcId="{BCC529D8-8F42-49EA-90A7-9EBD87256490}" destId="{7F39B315-22A7-4164-A60B-DEF684874B0A}" srcOrd="1" destOrd="0" presId="urn:microsoft.com/office/officeart/2005/8/layout/orgChart1"/>
    <dgm:cxn modelId="{084F7A38-BE6E-4BA2-B705-5540704799CB}" type="presOf" srcId="{B1A5CEA3-0F5D-4B71-B504-F55DCCE8BBE3}" destId="{174AF1E2-292D-4A78-8157-DD68F5AF5745}" srcOrd="0" destOrd="0" presId="urn:microsoft.com/office/officeart/2005/8/layout/orgChart1"/>
    <dgm:cxn modelId="{40D0F3F8-D7C6-4A31-895B-FA81A2177E41}" type="presOf" srcId="{B1A5CEA3-0F5D-4B71-B504-F55DCCE8BBE3}" destId="{E10B07E4-7D53-413C-9898-159EF831E4BE}" srcOrd="1" destOrd="0" presId="urn:microsoft.com/office/officeart/2005/8/layout/orgChart1"/>
    <dgm:cxn modelId="{CD379ADE-B0E8-4E64-9D2D-288BE4A8FF95}" type="presOf" srcId="{07FF5802-D2F2-4342-9670-2D5083591640}" destId="{77C87E3D-5D4E-40A4-B7EC-851D5315641F}" srcOrd="0" destOrd="0" presId="urn:microsoft.com/office/officeart/2005/8/layout/orgChart1"/>
    <dgm:cxn modelId="{88D69B63-4120-44F5-B2DF-1DB58C1D634F}" srcId="{68A4F806-2160-4FCC-A0A4-4FCCAC2113DB}" destId="{BCC529D8-8F42-49EA-90A7-9EBD87256490}" srcOrd="0" destOrd="0" parTransId="{334F62B2-6A78-4789-BD7A-B637C92306EB}" sibTransId="{56F5F9DB-C90D-4BBF-AD85-AC9E996716E8}"/>
    <dgm:cxn modelId="{7F57A32C-9A54-48E2-8CF0-08F819936538}" srcId="{BE2AFBEC-75AB-48AB-BDF7-7234BD79A256}" destId="{0B4D7C2C-38BB-4F05-8B3B-3CDD5FD15D47}" srcOrd="0" destOrd="0" parTransId="{0155CBFB-BE12-4FFE-A812-503EA6D81C27}" sibTransId="{32F1A609-6793-495E-AB3A-142ED43A7839}"/>
    <dgm:cxn modelId="{6F81AECC-0B4A-4B26-B872-168774360888}" srcId="{07FF5802-D2F2-4342-9670-2D5083591640}" destId="{51AE7988-7DAE-4B07-BBE9-A44246D97481}" srcOrd="0" destOrd="0" parTransId="{CC093F7D-AB7A-430D-9FF8-3EE7511AA377}" sibTransId="{D8B9DCC1-425C-4FB0-A26D-85E056752B80}"/>
    <dgm:cxn modelId="{F269145D-4B24-492D-AA7B-88CFA384ECC1}" type="presOf" srcId="{51AE7988-7DAE-4B07-BBE9-A44246D97481}" destId="{ED34A092-8A5E-4DFA-B103-4DF0BC8EFC6B}" srcOrd="1" destOrd="0" presId="urn:microsoft.com/office/officeart/2005/8/layout/orgChart1"/>
    <dgm:cxn modelId="{A4EE0C8A-0185-41F5-846B-C95D28D7FFC4}" type="presOf" srcId="{BCC529D8-8F42-49EA-90A7-9EBD87256490}" destId="{C02ECCF2-5E17-43D9-B2C8-77F1863EC55F}" srcOrd="0" destOrd="0" presId="urn:microsoft.com/office/officeart/2005/8/layout/orgChart1"/>
    <dgm:cxn modelId="{198774C1-D5E0-4543-A616-3BAF21B1F6D7}" srcId="{68A4F806-2160-4FCC-A0A4-4FCCAC2113DB}" destId="{B1A5CEA3-0F5D-4B71-B504-F55DCCE8BBE3}" srcOrd="1" destOrd="0" parTransId="{3509AE4D-95DA-46B6-9838-1AB32CDB944D}" sibTransId="{AD42DCDD-C31A-4442-ABE7-14CD1912D9DB}"/>
    <dgm:cxn modelId="{A79BDFAD-8863-4151-B1DD-79B0B59B96D2}" type="presOf" srcId="{68A4F806-2160-4FCC-A0A4-4FCCAC2113DB}" destId="{8C98337E-4A87-40F0-86BC-5F639686411D}" srcOrd="1" destOrd="0" presId="urn:microsoft.com/office/officeart/2005/8/layout/orgChart1"/>
    <dgm:cxn modelId="{02E2DF67-6706-49D2-80C9-CF915D4A686B}" type="presOf" srcId="{BE2AFBEC-75AB-48AB-BDF7-7234BD79A256}" destId="{3825D33A-5AF1-4751-B095-ED8E9473EB23}" srcOrd="1" destOrd="0" presId="urn:microsoft.com/office/officeart/2005/8/layout/orgChart1"/>
    <dgm:cxn modelId="{CEEC7FF4-5215-4D42-BF4A-7FBA162373EE}" type="presOf" srcId="{21482093-1563-47D8-A486-F76720352338}" destId="{89695531-F242-458B-B416-D855DB97F096}" srcOrd="0" destOrd="0" presId="urn:microsoft.com/office/officeart/2005/8/layout/orgChart1"/>
    <dgm:cxn modelId="{35821721-ABEE-4B6C-8CA5-414C960BB6AE}" srcId="{B108097E-23E5-46E5-A945-BBCC50CD5C49}" destId="{68A4F806-2160-4FCC-A0A4-4FCCAC2113DB}" srcOrd="0" destOrd="0" parTransId="{0837C207-3DF2-4BD2-99C9-4A6A0DF6F3C8}" sibTransId="{43013C5F-C97C-4A6D-9F7B-C8269C1C1E9E}"/>
    <dgm:cxn modelId="{916CCAA9-C8B8-45C8-B222-1AB515CBD613}" type="presOf" srcId="{07FF5802-D2F2-4342-9670-2D5083591640}" destId="{E72CB372-0C17-495C-9180-3F3B223E6D9D}" srcOrd="1" destOrd="0" presId="urn:microsoft.com/office/officeart/2005/8/layout/orgChart1"/>
    <dgm:cxn modelId="{1D1B32B7-8377-4FDD-97DD-8D2895EEA4D1}" type="presOf" srcId="{0DE2D5D3-7B5A-4EAF-ABBE-45CAE807F3BD}" destId="{BD9C1131-2CD3-46CE-921B-75FE2A2DB8E7}" srcOrd="0" destOrd="0" presId="urn:microsoft.com/office/officeart/2005/8/layout/orgChart1"/>
    <dgm:cxn modelId="{78AFB855-9962-4802-A79A-E21AE6DEF518}" type="presOf" srcId="{0A97AE9D-E299-492B-BF26-40E2DA3E6D16}" destId="{4E4F477C-14EF-43D6-AAFC-5F4CE6C223A2}" srcOrd="0" destOrd="0" presId="urn:microsoft.com/office/officeart/2005/8/layout/orgChart1"/>
    <dgm:cxn modelId="{B7B8D7C0-67A3-4817-AEF4-F1B8158419F5}" srcId="{B1A5CEA3-0F5D-4B71-B504-F55DCCE8BBE3}" destId="{1CB57754-4FE5-4F73-96D3-A275F0B3D845}" srcOrd="0" destOrd="0" parTransId="{21482093-1563-47D8-A486-F76720352338}" sibTransId="{D2B09B4D-1949-4C12-8431-50E417642299}"/>
    <dgm:cxn modelId="{581DFAAB-5F0D-4F1D-85ED-1AD1096D7846}" srcId="{74E10B90-F1E3-422C-9871-61C7CC5E97F1}" destId="{0A97AE9D-E299-492B-BF26-40E2DA3E6D16}" srcOrd="0" destOrd="0" parTransId="{661ECC27-9827-48AB-B311-F6A5AF47EA49}" sibTransId="{35D32635-415F-44A9-B8D7-B9C32DB2EC4B}"/>
    <dgm:cxn modelId="{322FFBA1-1BB3-4C5D-A274-B470C4775878}" srcId="{1CB57754-4FE5-4F73-96D3-A275F0B3D845}" destId="{07FF5802-D2F2-4342-9670-2D5083591640}" srcOrd="0" destOrd="0" parTransId="{0DE2D5D3-7B5A-4EAF-ABBE-45CAE807F3BD}" sibTransId="{B841D345-2C81-43F9-909F-53C93BB72CA8}"/>
    <dgm:cxn modelId="{6D192F1A-AEDB-45A3-909D-54C482C56F59}" type="presOf" srcId="{0644F1C0-1AE2-4FA0-A3E9-D659F14BDF73}" destId="{58B4109C-B6AB-4573-B173-EBFA25EDEEC7}" srcOrd="1" destOrd="0" presId="urn:microsoft.com/office/officeart/2005/8/layout/orgChart1"/>
    <dgm:cxn modelId="{18FB7739-9CE8-425F-A47E-50B7BEE5D24A}" srcId="{1CB57754-4FE5-4F73-96D3-A275F0B3D845}" destId="{BE2AFBEC-75AB-48AB-BDF7-7234BD79A256}" srcOrd="1" destOrd="0" parTransId="{00440467-A46A-482E-9F1F-5DFC962A9DDC}" sibTransId="{0E8E48C5-FA7F-466C-ADCD-FC21B91AD53C}"/>
    <dgm:cxn modelId="{FBF48E77-1795-4E27-9D7E-A0C9D557179D}" type="presOf" srcId="{1CB57754-4FE5-4F73-96D3-A275F0B3D845}" destId="{FD320DCF-E37D-4CF5-AE99-9C29B9A64546}" srcOrd="1" destOrd="0" presId="urn:microsoft.com/office/officeart/2005/8/layout/orgChart1"/>
    <dgm:cxn modelId="{32226BDB-E9EB-4C51-881F-EAD48E7337B2}" type="presOf" srcId="{0644F1C0-1AE2-4FA0-A3E9-D659F14BDF73}" destId="{6BB9AA51-0163-4248-A656-44C44D851FC3}" srcOrd="0" destOrd="0" presId="urn:microsoft.com/office/officeart/2005/8/layout/orgChart1"/>
    <dgm:cxn modelId="{F5E248A1-C7A4-443C-ADA8-ADF5CBBB79E8}" type="presOf" srcId="{D97DEEBE-9177-452B-A4FA-97EED395160C}" destId="{16DEF499-292A-4656-847E-BB6B3F2D79F1}" srcOrd="0" destOrd="0" presId="urn:microsoft.com/office/officeart/2005/8/layout/orgChart1"/>
    <dgm:cxn modelId="{89389466-C877-4A61-AF58-B4521A22F7F6}" srcId="{BCC529D8-8F42-49EA-90A7-9EBD87256490}" destId="{0644F1C0-1AE2-4FA0-A3E9-D659F14BDF73}" srcOrd="0" destOrd="0" parTransId="{D97DEEBE-9177-452B-A4FA-97EED395160C}" sibTransId="{1C349214-93EF-4897-83D1-9575492318AB}"/>
    <dgm:cxn modelId="{2131AD05-4B13-4A7B-AB4F-A8FE70709A22}" type="presOf" srcId="{66CB67E0-A9E3-47E7-9038-82CB6E56816E}" destId="{10C3711F-B1E3-441F-8A2E-F2661D684A49}" srcOrd="0" destOrd="0" presId="urn:microsoft.com/office/officeart/2005/8/layout/orgChart1"/>
    <dgm:cxn modelId="{B4E5132E-C6D6-49E5-86A8-AC9774CC7195}" type="presOf" srcId="{0A97AE9D-E299-492B-BF26-40E2DA3E6D16}" destId="{70482A13-9DA9-4105-852E-4A3550F87C9E}" srcOrd="1" destOrd="0" presId="urn:microsoft.com/office/officeart/2005/8/layout/orgChart1"/>
    <dgm:cxn modelId="{594BE457-7D99-4C13-A9EC-3A11700491A8}" type="presOf" srcId="{B108097E-23E5-46E5-A945-BBCC50CD5C49}" destId="{CCDDDE2D-A655-49B0-9F08-75E37A62BD96}" srcOrd="0" destOrd="0" presId="urn:microsoft.com/office/officeart/2005/8/layout/orgChart1"/>
    <dgm:cxn modelId="{04DFA693-A2BA-4378-B9F3-05D953D75090}" type="presOf" srcId="{74E10B90-F1E3-422C-9871-61C7CC5E97F1}" destId="{F928FCA7-4CFE-4A1B-91BE-0B89832651B5}" srcOrd="0" destOrd="0" presId="urn:microsoft.com/office/officeart/2005/8/layout/orgChart1"/>
    <dgm:cxn modelId="{12C86177-4FF6-40CB-B14C-C38A1EC0A5FC}" type="presOf" srcId="{68A4F806-2160-4FCC-A0A4-4FCCAC2113DB}" destId="{6528A7DE-284B-4673-A91D-C53790E901DD}" srcOrd="0" destOrd="0" presId="urn:microsoft.com/office/officeart/2005/8/layout/orgChart1"/>
    <dgm:cxn modelId="{15FA69DA-3938-4313-BF17-A4F63ADD1286}" type="presOf" srcId="{51AE7988-7DAE-4B07-BBE9-A44246D97481}" destId="{2107A419-257B-480E-9195-CDA9056B7241}" srcOrd="0" destOrd="0" presId="urn:microsoft.com/office/officeart/2005/8/layout/orgChart1"/>
    <dgm:cxn modelId="{2E8AEADD-A35A-48C3-9713-D572E734ABBC}" type="presOf" srcId="{CC093F7D-AB7A-430D-9FF8-3EE7511AA377}" destId="{44011875-6038-4C1B-9099-A960A0863426}" srcOrd="0" destOrd="0" presId="urn:microsoft.com/office/officeart/2005/8/layout/orgChart1"/>
    <dgm:cxn modelId="{BD7003EE-4A83-45C9-B186-87387EF5B929}" type="presOf" srcId="{334F62B2-6A78-4789-BD7A-B637C92306EB}" destId="{0C5FA507-09A0-4CBB-B09F-4BCA0ABFF816}" srcOrd="0" destOrd="0" presId="urn:microsoft.com/office/officeart/2005/8/layout/orgChart1"/>
    <dgm:cxn modelId="{8FD0A8D9-F12D-420F-8202-216970F5EA68}" type="presParOf" srcId="{CCDDDE2D-A655-49B0-9F08-75E37A62BD96}" destId="{34242AB4-621E-4046-B5AC-B079117C1A68}" srcOrd="0" destOrd="0" presId="urn:microsoft.com/office/officeart/2005/8/layout/orgChart1"/>
    <dgm:cxn modelId="{6E57813E-7704-4C5D-8A78-E2D97CBA38AC}" type="presParOf" srcId="{34242AB4-621E-4046-B5AC-B079117C1A68}" destId="{9E983DE6-2239-45AF-B55B-0B5A5EEC424D}" srcOrd="0" destOrd="0" presId="urn:microsoft.com/office/officeart/2005/8/layout/orgChart1"/>
    <dgm:cxn modelId="{C6E1DBDA-2E03-478A-AB4E-FDC46DF8D59B}" type="presParOf" srcId="{9E983DE6-2239-45AF-B55B-0B5A5EEC424D}" destId="{6528A7DE-284B-4673-A91D-C53790E901DD}" srcOrd="0" destOrd="0" presId="urn:microsoft.com/office/officeart/2005/8/layout/orgChart1"/>
    <dgm:cxn modelId="{C2E40EE3-E861-4AAE-8791-B153147327DC}" type="presParOf" srcId="{9E983DE6-2239-45AF-B55B-0B5A5EEC424D}" destId="{8C98337E-4A87-40F0-86BC-5F639686411D}" srcOrd="1" destOrd="0" presId="urn:microsoft.com/office/officeart/2005/8/layout/orgChart1"/>
    <dgm:cxn modelId="{4FEFDBF3-155E-4C6F-B378-5582AC966E8A}" type="presParOf" srcId="{34242AB4-621E-4046-B5AC-B079117C1A68}" destId="{370A0666-88DB-46C5-B6C5-348E1EC900E8}" srcOrd="1" destOrd="0" presId="urn:microsoft.com/office/officeart/2005/8/layout/orgChart1"/>
    <dgm:cxn modelId="{96C8F23C-4F3C-4B15-9090-26C7F7C783F4}" type="presParOf" srcId="{370A0666-88DB-46C5-B6C5-348E1EC900E8}" destId="{0C5FA507-09A0-4CBB-B09F-4BCA0ABFF816}" srcOrd="0" destOrd="0" presId="urn:microsoft.com/office/officeart/2005/8/layout/orgChart1"/>
    <dgm:cxn modelId="{F21E6CA6-7CE2-409A-AF3E-EFB82D7DED00}" type="presParOf" srcId="{370A0666-88DB-46C5-B6C5-348E1EC900E8}" destId="{686478B9-AB1E-4BC5-B60A-A26F68C4050F}" srcOrd="1" destOrd="0" presId="urn:microsoft.com/office/officeart/2005/8/layout/orgChart1"/>
    <dgm:cxn modelId="{0F13946B-62C2-4B5B-8FAE-4F6EDA1D31EF}" type="presParOf" srcId="{686478B9-AB1E-4BC5-B60A-A26F68C4050F}" destId="{B37D7E3F-58C0-4B77-BE4F-D437063EB2DF}" srcOrd="0" destOrd="0" presId="urn:microsoft.com/office/officeart/2005/8/layout/orgChart1"/>
    <dgm:cxn modelId="{E7E24DC8-BA7F-47AF-8EFD-F3DF339917FC}" type="presParOf" srcId="{B37D7E3F-58C0-4B77-BE4F-D437063EB2DF}" destId="{C02ECCF2-5E17-43D9-B2C8-77F1863EC55F}" srcOrd="0" destOrd="0" presId="urn:microsoft.com/office/officeart/2005/8/layout/orgChart1"/>
    <dgm:cxn modelId="{CC6300BC-065E-4BC7-8A5A-324E89237A84}" type="presParOf" srcId="{B37D7E3F-58C0-4B77-BE4F-D437063EB2DF}" destId="{7F39B315-22A7-4164-A60B-DEF684874B0A}" srcOrd="1" destOrd="0" presId="urn:microsoft.com/office/officeart/2005/8/layout/orgChart1"/>
    <dgm:cxn modelId="{35FA8286-4EE5-4389-BB25-645AE132722F}" type="presParOf" srcId="{686478B9-AB1E-4BC5-B60A-A26F68C4050F}" destId="{273A0A4D-3762-4CB0-849B-76B267C87C40}" srcOrd="1" destOrd="0" presId="urn:microsoft.com/office/officeart/2005/8/layout/orgChart1"/>
    <dgm:cxn modelId="{3C31193A-278A-4843-B5CC-8B049EDE67D2}" type="presParOf" srcId="{273A0A4D-3762-4CB0-849B-76B267C87C40}" destId="{16DEF499-292A-4656-847E-BB6B3F2D79F1}" srcOrd="0" destOrd="0" presId="urn:microsoft.com/office/officeart/2005/8/layout/orgChart1"/>
    <dgm:cxn modelId="{68A0E2B5-C7A6-4367-8AA7-E2C48313E7F2}" type="presParOf" srcId="{273A0A4D-3762-4CB0-849B-76B267C87C40}" destId="{D6F54FCC-0A60-4C0C-A762-0249085A71F3}" srcOrd="1" destOrd="0" presId="urn:microsoft.com/office/officeart/2005/8/layout/orgChart1"/>
    <dgm:cxn modelId="{F94A0F33-C4DC-4E14-9E72-25F2CE8B5D76}" type="presParOf" srcId="{D6F54FCC-0A60-4C0C-A762-0249085A71F3}" destId="{3500E8FA-899E-4463-BA0C-F0AAA6E30EBC}" srcOrd="0" destOrd="0" presId="urn:microsoft.com/office/officeart/2005/8/layout/orgChart1"/>
    <dgm:cxn modelId="{29B2D953-3166-4B93-98AE-46AE85A283B2}" type="presParOf" srcId="{3500E8FA-899E-4463-BA0C-F0AAA6E30EBC}" destId="{6BB9AA51-0163-4248-A656-44C44D851FC3}" srcOrd="0" destOrd="0" presId="urn:microsoft.com/office/officeart/2005/8/layout/orgChart1"/>
    <dgm:cxn modelId="{12AB5DAE-EC52-4D67-BBED-9A5E129D31A1}" type="presParOf" srcId="{3500E8FA-899E-4463-BA0C-F0AAA6E30EBC}" destId="{58B4109C-B6AB-4573-B173-EBFA25EDEEC7}" srcOrd="1" destOrd="0" presId="urn:microsoft.com/office/officeart/2005/8/layout/orgChart1"/>
    <dgm:cxn modelId="{7CBB4AD3-B775-404D-903A-BACCE9CC3984}" type="presParOf" srcId="{D6F54FCC-0A60-4C0C-A762-0249085A71F3}" destId="{0D461707-418B-49C8-927D-10AE06274F42}" srcOrd="1" destOrd="0" presId="urn:microsoft.com/office/officeart/2005/8/layout/orgChart1"/>
    <dgm:cxn modelId="{531C6E81-6143-422D-A5C1-698D11356A97}" type="presParOf" srcId="{D6F54FCC-0A60-4C0C-A762-0249085A71F3}" destId="{AAD60D88-7E44-4AAB-BF0B-F1EAB17AF1E6}" srcOrd="2" destOrd="0" presId="urn:microsoft.com/office/officeart/2005/8/layout/orgChart1"/>
    <dgm:cxn modelId="{08006364-75AB-479C-A269-ECD3622F9133}" type="presParOf" srcId="{686478B9-AB1E-4BC5-B60A-A26F68C4050F}" destId="{F8AE7AE9-5997-4E05-ADAA-89275A3F2CE3}" srcOrd="2" destOrd="0" presId="urn:microsoft.com/office/officeart/2005/8/layout/orgChart1"/>
    <dgm:cxn modelId="{C0ECDB34-D0DB-4B66-8449-686B24D447CD}" type="presParOf" srcId="{370A0666-88DB-46C5-B6C5-348E1EC900E8}" destId="{8DC7CBAD-E0B4-4890-B278-88B650B8C249}" srcOrd="2" destOrd="0" presId="urn:microsoft.com/office/officeart/2005/8/layout/orgChart1"/>
    <dgm:cxn modelId="{E2CAF25A-6A36-4140-B937-4D949B278D28}" type="presParOf" srcId="{370A0666-88DB-46C5-B6C5-348E1EC900E8}" destId="{09ADFD35-FDF6-42FD-9863-FC520CF97032}" srcOrd="3" destOrd="0" presId="urn:microsoft.com/office/officeart/2005/8/layout/orgChart1"/>
    <dgm:cxn modelId="{4B57E780-1DB5-4105-B1D5-6F20CA20299F}" type="presParOf" srcId="{09ADFD35-FDF6-42FD-9863-FC520CF97032}" destId="{D63E0689-7F17-46BF-98B1-EB56A4AB024E}" srcOrd="0" destOrd="0" presId="urn:microsoft.com/office/officeart/2005/8/layout/orgChart1"/>
    <dgm:cxn modelId="{1BCBDF74-3E21-446C-B937-5C1165DB6EDC}" type="presParOf" srcId="{D63E0689-7F17-46BF-98B1-EB56A4AB024E}" destId="{174AF1E2-292D-4A78-8157-DD68F5AF5745}" srcOrd="0" destOrd="0" presId="urn:microsoft.com/office/officeart/2005/8/layout/orgChart1"/>
    <dgm:cxn modelId="{75AA0E35-F62C-4384-850B-83B99999B257}" type="presParOf" srcId="{D63E0689-7F17-46BF-98B1-EB56A4AB024E}" destId="{E10B07E4-7D53-413C-9898-159EF831E4BE}" srcOrd="1" destOrd="0" presId="urn:microsoft.com/office/officeart/2005/8/layout/orgChart1"/>
    <dgm:cxn modelId="{8CFE3E78-D3F6-40AE-A7CB-2411587A921E}" type="presParOf" srcId="{09ADFD35-FDF6-42FD-9863-FC520CF97032}" destId="{FB8D093C-D145-4266-A7BE-586ADED4A950}" srcOrd="1" destOrd="0" presId="urn:microsoft.com/office/officeart/2005/8/layout/orgChart1"/>
    <dgm:cxn modelId="{6D451692-30D7-4EB5-AA90-42CC380B71F8}" type="presParOf" srcId="{FB8D093C-D145-4266-A7BE-586ADED4A950}" destId="{89695531-F242-458B-B416-D855DB97F096}" srcOrd="0" destOrd="0" presId="urn:microsoft.com/office/officeart/2005/8/layout/orgChart1"/>
    <dgm:cxn modelId="{9F061120-A7EB-4965-AA61-D21A98045904}" type="presParOf" srcId="{FB8D093C-D145-4266-A7BE-586ADED4A950}" destId="{EB6F9AEF-F728-4F8A-9A37-264A43EB0347}" srcOrd="1" destOrd="0" presId="urn:microsoft.com/office/officeart/2005/8/layout/orgChart1"/>
    <dgm:cxn modelId="{75EA0035-90D8-432B-ACD9-1165846234FF}" type="presParOf" srcId="{EB6F9AEF-F728-4F8A-9A37-264A43EB0347}" destId="{4541C5C5-9C5F-4592-B2D2-BE91D352FDE0}" srcOrd="0" destOrd="0" presId="urn:microsoft.com/office/officeart/2005/8/layout/orgChart1"/>
    <dgm:cxn modelId="{05A13478-B0F7-411A-9546-22BB5F807342}" type="presParOf" srcId="{4541C5C5-9C5F-4592-B2D2-BE91D352FDE0}" destId="{4E70D4EB-3EBC-44B7-82D3-12D77CE433D6}" srcOrd="0" destOrd="0" presId="urn:microsoft.com/office/officeart/2005/8/layout/orgChart1"/>
    <dgm:cxn modelId="{A1739044-D8B4-464A-ADB1-05CBC5257777}" type="presParOf" srcId="{4541C5C5-9C5F-4592-B2D2-BE91D352FDE0}" destId="{FD320DCF-E37D-4CF5-AE99-9C29B9A64546}" srcOrd="1" destOrd="0" presId="urn:microsoft.com/office/officeart/2005/8/layout/orgChart1"/>
    <dgm:cxn modelId="{C50F8980-E06D-47E1-A4F3-F5F66B1A8360}" type="presParOf" srcId="{EB6F9AEF-F728-4F8A-9A37-264A43EB0347}" destId="{402A6F2F-0BB8-4C81-9F3A-4399973E7785}" srcOrd="1" destOrd="0" presId="urn:microsoft.com/office/officeart/2005/8/layout/orgChart1"/>
    <dgm:cxn modelId="{1495A29A-3DB5-4FF5-9EF8-97029FA6059C}" type="presParOf" srcId="{EB6F9AEF-F728-4F8A-9A37-264A43EB0347}" destId="{A06BFC05-22ED-44CD-8BFF-7FB854B63936}" srcOrd="2" destOrd="0" presId="urn:microsoft.com/office/officeart/2005/8/layout/orgChart1"/>
    <dgm:cxn modelId="{7E3C2D06-4C7F-4A2C-BC92-1231E98CC308}" type="presParOf" srcId="{A06BFC05-22ED-44CD-8BFF-7FB854B63936}" destId="{BD9C1131-2CD3-46CE-921B-75FE2A2DB8E7}" srcOrd="0" destOrd="0" presId="urn:microsoft.com/office/officeart/2005/8/layout/orgChart1"/>
    <dgm:cxn modelId="{3FD33005-1E1B-47FD-9AF6-AFF36F762959}" type="presParOf" srcId="{A06BFC05-22ED-44CD-8BFF-7FB854B63936}" destId="{A9BF9EDA-D7F0-40B9-A9C4-995150FEDBD7}" srcOrd="1" destOrd="0" presId="urn:microsoft.com/office/officeart/2005/8/layout/orgChart1"/>
    <dgm:cxn modelId="{9681E19E-8E79-4372-8D70-A648EA92C243}" type="presParOf" srcId="{A9BF9EDA-D7F0-40B9-A9C4-995150FEDBD7}" destId="{5B9DF0EE-A83D-4A76-B67B-C2BF92A52724}" srcOrd="0" destOrd="0" presId="urn:microsoft.com/office/officeart/2005/8/layout/orgChart1"/>
    <dgm:cxn modelId="{015F6710-872E-4DBC-A7B6-E0FF779FBF2A}" type="presParOf" srcId="{5B9DF0EE-A83D-4A76-B67B-C2BF92A52724}" destId="{77C87E3D-5D4E-40A4-B7EC-851D5315641F}" srcOrd="0" destOrd="0" presId="urn:microsoft.com/office/officeart/2005/8/layout/orgChart1"/>
    <dgm:cxn modelId="{792752B3-CCCE-4ABA-8C2F-B7F8207F24EF}" type="presParOf" srcId="{5B9DF0EE-A83D-4A76-B67B-C2BF92A52724}" destId="{E72CB372-0C17-495C-9180-3F3B223E6D9D}" srcOrd="1" destOrd="0" presId="urn:microsoft.com/office/officeart/2005/8/layout/orgChart1"/>
    <dgm:cxn modelId="{585BA1FA-C1E4-45AF-A77F-A14CEE27BAF2}" type="presParOf" srcId="{A9BF9EDA-D7F0-40B9-A9C4-995150FEDBD7}" destId="{12B14E7F-B1FE-49B9-BAC3-C7DA65DDB648}" srcOrd="1" destOrd="0" presId="urn:microsoft.com/office/officeart/2005/8/layout/orgChart1"/>
    <dgm:cxn modelId="{3004713A-10AB-49FA-9C78-A0BA8112591D}" type="presParOf" srcId="{12B14E7F-B1FE-49B9-BAC3-C7DA65DDB648}" destId="{44011875-6038-4C1B-9099-A960A0863426}" srcOrd="0" destOrd="0" presId="urn:microsoft.com/office/officeart/2005/8/layout/orgChart1"/>
    <dgm:cxn modelId="{56FDAFB4-84C8-4271-BE65-379873C3D072}" type="presParOf" srcId="{12B14E7F-B1FE-49B9-BAC3-C7DA65DDB648}" destId="{78FC5A1E-4542-4576-AE61-8723DF679FB8}" srcOrd="1" destOrd="0" presId="urn:microsoft.com/office/officeart/2005/8/layout/orgChart1"/>
    <dgm:cxn modelId="{889D83CD-8EE0-427B-9C11-D8C0B30B71BD}" type="presParOf" srcId="{78FC5A1E-4542-4576-AE61-8723DF679FB8}" destId="{3DB66220-80D6-454F-A045-FA809EF8080B}" srcOrd="0" destOrd="0" presId="urn:microsoft.com/office/officeart/2005/8/layout/orgChart1"/>
    <dgm:cxn modelId="{7318E129-8514-4221-8B7D-904AC9218A81}" type="presParOf" srcId="{3DB66220-80D6-454F-A045-FA809EF8080B}" destId="{2107A419-257B-480E-9195-CDA9056B7241}" srcOrd="0" destOrd="0" presId="urn:microsoft.com/office/officeart/2005/8/layout/orgChart1"/>
    <dgm:cxn modelId="{768BF5B4-A979-40BB-86BE-235638454117}" type="presParOf" srcId="{3DB66220-80D6-454F-A045-FA809EF8080B}" destId="{ED34A092-8A5E-4DFA-B103-4DF0BC8EFC6B}" srcOrd="1" destOrd="0" presId="urn:microsoft.com/office/officeart/2005/8/layout/orgChart1"/>
    <dgm:cxn modelId="{6EBA8D18-6A4A-4BE2-B497-D73080644D1D}" type="presParOf" srcId="{78FC5A1E-4542-4576-AE61-8723DF679FB8}" destId="{4B2EF54E-2A02-4CB0-AAA6-F5051AFB261F}" srcOrd="1" destOrd="0" presId="urn:microsoft.com/office/officeart/2005/8/layout/orgChart1"/>
    <dgm:cxn modelId="{FC27B085-B21F-489B-A89F-9BBDB0CE2BB3}" type="presParOf" srcId="{78FC5A1E-4542-4576-AE61-8723DF679FB8}" destId="{3DF49A53-1CBB-47A5-9528-92853C0E5C1E}" srcOrd="2" destOrd="0" presId="urn:microsoft.com/office/officeart/2005/8/layout/orgChart1"/>
    <dgm:cxn modelId="{62A4FE35-E19F-4229-B84C-F9E20FD62B98}" type="presParOf" srcId="{A9BF9EDA-D7F0-40B9-A9C4-995150FEDBD7}" destId="{4CB3FF8E-2FE4-45AD-9E45-57EAD61B6188}" srcOrd="2" destOrd="0" presId="urn:microsoft.com/office/officeart/2005/8/layout/orgChart1"/>
    <dgm:cxn modelId="{EE49DEDB-B97D-4733-98EB-26D5A39C8FE0}" type="presParOf" srcId="{A06BFC05-22ED-44CD-8BFF-7FB854B63936}" destId="{9E6E25DD-E2F4-4089-9F96-28F3148BBFA5}" srcOrd="2" destOrd="0" presId="urn:microsoft.com/office/officeart/2005/8/layout/orgChart1"/>
    <dgm:cxn modelId="{29E15D63-650D-40CC-99E3-B922576D9DF1}" type="presParOf" srcId="{A06BFC05-22ED-44CD-8BFF-7FB854B63936}" destId="{C793A2BF-C511-4803-A005-FE93D7C4BACD}" srcOrd="3" destOrd="0" presId="urn:microsoft.com/office/officeart/2005/8/layout/orgChart1"/>
    <dgm:cxn modelId="{880AA7A2-EFCD-4570-A1E1-662FE47222EA}" type="presParOf" srcId="{C793A2BF-C511-4803-A005-FE93D7C4BACD}" destId="{3C901949-4AB1-445F-A1B4-CBEC817918EE}" srcOrd="0" destOrd="0" presId="urn:microsoft.com/office/officeart/2005/8/layout/orgChart1"/>
    <dgm:cxn modelId="{3CD373D3-B496-4FDF-9FF8-949E86AD56C5}" type="presParOf" srcId="{3C901949-4AB1-445F-A1B4-CBEC817918EE}" destId="{B832FC74-5698-4BFD-873C-FF9012DA7A73}" srcOrd="0" destOrd="0" presId="urn:microsoft.com/office/officeart/2005/8/layout/orgChart1"/>
    <dgm:cxn modelId="{F501E7C4-2372-4538-B81C-3D0044DB0C66}" type="presParOf" srcId="{3C901949-4AB1-445F-A1B4-CBEC817918EE}" destId="{3825D33A-5AF1-4751-B095-ED8E9473EB23}" srcOrd="1" destOrd="0" presId="urn:microsoft.com/office/officeart/2005/8/layout/orgChart1"/>
    <dgm:cxn modelId="{F597347B-1732-44BA-A15F-ED9B1395E659}" type="presParOf" srcId="{C793A2BF-C511-4803-A005-FE93D7C4BACD}" destId="{F5CA6805-AB73-42BB-B62D-941ED71881A2}" srcOrd="1" destOrd="0" presId="urn:microsoft.com/office/officeart/2005/8/layout/orgChart1"/>
    <dgm:cxn modelId="{3D44D051-ACE7-48CA-ABAA-CAFD43E5E197}" type="presParOf" srcId="{F5CA6805-AB73-42BB-B62D-941ED71881A2}" destId="{4FEF0DE7-ADE0-4764-93FC-916564596087}" srcOrd="0" destOrd="0" presId="urn:microsoft.com/office/officeart/2005/8/layout/orgChart1"/>
    <dgm:cxn modelId="{3299CD54-D825-4BA8-A2E0-9CE192DAF7F2}" type="presParOf" srcId="{F5CA6805-AB73-42BB-B62D-941ED71881A2}" destId="{6770C3EE-757B-4DA3-A733-3114278EEC5D}" srcOrd="1" destOrd="0" presId="urn:microsoft.com/office/officeart/2005/8/layout/orgChart1"/>
    <dgm:cxn modelId="{7745699D-FA23-4E4C-8988-AEF53782907C}" type="presParOf" srcId="{6770C3EE-757B-4DA3-A733-3114278EEC5D}" destId="{490E351F-AF68-4E8E-A626-3FFA67BA437C}" srcOrd="0" destOrd="0" presId="urn:microsoft.com/office/officeart/2005/8/layout/orgChart1"/>
    <dgm:cxn modelId="{E4EBD7E1-ECBA-421C-9617-C04C18C9C7A3}" type="presParOf" srcId="{490E351F-AF68-4E8E-A626-3FFA67BA437C}" destId="{53975D10-51A1-4B66-8C9D-8B42FCB72137}" srcOrd="0" destOrd="0" presId="urn:microsoft.com/office/officeart/2005/8/layout/orgChart1"/>
    <dgm:cxn modelId="{58B5E8A2-D7E5-4A47-87BD-C7F17DE94EE4}" type="presParOf" srcId="{490E351F-AF68-4E8E-A626-3FFA67BA437C}" destId="{B1826CCA-FA06-4D65-A009-F0EC29E25926}" srcOrd="1" destOrd="0" presId="urn:microsoft.com/office/officeart/2005/8/layout/orgChart1"/>
    <dgm:cxn modelId="{A0B98ECD-6B20-4861-A4E8-AFCCA4A583D3}" type="presParOf" srcId="{6770C3EE-757B-4DA3-A733-3114278EEC5D}" destId="{286109E0-7742-4B4B-9148-48C49238A2FC}" srcOrd="1" destOrd="0" presId="urn:microsoft.com/office/officeart/2005/8/layout/orgChart1"/>
    <dgm:cxn modelId="{23596220-265A-45BA-8225-30921E402D5E}" type="presParOf" srcId="{286109E0-7742-4B4B-9148-48C49238A2FC}" destId="{10C3711F-B1E3-441F-8A2E-F2661D684A49}" srcOrd="0" destOrd="0" presId="urn:microsoft.com/office/officeart/2005/8/layout/orgChart1"/>
    <dgm:cxn modelId="{68E9C8B3-1ADD-40AA-B5D6-22E0C400E87C}" type="presParOf" srcId="{286109E0-7742-4B4B-9148-48C49238A2FC}" destId="{A34259E9-EC0A-4637-BAFD-829A167A75F8}" srcOrd="1" destOrd="0" presId="urn:microsoft.com/office/officeart/2005/8/layout/orgChart1"/>
    <dgm:cxn modelId="{82F00AA0-95A6-47B0-B0D2-7C10993BF139}" type="presParOf" srcId="{A34259E9-EC0A-4637-BAFD-829A167A75F8}" destId="{80190868-B49A-4B32-B34D-4DB1049D96F6}" srcOrd="0" destOrd="0" presId="urn:microsoft.com/office/officeart/2005/8/layout/orgChart1"/>
    <dgm:cxn modelId="{88FB4F15-9872-4467-8092-E4935DA7B3EF}" type="presParOf" srcId="{80190868-B49A-4B32-B34D-4DB1049D96F6}" destId="{F928FCA7-4CFE-4A1B-91BE-0B89832651B5}" srcOrd="0" destOrd="0" presId="urn:microsoft.com/office/officeart/2005/8/layout/orgChart1"/>
    <dgm:cxn modelId="{79378ED2-4503-4CCE-BA50-AF40512C9FD5}" type="presParOf" srcId="{80190868-B49A-4B32-B34D-4DB1049D96F6}" destId="{60835DF2-06AB-4C88-B204-436016A65FC7}" srcOrd="1" destOrd="0" presId="urn:microsoft.com/office/officeart/2005/8/layout/orgChart1"/>
    <dgm:cxn modelId="{667DB09C-171F-49AC-9805-3F83378FED65}" type="presParOf" srcId="{A34259E9-EC0A-4637-BAFD-829A167A75F8}" destId="{87755475-5DF2-4A41-9962-6808951E4739}" srcOrd="1" destOrd="0" presId="urn:microsoft.com/office/officeart/2005/8/layout/orgChart1"/>
    <dgm:cxn modelId="{C87C6070-D471-49EF-A0DE-B37C4F841DD9}" type="presParOf" srcId="{87755475-5DF2-4A41-9962-6808951E4739}" destId="{16B868F8-3448-41AB-B58A-514855CF154D}" srcOrd="0" destOrd="0" presId="urn:microsoft.com/office/officeart/2005/8/layout/orgChart1"/>
    <dgm:cxn modelId="{886A747A-DDCD-42B3-94B6-A7C41241C458}" type="presParOf" srcId="{87755475-5DF2-4A41-9962-6808951E4739}" destId="{56C03629-BD22-4990-A5EE-61E1FDC64BA0}" srcOrd="1" destOrd="0" presId="urn:microsoft.com/office/officeart/2005/8/layout/orgChart1"/>
    <dgm:cxn modelId="{2054FE53-09F4-4ECF-87B8-4F77365AD920}" type="presParOf" srcId="{56C03629-BD22-4990-A5EE-61E1FDC64BA0}" destId="{BF089FA3-D5C1-4AC6-A7E7-709C7C71DF8A}" srcOrd="0" destOrd="0" presId="urn:microsoft.com/office/officeart/2005/8/layout/orgChart1"/>
    <dgm:cxn modelId="{DA1B3BB2-08D3-4F04-B8E5-25F892835834}" type="presParOf" srcId="{BF089FA3-D5C1-4AC6-A7E7-709C7C71DF8A}" destId="{4E4F477C-14EF-43D6-AAFC-5F4CE6C223A2}" srcOrd="0" destOrd="0" presId="urn:microsoft.com/office/officeart/2005/8/layout/orgChart1"/>
    <dgm:cxn modelId="{A576DCDC-F455-4E13-9140-7C959DDF1886}" type="presParOf" srcId="{BF089FA3-D5C1-4AC6-A7E7-709C7C71DF8A}" destId="{70482A13-9DA9-4105-852E-4A3550F87C9E}" srcOrd="1" destOrd="0" presId="urn:microsoft.com/office/officeart/2005/8/layout/orgChart1"/>
    <dgm:cxn modelId="{07CD0D91-10BE-4128-9FE3-822E7167AD83}" type="presParOf" srcId="{56C03629-BD22-4990-A5EE-61E1FDC64BA0}" destId="{13E4E4C7-283B-4416-9995-C66208DB12B6}" srcOrd="1" destOrd="0" presId="urn:microsoft.com/office/officeart/2005/8/layout/orgChart1"/>
    <dgm:cxn modelId="{E73B8A8F-4409-472E-B69B-B865D97D22A5}" type="presParOf" srcId="{56C03629-BD22-4990-A5EE-61E1FDC64BA0}" destId="{49DF6194-C1C2-4C19-A54B-075D428C3603}" srcOrd="2" destOrd="0" presId="urn:microsoft.com/office/officeart/2005/8/layout/orgChart1"/>
    <dgm:cxn modelId="{657F520B-7629-4D79-B36F-6EF5C27D8B71}" type="presParOf" srcId="{A34259E9-EC0A-4637-BAFD-829A167A75F8}" destId="{A8734DC1-C3D5-47EA-BF14-35B8C9673657}" srcOrd="2" destOrd="0" presId="urn:microsoft.com/office/officeart/2005/8/layout/orgChart1"/>
    <dgm:cxn modelId="{49EAC004-B1CA-46E4-8C6D-37EB116325BD}" type="presParOf" srcId="{6770C3EE-757B-4DA3-A733-3114278EEC5D}" destId="{2B431C98-97BD-4F30-9FFA-56339ED6A00C}" srcOrd="2" destOrd="0" presId="urn:microsoft.com/office/officeart/2005/8/layout/orgChart1"/>
    <dgm:cxn modelId="{A97D157E-6719-4909-A8D3-0C3970ABAB29}" type="presParOf" srcId="{C793A2BF-C511-4803-A005-FE93D7C4BACD}" destId="{500F6D58-CAA7-46AC-8B7D-FA1053B2A762}" srcOrd="2" destOrd="0" presId="urn:microsoft.com/office/officeart/2005/8/layout/orgChart1"/>
    <dgm:cxn modelId="{0460CD60-2AE0-41AE-863B-8844E0E4AAEA}" type="presParOf" srcId="{09ADFD35-FDF6-42FD-9863-FC520CF97032}" destId="{59115FF7-5634-43B5-BA07-ECC1B5CECB3C}" srcOrd="2" destOrd="0" presId="urn:microsoft.com/office/officeart/2005/8/layout/orgChart1"/>
    <dgm:cxn modelId="{6D37DFD7-7493-42C1-989C-167352F5F695}" type="presParOf" srcId="{34242AB4-621E-4046-B5AC-B079117C1A68}" destId="{8F04915D-462D-4F2E-B776-41AF9D6232B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8C23A2-98BA-422C-8CDA-FF4205613810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/>
      <dgm:spPr/>
    </dgm:pt>
    <dgm:pt modelId="{7C064004-9554-43E8-861F-71D9057035A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b="1" i="0" u="none" strike="noStrike" cap="none" normalizeH="0" baseline="0" smtClean="0">
              <a:ln/>
              <a:solidFill>
                <a:schemeClr val="tx1"/>
              </a:solidFill>
              <a:effectLst/>
              <a:latin typeface="Verdana" panose="020B0604030504040204" pitchFamily="34" charset="0"/>
            </a:rPr>
            <a:t>Toracocent</a:t>
          </a:r>
          <a:r>
            <a:rPr kumimoji="0" lang="es-MX" altLang="es-AR" b="1" i="0" u="none" strike="noStrike" cap="none" normalizeH="0" baseline="0" smtClean="0">
              <a:ln/>
              <a:solidFill>
                <a:schemeClr val="tx1"/>
              </a:solidFill>
              <a:effectLst/>
              <a:latin typeface="Tahoma" panose="020B0604030504040204" pitchFamily="34" charset="0"/>
            </a:rPr>
            <a:t>é</a:t>
          </a:r>
          <a:r>
            <a:rPr kumimoji="0" lang="es-MX" altLang="es-AR" b="1" i="0" u="none" strike="noStrike" cap="none" normalizeH="0" baseline="0" smtClean="0">
              <a:ln/>
              <a:solidFill>
                <a:schemeClr val="tx1"/>
              </a:solidFill>
              <a:effectLst/>
              <a:latin typeface="Verdana" panose="020B0604030504040204" pitchFamily="34" charset="0"/>
            </a:rPr>
            <a:t>sis</a:t>
          </a:r>
          <a:endParaRPr kumimoji="0" lang="es-AR" altLang="es-AR" b="1" i="0" u="none" strike="noStrike" cap="none" normalizeH="0" baseline="0" smtClean="0">
            <a:ln/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17424A56-5822-4146-BB5E-D403D4667956}" type="parTrans" cxnId="{21377099-C7E4-43DC-A0EB-723FB964C264}">
      <dgm:prSet/>
      <dgm:spPr/>
      <dgm:t>
        <a:bodyPr/>
        <a:lstStyle/>
        <a:p>
          <a:endParaRPr lang="es-AR" b="1">
            <a:solidFill>
              <a:schemeClr val="tx1"/>
            </a:solidFill>
          </a:endParaRPr>
        </a:p>
      </dgm:t>
    </dgm:pt>
    <dgm:pt modelId="{416C1F03-AF82-411B-B343-AA5C227D7DE6}" type="sibTrans" cxnId="{21377099-C7E4-43DC-A0EB-723FB964C264}">
      <dgm:prSet/>
      <dgm:spPr/>
      <dgm:t>
        <a:bodyPr/>
        <a:lstStyle/>
        <a:p>
          <a:endParaRPr lang="es-AR" b="1">
            <a:solidFill>
              <a:schemeClr val="tx1"/>
            </a:solidFill>
          </a:endParaRPr>
        </a:p>
      </dgm:t>
    </dgm:pt>
    <dgm:pt modelId="{19CB625F-B652-4733-A092-AC45DFF6269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b="1" i="0" u="none" strike="noStrike" cap="none" normalizeH="0" baseline="0" smtClean="0">
              <a:ln/>
              <a:solidFill>
                <a:schemeClr val="tx1"/>
              </a:solidFill>
              <a:effectLst/>
              <a:latin typeface="Verdana" panose="020B0604030504040204" pitchFamily="34" charset="0"/>
            </a:rPr>
            <a:t>Trasudado</a:t>
          </a:r>
          <a:endParaRPr kumimoji="0" lang="es-AR" altLang="es-AR" b="1" i="0" u="none" strike="noStrike" cap="none" normalizeH="0" baseline="0" smtClean="0">
            <a:ln/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A49E2DCC-0F5A-404F-BB34-5091D5DDAACA}" type="parTrans" cxnId="{32C8956E-4D2D-4AC7-A0B3-A4E83695563B}">
      <dgm:prSet/>
      <dgm:spPr/>
      <dgm:t>
        <a:bodyPr/>
        <a:lstStyle/>
        <a:p>
          <a:endParaRPr lang="es-AR" b="1">
            <a:solidFill>
              <a:schemeClr val="tx1"/>
            </a:solidFill>
          </a:endParaRPr>
        </a:p>
      </dgm:t>
    </dgm:pt>
    <dgm:pt modelId="{F5844DDE-C73E-4D1F-ABBE-3C0B36E58C03}" type="sibTrans" cxnId="{32C8956E-4D2D-4AC7-A0B3-A4E83695563B}">
      <dgm:prSet/>
      <dgm:spPr/>
      <dgm:t>
        <a:bodyPr/>
        <a:lstStyle/>
        <a:p>
          <a:endParaRPr lang="es-AR" b="1">
            <a:solidFill>
              <a:schemeClr val="tx1"/>
            </a:solidFill>
          </a:endParaRPr>
        </a:p>
      </dgm:t>
    </dgm:pt>
    <dgm:pt modelId="{BC679E90-41E9-4753-B1EC-3E9F1052E8F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b="1" i="0" u="none" strike="noStrike" cap="none" normalizeH="0" baseline="0" smtClean="0">
              <a:ln/>
              <a:solidFill>
                <a:schemeClr val="tx1"/>
              </a:solidFill>
              <a:effectLst/>
              <a:latin typeface="Verdana" panose="020B0604030504040204" pitchFamily="34" charset="0"/>
            </a:rPr>
            <a:t>ICC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b="1" i="0" u="none" strike="noStrike" cap="none" normalizeH="0" baseline="0" smtClean="0">
              <a:ln/>
              <a:solidFill>
                <a:schemeClr val="tx1"/>
              </a:solidFill>
              <a:effectLst/>
              <a:latin typeface="Verdana" panose="020B0604030504040204" pitchFamily="34" charset="0"/>
            </a:rPr>
            <a:t>Sd. No.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b="1" i="0" u="none" strike="noStrike" cap="none" normalizeH="0" baseline="0" smtClean="0">
              <a:ln/>
              <a:solidFill>
                <a:schemeClr val="tx1"/>
              </a:solidFill>
              <a:effectLst/>
              <a:latin typeface="Verdana" panose="020B0604030504040204" pitchFamily="34" charset="0"/>
            </a:rPr>
            <a:t>Cirrosis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b="1" i="0" u="none" strike="noStrike" cap="none" normalizeH="0" baseline="0" smtClean="0">
              <a:ln/>
              <a:solidFill>
                <a:schemeClr val="tx1"/>
              </a:solidFill>
              <a:effectLst/>
              <a:latin typeface="Verdana" panose="020B0604030504040204" pitchFamily="34" charset="0"/>
            </a:rPr>
            <a:t>Etc..</a:t>
          </a:r>
          <a:endParaRPr kumimoji="0" lang="es-AR" altLang="es-AR" b="1" i="0" u="none" strike="noStrike" cap="none" normalizeH="0" baseline="0" smtClean="0">
            <a:ln/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D86E62F1-0AD7-4AAE-A61D-F4E78FE4CE78}" type="parTrans" cxnId="{B4DA35D9-A414-45C8-8F99-E990C261DACA}">
      <dgm:prSet/>
      <dgm:spPr/>
      <dgm:t>
        <a:bodyPr/>
        <a:lstStyle/>
        <a:p>
          <a:endParaRPr lang="es-AR" b="1">
            <a:solidFill>
              <a:schemeClr val="tx1"/>
            </a:solidFill>
          </a:endParaRPr>
        </a:p>
      </dgm:t>
    </dgm:pt>
    <dgm:pt modelId="{F7B94980-574D-43CC-908F-96F211129271}" type="sibTrans" cxnId="{B4DA35D9-A414-45C8-8F99-E990C261DACA}">
      <dgm:prSet/>
      <dgm:spPr/>
      <dgm:t>
        <a:bodyPr/>
        <a:lstStyle/>
        <a:p>
          <a:endParaRPr lang="es-AR" b="1">
            <a:solidFill>
              <a:schemeClr val="tx1"/>
            </a:solidFill>
          </a:endParaRPr>
        </a:p>
      </dgm:t>
    </dgm:pt>
    <dgm:pt modelId="{1CC857E0-851B-4E4E-8CEF-53379C53C9E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b="1" i="0" u="none" strike="noStrike" cap="none" normalizeH="0" baseline="0" smtClean="0">
              <a:ln/>
              <a:solidFill>
                <a:schemeClr val="tx1"/>
              </a:solidFill>
              <a:effectLst/>
              <a:latin typeface="Verdana" panose="020B0604030504040204" pitchFamily="34" charset="0"/>
            </a:rPr>
            <a:t>Exudado</a:t>
          </a:r>
          <a:endParaRPr kumimoji="0" lang="es-AR" altLang="es-AR" b="1" i="0" u="none" strike="noStrike" cap="none" normalizeH="0" baseline="0" smtClean="0">
            <a:ln/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2D58BE60-622F-4932-A34F-96E67F223985}" type="parTrans" cxnId="{696B79DB-835F-4A8A-9BE7-669586B8FBE8}">
      <dgm:prSet/>
      <dgm:spPr/>
      <dgm:t>
        <a:bodyPr/>
        <a:lstStyle/>
        <a:p>
          <a:endParaRPr lang="es-AR" b="1">
            <a:solidFill>
              <a:schemeClr val="tx1"/>
            </a:solidFill>
          </a:endParaRPr>
        </a:p>
      </dgm:t>
    </dgm:pt>
    <dgm:pt modelId="{52F64148-D84B-4BBC-80AC-107AA20D91F4}" type="sibTrans" cxnId="{696B79DB-835F-4A8A-9BE7-669586B8FBE8}">
      <dgm:prSet/>
      <dgm:spPr/>
      <dgm:t>
        <a:bodyPr/>
        <a:lstStyle/>
        <a:p>
          <a:endParaRPr lang="es-AR" b="1">
            <a:solidFill>
              <a:schemeClr val="tx1"/>
            </a:solidFill>
          </a:endParaRPr>
        </a:p>
      </dgm:t>
    </dgm:pt>
    <dgm:pt modelId="{1FB34976-B7F2-4399-8A3F-2555FBC9E4A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b="1" i="0" u="none" strike="noStrike" cap="none" normalizeH="0" baseline="0" smtClean="0">
              <a:ln/>
              <a:solidFill>
                <a:schemeClr val="tx1"/>
              </a:solidFill>
              <a:effectLst/>
              <a:latin typeface="Verdana" panose="020B0604030504040204" pitchFamily="34" charset="0"/>
            </a:rPr>
            <a:t>Rto diferencial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b="1" i="0" u="none" strike="noStrike" cap="none" normalizeH="0" baseline="0" smtClean="0">
              <a:ln/>
              <a:solidFill>
                <a:schemeClr val="tx1"/>
              </a:solidFill>
              <a:effectLst/>
              <a:latin typeface="Verdana" panose="020B0604030504040204" pitchFamily="34" charset="0"/>
            </a:rPr>
            <a:t>Glucosa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b="1" i="0" u="none" strike="noStrike" cap="none" normalizeH="0" baseline="0" smtClean="0">
              <a:ln/>
              <a:solidFill>
                <a:schemeClr val="tx1"/>
              </a:solidFill>
              <a:effectLst/>
              <a:latin typeface="Verdana" panose="020B0604030504040204" pitchFamily="34" charset="0"/>
            </a:rPr>
            <a:t>Citolog</a:t>
          </a:r>
          <a:r>
            <a:rPr kumimoji="0" lang="es-MX" altLang="es-AR" b="1" i="0" u="none" strike="noStrike" cap="none" normalizeH="0" baseline="0" smtClean="0">
              <a:ln/>
              <a:solidFill>
                <a:schemeClr val="tx1"/>
              </a:solidFill>
              <a:effectLst/>
              <a:latin typeface="Tahoma" panose="020B0604030504040204" pitchFamily="34" charset="0"/>
            </a:rPr>
            <a:t>í</a:t>
          </a:r>
          <a:r>
            <a:rPr kumimoji="0" lang="es-MX" altLang="es-AR" b="1" i="0" u="none" strike="noStrike" cap="none" normalizeH="0" baseline="0" smtClean="0">
              <a:ln/>
              <a:solidFill>
                <a:schemeClr val="tx1"/>
              </a:solidFill>
              <a:effectLst/>
              <a:latin typeface="Verdana" panose="020B0604030504040204" pitchFamily="34" charset="0"/>
            </a:rPr>
            <a:t>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b="1" i="0" u="none" strike="noStrike" cap="none" normalizeH="0" baseline="0" smtClean="0">
              <a:ln/>
              <a:solidFill>
                <a:schemeClr val="tx1"/>
              </a:solidFill>
              <a:effectLst/>
              <a:latin typeface="Verdana" panose="020B0604030504040204" pitchFamily="34" charset="0"/>
            </a:rPr>
            <a:t>Cultivos</a:t>
          </a:r>
          <a:endParaRPr kumimoji="0" lang="es-AR" altLang="es-AR" b="1" i="0" u="none" strike="noStrike" cap="none" normalizeH="0" baseline="0" smtClean="0">
            <a:ln/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5B86EB02-67BC-4340-92E8-05BA9EB85D8E}" type="parTrans" cxnId="{90A41235-29AD-4AC2-B310-579804C3B9B0}">
      <dgm:prSet/>
      <dgm:spPr/>
      <dgm:t>
        <a:bodyPr/>
        <a:lstStyle/>
        <a:p>
          <a:endParaRPr lang="es-AR" b="1">
            <a:solidFill>
              <a:schemeClr val="tx1"/>
            </a:solidFill>
          </a:endParaRPr>
        </a:p>
      </dgm:t>
    </dgm:pt>
    <dgm:pt modelId="{A00A299C-642A-4E7A-AD20-ABA9A75D480B}" type="sibTrans" cxnId="{90A41235-29AD-4AC2-B310-579804C3B9B0}">
      <dgm:prSet/>
      <dgm:spPr/>
      <dgm:t>
        <a:bodyPr/>
        <a:lstStyle/>
        <a:p>
          <a:endParaRPr lang="es-AR" b="1">
            <a:solidFill>
              <a:schemeClr val="tx1"/>
            </a:solidFill>
          </a:endParaRPr>
        </a:p>
      </dgm:t>
    </dgm:pt>
    <dgm:pt modelId="{6ACAE262-CAE7-4F72-9E31-317009E3D107}" type="asst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b="1" i="0" u="none" strike="noStrike" cap="none" normalizeH="0" baseline="0" smtClean="0">
              <a:ln/>
              <a:solidFill>
                <a:schemeClr val="tx1"/>
              </a:solidFill>
              <a:effectLst/>
              <a:latin typeface="Verdana" panose="020B0604030504040204" pitchFamily="34" charset="0"/>
            </a:rPr>
            <a:t>Si es linfoc</a:t>
          </a:r>
          <a:r>
            <a:rPr kumimoji="0" lang="es-MX" altLang="es-AR" b="1" i="0" u="none" strike="noStrike" cap="none" normalizeH="0" baseline="0" smtClean="0">
              <a:ln/>
              <a:solidFill>
                <a:schemeClr val="tx1"/>
              </a:solidFill>
              <a:effectLst/>
              <a:latin typeface="Tahoma" panose="020B0604030504040204" pitchFamily="34" charset="0"/>
            </a:rPr>
            <a:t>í</a:t>
          </a:r>
          <a:r>
            <a:rPr kumimoji="0" lang="es-MX" altLang="es-AR" b="1" i="0" u="none" strike="noStrike" cap="none" normalizeH="0" baseline="0" smtClean="0">
              <a:ln/>
              <a:solidFill>
                <a:schemeClr val="tx1"/>
              </a:solidFill>
              <a:effectLst/>
              <a:latin typeface="Verdana" panose="020B0604030504040204" pitchFamily="34" charset="0"/>
            </a:rPr>
            <a:t>tico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b="1" i="0" u="none" strike="noStrike" cap="none" normalizeH="0" baseline="0" smtClean="0">
              <a:ln/>
              <a:solidFill>
                <a:schemeClr val="tx1"/>
              </a:solidFill>
              <a:effectLst/>
              <a:latin typeface="Verdana" panose="020B0604030504040204" pitchFamily="34" charset="0"/>
            </a:rPr>
            <a:t>pedir marcadores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b="1" i="0" u="none" strike="noStrike" cap="none" normalizeH="0" baseline="0" smtClean="0">
              <a:ln/>
              <a:solidFill>
                <a:schemeClr val="tx1"/>
              </a:solidFill>
              <a:effectLst/>
              <a:latin typeface="Verdana" panose="020B0604030504040204" pitchFamily="34" charset="0"/>
            </a:rPr>
            <a:t>para TBC</a:t>
          </a:r>
          <a:endParaRPr kumimoji="0" lang="es-AR" altLang="es-AR" b="1" i="0" u="none" strike="noStrike" cap="none" normalizeH="0" baseline="0" smtClean="0">
            <a:ln/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04FC9AF4-62CD-410D-A20F-0E0D85421F87}" type="parTrans" cxnId="{F83DF14F-288A-40B3-8A6D-EF72248A08AA}">
      <dgm:prSet/>
      <dgm:spPr/>
      <dgm:t>
        <a:bodyPr/>
        <a:lstStyle/>
        <a:p>
          <a:endParaRPr lang="es-AR" b="1">
            <a:solidFill>
              <a:schemeClr val="tx1"/>
            </a:solidFill>
          </a:endParaRPr>
        </a:p>
      </dgm:t>
    </dgm:pt>
    <dgm:pt modelId="{01E72130-30E5-427F-944B-1023CA85E4D0}" type="sibTrans" cxnId="{F83DF14F-288A-40B3-8A6D-EF72248A08AA}">
      <dgm:prSet/>
      <dgm:spPr/>
      <dgm:t>
        <a:bodyPr/>
        <a:lstStyle/>
        <a:p>
          <a:endParaRPr lang="es-AR" b="1">
            <a:solidFill>
              <a:schemeClr val="tx1"/>
            </a:solidFill>
          </a:endParaRPr>
        </a:p>
      </dgm:t>
    </dgm:pt>
    <dgm:pt modelId="{B4FF1712-6C67-49AD-88E9-2106454CAD3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b="1" i="0" u="none" strike="noStrike" cap="none" normalizeH="0" baseline="0" smtClean="0">
              <a:ln/>
              <a:solidFill>
                <a:schemeClr val="tx1"/>
              </a:solidFill>
              <a:effectLst/>
              <a:latin typeface="Verdana" panose="020B0604030504040204" pitchFamily="34" charset="0"/>
            </a:rPr>
            <a:t>Si no se establece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b="1" i="0" u="none" strike="noStrike" cap="none" normalizeH="0" baseline="0" smtClean="0">
              <a:ln/>
              <a:solidFill>
                <a:schemeClr val="tx1"/>
              </a:solidFill>
              <a:effectLst/>
              <a:latin typeface="Verdana" panose="020B0604030504040204" pitchFamily="34" charset="0"/>
            </a:rPr>
            <a:t>la causa, pensar en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b="1" i="0" u="none" strike="noStrike" cap="none" normalizeH="0" baseline="0" smtClean="0">
              <a:ln/>
              <a:solidFill>
                <a:schemeClr val="tx1"/>
              </a:solidFill>
              <a:effectLst/>
              <a:latin typeface="Verdana" panose="020B0604030504040204" pitchFamily="34" charset="0"/>
            </a:rPr>
            <a:t>TEP</a:t>
          </a:r>
          <a:endParaRPr kumimoji="0" lang="es-AR" altLang="es-AR" b="1" i="0" u="none" strike="noStrike" cap="none" normalizeH="0" baseline="0" smtClean="0">
            <a:ln/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1132AD7B-AE1C-4696-9A9F-5363F3BF2453}" type="parTrans" cxnId="{D15E623A-ADA6-4CCC-854D-B010A02090D6}">
      <dgm:prSet/>
      <dgm:spPr/>
      <dgm:t>
        <a:bodyPr/>
        <a:lstStyle/>
        <a:p>
          <a:endParaRPr lang="es-AR" b="1">
            <a:solidFill>
              <a:schemeClr val="tx1"/>
            </a:solidFill>
          </a:endParaRPr>
        </a:p>
      </dgm:t>
    </dgm:pt>
    <dgm:pt modelId="{059E10BE-D324-4CF3-8A16-308EF2F1275C}" type="sibTrans" cxnId="{D15E623A-ADA6-4CCC-854D-B010A02090D6}">
      <dgm:prSet/>
      <dgm:spPr/>
      <dgm:t>
        <a:bodyPr/>
        <a:lstStyle/>
        <a:p>
          <a:endParaRPr lang="es-AR" b="1">
            <a:solidFill>
              <a:schemeClr val="tx1"/>
            </a:solidFill>
          </a:endParaRPr>
        </a:p>
      </dgm:t>
    </dgm:pt>
    <dgm:pt modelId="{7FA59CFA-EBD1-4E60-B353-7865669D580E}" type="pres">
      <dgm:prSet presAssocID="{8D8C23A2-98BA-422C-8CDA-FF420561381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51425F0-EDAA-4193-ADCD-0A67C2961EDC}" type="pres">
      <dgm:prSet presAssocID="{7C064004-9554-43E8-861F-71D9057035A1}" presName="hierRoot1" presStyleCnt="0">
        <dgm:presLayoutVars>
          <dgm:hierBranch/>
        </dgm:presLayoutVars>
      </dgm:prSet>
      <dgm:spPr/>
    </dgm:pt>
    <dgm:pt modelId="{3C4FE68A-D8AE-4AE6-A967-3CA9861ACAEA}" type="pres">
      <dgm:prSet presAssocID="{7C064004-9554-43E8-861F-71D9057035A1}" presName="rootComposite1" presStyleCnt="0"/>
      <dgm:spPr/>
    </dgm:pt>
    <dgm:pt modelId="{793D4B97-E17C-4DDF-BE44-450EF7B903E3}" type="pres">
      <dgm:prSet presAssocID="{7C064004-9554-43E8-861F-71D9057035A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09A7565F-6A27-49F2-A2B5-B5B7985247AE}" type="pres">
      <dgm:prSet presAssocID="{7C064004-9554-43E8-861F-71D9057035A1}" presName="rootConnector1" presStyleLbl="node1" presStyleIdx="0" presStyleCnt="0"/>
      <dgm:spPr/>
      <dgm:t>
        <a:bodyPr/>
        <a:lstStyle/>
        <a:p>
          <a:endParaRPr lang="es-AR"/>
        </a:p>
      </dgm:t>
    </dgm:pt>
    <dgm:pt modelId="{E57A2091-0EAD-416E-A1B6-F257C7268731}" type="pres">
      <dgm:prSet presAssocID="{7C064004-9554-43E8-861F-71D9057035A1}" presName="hierChild2" presStyleCnt="0"/>
      <dgm:spPr/>
    </dgm:pt>
    <dgm:pt modelId="{09176F2D-0B04-409A-9153-37BDC11A14D2}" type="pres">
      <dgm:prSet presAssocID="{A49E2DCC-0F5A-404F-BB34-5091D5DDAACA}" presName="Name35" presStyleLbl="parChTrans1D2" presStyleIdx="0" presStyleCnt="2"/>
      <dgm:spPr/>
      <dgm:t>
        <a:bodyPr/>
        <a:lstStyle/>
        <a:p>
          <a:endParaRPr lang="es-AR"/>
        </a:p>
      </dgm:t>
    </dgm:pt>
    <dgm:pt modelId="{EAA45D5F-2DF5-45D8-84E9-F1A709A19831}" type="pres">
      <dgm:prSet presAssocID="{19CB625F-B652-4733-A092-AC45DFF62695}" presName="hierRoot2" presStyleCnt="0">
        <dgm:presLayoutVars>
          <dgm:hierBranch/>
        </dgm:presLayoutVars>
      </dgm:prSet>
      <dgm:spPr/>
    </dgm:pt>
    <dgm:pt modelId="{ED18CF69-973E-4676-ABAB-8EA40BB9CD38}" type="pres">
      <dgm:prSet presAssocID="{19CB625F-B652-4733-A092-AC45DFF62695}" presName="rootComposite" presStyleCnt="0"/>
      <dgm:spPr/>
    </dgm:pt>
    <dgm:pt modelId="{7DFDA986-2710-4871-B98B-CB22B16715BD}" type="pres">
      <dgm:prSet presAssocID="{19CB625F-B652-4733-A092-AC45DFF6269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12349720-056C-4035-B5B5-E9B228DF125A}" type="pres">
      <dgm:prSet presAssocID="{19CB625F-B652-4733-A092-AC45DFF62695}" presName="rootConnector" presStyleLbl="node2" presStyleIdx="0" presStyleCnt="2"/>
      <dgm:spPr/>
      <dgm:t>
        <a:bodyPr/>
        <a:lstStyle/>
        <a:p>
          <a:endParaRPr lang="es-AR"/>
        </a:p>
      </dgm:t>
    </dgm:pt>
    <dgm:pt modelId="{CA479B12-2B2D-4DAA-A226-76766EF92395}" type="pres">
      <dgm:prSet presAssocID="{19CB625F-B652-4733-A092-AC45DFF62695}" presName="hierChild4" presStyleCnt="0"/>
      <dgm:spPr/>
    </dgm:pt>
    <dgm:pt modelId="{89E926A5-A1E9-4493-9581-4037D26616DD}" type="pres">
      <dgm:prSet presAssocID="{D86E62F1-0AD7-4AAE-A61D-F4E78FE4CE78}" presName="Name35" presStyleLbl="parChTrans1D3" presStyleIdx="0" presStyleCnt="2"/>
      <dgm:spPr/>
      <dgm:t>
        <a:bodyPr/>
        <a:lstStyle/>
        <a:p>
          <a:endParaRPr lang="es-AR"/>
        </a:p>
      </dgm:t>
    </dgm:pt>
    <dgm:pt modelId="{41675C06-47FC-452C-9924-305C9DBA1955}" type="pres">
      <dgm:prSet presAssocID="{BC679E90-41E9-4753-B1EC-3E9F1052E8F6}" presName="hierRoot2" presStyleCnt="0">
        <dgm:presLayoutVars>
          <dgm:hierBranch val="r"/>
        </dgm:presLayoutVars>
      </dgm:prSet>
      <dgm:spPr/>
    </dgm:pt>
    <dgm:pt modelId="{4F784D4F-AB1D-4926-AF66-4A11D6BE6579}" type="pres">
      <dgm:prSet presAssocID="{BC679E90-41E9-4753-B1EC-3E9F1052E8F6}" presName="rootComposite" presStyleCnt="0"/>
      <dgm:spPr/>
    </dgm:pt>
    <dgm:pt modelId="{4DF4615C-E851-4246-8E45-2C1FB2518BC0}" type="pres">
      <dgm:prSet presAssocID="{BC679E90-41E9-4753-B1EC-3E9F1052E8F6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B7A9657F-3456-40E1-8CB9-75C907B141F9}" type="pres">
      <dgm:prSet presAssocID="{BC679E90-41E9-4753-B1EC-3E9F1052E8F6}" presName="rootConnector" presStyleLbl="node3" presStyleIdx="0" presStyleCnt="2"/>
      <dgm:spPr/>
      <dgm:t>
        <a:bodyPr/>
        <a:lstStyle/>
        <a:p>
          <a:endParaRPr lang="es-AR"/>
        </a:p>
      </dgm:t>
    </dgm:pt>
    <dgm:pt modelId="{1388DDB3-A193-4E0A-A5A5-C3BC437EC71F}" type="pres">
      <dgm:prSet presAssocID="{BC679E90-41E9-4753-B1EC-3E9F1052E8F6}" presName="hierChild4" presStyleCnt="0"/>
      <dgm:spPr/>
    </dgm:pt>
    <dgm:pt modelId="{D6FD6265-7E09-4F9A-A58E-D2FAFBCEB99E}" type="pres">
      <dgm:prSet presAssocID="{BC679E90-41E9-4753-B1EC-3E9F1052E8F6}" presName="hierChild5" presStyleCnt="0"/>
      <dgm:spPr/>
    </dgm:pt>
    <dgm:pt modelId="{79C81E5B-AA86-4ED6-8DC2-65E9F1BFADB2}" type="pres">
      <dgm:prSet presAssocID="{19CB625F-B652-4733-A092-AC45DFF62695}" presName="hierChild5" presStyleCnt="0"/>
      <dgm:spPr/>
    </dgm:pt>
    <dgm:pt modelId="{F6ED2E55-2273-4E51-AB22-FE84BC5A6312}" type="pres">
      <dgm:prSet presAssocID="{2D58BE60-622F-4932-A34F-96E67F223985}" presName="Name35" presStyleLbl="parChTrans1D2" presStyleIdx="1" presStyleCnt="2"/>
      <dgm:spPr/>
      <dgm:t>
        <a:bodyPr/>
        <a:lstStyle/>
        <a:p>
          <a:endParaRPr lang="es-AR"/>
        </a:p>
      </dgm:t>
    </dgm:pt>
    <dgm:pt modelId="{E60FF53B-2707-4321-A700-9D00F076339B}" type="pres">
      <dgm:prSet presAssocID="{1CC857E0-851B-4E4E-8CEF-53379C53C9EA}" presName="hierRoot2" presStyleCnt="0">
        <dgm:presLayoutVars>
          <dgm:hierBranch/>
        </dgm:presLayoutVars>
      </dgm:prSet>
      <dgm:spPr/>
    </dgm:pt>
    <dgm:pt modelId="{57223D8C-6CE7-4418-BDDE-C5654DB41DE0}" type="pres">
      <dgm:prSet presAssocID="{1CC857E0-851B-4E4E-8CEF-53379C53C9EA}" presName="rootComposite" presStyleCnt="0"/>
      <dgm:spPr/>
    </dgm:pt>
    <dgm:pt modelId="{B403B071-4C1C-40C1-8550-26491C76056B}" type="pres">
      <dgm:prSet presAssocID="{1CC857E0-851B-4E4E-8CEF-53379C53C9EA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672587E8-C694-400B-AFAA-47B8EB5887AB}" type="pres">
      <dgm:prSet presAssocID="{1CC857E0-851B-4E4E-8CEF-53379C53C9EA}" presName="rootConnector" presStyleLbl="node2" presStyleIdx="1" presStyleCnt="2"/>
      <dgm:spPr/>
      <dgm:t>
        <a:bodyPr/>
        <a:lstStyle/>
        <a:p>
          <a:endParaRPr lang="es-AR"/>
        </a:p>
      </dgm:t>
    </dgm:pt>
    <dgm:pt modelId="{540D395A-C439-4757-9385-024BBBE69C20}" type="pres">
      <dgm:prSet presAssocID="{1CC857E0-851B-4E4E-8CEF-53379C53C9EA}" presName="hierChild4" presStyleCnt="0"/>
      <dgm:spPr/>
    </dgm:pt>
    <dgm:pt modelId="{EA42F5E8-44DF-479B-A811-D5F993D995C5}" type="pres">
      <dgm:prSet presAssocID="{5B86EB02-67BC-4340-92E8-05BA9EB85D8E}" presName="Name35" presStyleLbl="parChTrans1D3" presStyleIdx="1" presStyleCnt="2"/>
      <dgm:spPr/>
      <dgm:t>
        <a:bodyPr/>
        <a:lstStyle/>
        <a:p>
          <a:endParaRPr lang="es-AR"/>
        </a:p>
      </dgm:t>
    </dgm:pt>
    <dgm:pt modelId="{983498DD-29FF-4FF7-B39E-A751EB41EDD2}" type="pres">
      <dgm:prSet presAssocID="{1FB34976-B7F2-4399-8A3F-2555FBC9E4A0}" presName="hierRoot2" presStyleCnt="0">
        <dgm:presLayoutVars>
          <dgm:hierBranch val="r"/>
        </dgm:presLayoutVars>
      </dgm:prSet>
      <dgm:spPr/>
    </dgm:pt>
    <dgm:pt modelId="{6B68A902-DCF6-46F3-967C-688F541C33EE}" type="pres">
      <dgm:prSet presAssocID="{1FB34976-B7F2-4399-8A3F-2555FBC9E4A0}" presName="rootComposite" presStyleCnt="0"/>
      <dgm:spPr/>
    </dgm:pt>
    <dgm:pt modelId="{42DEC3B4-BA35-42AF-9A6D-BF52F39A4BF6}" type="pres">
      <dgm:prSet presAssocID="{1FB34976-B7F2-4399-8A3F-2555FBC9E4A0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E8F3D334-A700-4395-AA46-3A66387B2CBE}" type="pres">
      <dgm:prSet presAssocID="{1FB34976-B7F2-4399-8A3F-2555FBC9E4A0}" presName="rootConnector" presStyleLbl="node3" presStyleIdx="1" presStyleCnt="2"/>
      <dgm:spPr/>
      <dgm:t>
        <a:bodyPr/>
        <a:lstStyle/>
        <a:p>
          <a:endParaRPr lang="es-AR"/>
        </a:p>
      </dgm:t>
    </dgm:pt>
    <dgm:pt modelId="{AD0D88C3-AD38-4B78-8F58-6B015675AB33}" type="pres">
      <dgm:prSet presAssocID="{1FB34976-B7F2-4399-8A3F-2555FBC9E4A0}" presName="hierChild4" presStyleCnt="0"/>
      <dgm:spPr/>
    </dgm:pt>
    <dgm:pt modelId="{AB71576D-EE0C-4DC5-A0EC-7487FD14BE11}" type="pres">
      <dgm:prSet presAssocID="{1132AD7B-AE1C-4696-9A9F-5363F3BF2453}" presName="Name50" presStyleLbl="parChTrans1D4" presStyleIdx="0" presStyleCnt="2"/>
      <dgm:spPr/>
      <dgm:t>
        <a:bodyPr/>
        <a:lstStyle/>
        <a:p>
          <a:endParaRPr lang="es-AR"/>
        </a:p>
      </dgm:t>
    </dgm:pt>
    <dgm:pt modelId="{83457D6E-D969-449B-BFD1-09B051F5EF2D}" type="pres">
      <dgm:prSet presAssocID="{B4FF1712-6C67-49AD-88E9-2106454CAD39}" presName="hierRoot2" presStyleCnt="0">
        <dgm:presLayoutVars>
          <dgm:hierBranch val="r"/>
        </dgm:presLayoutVars>
      </dgm:prSet>
      <dgm:spPr/>
    </dgm:pt>
    <dgm:pt modelId="{24AA66E7-B991-4554-AC78-FBDA90ACC15A}" type="pres">
      <dgm:prSet presAssocID="{B4FF1712-6C67-49AD-88E9-2106454CAD39}" presName="rootComposite" presStyleCnt="0"/>
      <dgm:spPr/>
    </dgm:pt>
    <dgm:pt modelId="{1882FB8D-8C50-46B5-985B-720F0438888A}" type="pres">
      <dgm:prSet presAssocID="{B4FF1712-6C67-49AD-88E9-2106454CAD39}" presName="rootText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1021B109-62CC-4275-97F0-1F26CE3D8C3B}" type="pres">
      <dgm:prSet presAssocID="{B4FF1712-6C67-49AD-88E9-2106454CAD39}" presName="rootConnector" presStyleLbl="node4" presStyleIdx="0" presStyleCnt="1"/>
      <dgm:spPr/>
      <dgm:t>
        <a:bodyPr/>
        <a:lstStyle/>
        <a:p>
          <a:endParaRPr lang="es-AR"/>
        </a:p>
      </dgm:t>
    </dgm:pt>
    <dgm:pt modelId="{EF0335DC-03C1-485B-ABD9-941DCC865F29}" type="pres">
      <dgm:prSet presAssocID="{B4FF1712-6C67-49AD-88E9-2106454CAD39}" presName="hierChild4" presStyleCnt="0"/>
      <dgm:spPr/>
    </dgm:pt>
    <dgm:pt modelId="{A740CBBD-9F7C-463C-8921-D576012E4803}" type="pres">
      <dgm:prSet presAssocID="{B4FF1712-6C67-49AD-88E9-2106454CAD39}" presName="hierChild5" presStyleCnt="0"/>
      <dgm:spPr/>
    </dgm:pt>
    <dgm:pt modelId="{5EC6C8C2-522D-449E-85C1-35648B6880C4}" type="pres">
      <dgm:prSet presAssocID="{1FB34976-B7F2-4399-8A3F-2555FBC9E4A0}" presName="hierChild5" presStyleCnt="0"/>
      <dgm:spPr/>
    </dgm:pt>
    <dgm:pt modelId="{FAF4ACEE-586D-413B-978D-B7A8EC2582DE}" type="pres">
      <dgm:prSet presAssocID="{04FC9AF4-62CD-410D-A20F-0E0D85421F87}" presName="Name111" presStyleLbl="parChTrans1D4" presStyleIdx="1" presStyleCnt="2"/>
      <dgm:spPr/>
      <dgm:t>
        <a:bodyPr/>
        <a:lstStyle/>
        <a:p>
          <a:endParaRPr lang="es-AR"/>
        </a:p>
      </dgm:t>
    </dgm:pt>
    <dgm:pt modelId="{E48E4648-EFC7-49F6-9557-3DABAACC6A97}" type="pres">
      <dgm:prSet presAssocID="{6ACAE262-CAE7-4F72-9E31-317009E3D107}" presName="hierRoot3" presStyleCnt="0">
        <dgm:presLayoutVars>
          <dgm:hierBranch/>
        </dgm:presLayoutVars>
      </dgm:prSet>
      <dgm:spPr/>
    </dgm:pt>
    <dgm:pt modelId="{BD3B6835-6BF5-46C6-B1D9-DCFAE120FCB1}" type="pres">
      <dgm:prSet presAssocID="{6ACAE262-CAE7-4F72-9E31-317009E3D107}" presName="rootComposite3" presStyleCnt="0"/>
      <dgm:spPr/>
    </dgm:pt>
    <dgm:pt modelId="{ABCE65DE-2289-4539-A652-DC4AB8B8137F}" type="pres">
      <dgm:prSet presAssocID="{6ACAE262-CAE7-4F72-9E31-317009E3D107}" presName="rootText3" presStyleLbl="asst3" presStyleIdx="0" presStyleCnt="1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ECEDC82A-1076-4111-ADE5-45BD5A59111C}" type="pres">
      <dgm:prSet presAssocID="{6ACAE262-CAE7-4F72-9E31-317009E3D107}" presName="rootConnector3" presStyleLbl="asst3" presStyleIdx="0" presStyleCnt="1"/>
      <dgm:spPr/>
      <dgm:t>
        <a:bodyPr/>
        <a:lstStyle/>
        <a:p>
          <a:endParaRPr lang="es-AR"/>
        </a:p>
      </dgm:t>
    </dgm:pt>
    <dgm:pt modelId="{54342480-3C31-465A-A1C8-1AAF90461E80}" type="pres">
      <dgm:prSet presAssocID="{6ACAE262-CAE7-4F72-9E31-317009E3D107}" presName="hierChild6" presStyleCnt="0"/>
      <dgm:spPr/>
    </dgm:pt>
    <dgm:pt modelId="{2F789827-2786-41EB-9C09-6D26239DFEA8}" type="pres">
      <dgm:prSet presAssocID="{6ACAE262-CAE7-4F72-9E31-317009E3D107}" presName="hierChild7" presStyleCnt="0"/>
      <dgm:spPr/>
    </dgm:pt>
    <dgm:pt modelId="{524338C3-38C3-448D-B3DC-4FFA6BA4633D}" type="pres">
      <dgm:prSet presAssocID="{1CC857E0-851B-4E4E-8CEF-53379C53C9EA}" presName="hierChild5" presStyleCnt="0"/>
      <dgm:spPr/>
    </dgm:pt>
    <dgm:pt modelId="{FAC21853-A0F0-4A52-ACA4-C39EDF4AF418}" type="pres">
      <dgm:prSet presAssocID="{7C064004-9554-43E8-861F-71D9057035A1}" presName="hierChild3" presStyleCnt="0"/>
      <dgm:spPr/>
    </dgm:pt>
  </dgm:ptLst>
  <dgm:cxnLst>
    <dgm:cxn modelId="{619F0D56-2577-4013-93AF-04175D19D6BC}" type="presOf" srcId="{B4FF1712-6C67-49AD-88E9-2106454CAD39}" destId="{1882FB8D-8C50-46B5-985B-720F0438888A}" srcOrd="0" destOrd="0" presId="urn:microsoft.com/office/officeart/2005/8/layout/orgChart1"/>
    <dgm:cxn modelId="{92A77DC3-A7BF-486E-BCE9-6A237C958F32}" type="presOf" srcId="{1CC857E0-851B-4E4E-8CEF-53379C53C9EA}" destId="{672587E8-C694-400B-AFAA-47B8EB5887AB}" srcOrd="1" destOrd="0" presId="urn:microsoft.com/office/officeart/2005/8/layout/orgChart1"/>
    <dgm:cxn modelId="{F826A218-DEC4-4631-8008-1790A9DBDB1F}" type="presOf" srcId="{D86E62F1-0AD7-4AAE-A61D-F4E78FE4CE78}" destId="{89E926A5-A1E9-4493-9581-4037D26616DD}" srcOrd="0" destOrd="0" presId="urn:microsoft.com/office/officeart/2005/8/layout/orgChart1"/>
    <dgm:cxn modelId="{32C8956E-4D2D-4AC7-A0B3-A4E83695563B}" srcId="{7C064004-9554-43E8-861F-71D9057035A1}" destId="{19CB625F-B652-4733-A092-AC45DFF62695}" srcOrd="0" destOrd="0" parTransId="{A49E2DCC-0F5A-404F-BB34-5091D5DDAACA}" sibTransId="{F5844DDE-C73E-4D1F-ABBE-3C0B36E58C03}"/>
    <dgm:cxn modelId="{1EB6AEF0-D992-4788-85A6-8B010FC39B45}" type="presOf" srcId="{2D58BE60-622F-4932-A34F-96E67F223985}" destId="{F6ED2E55-2273-4E51-AB22-FE84BC5A6312}" srcOrd="0" destOrd="0" presId="urn:microsoft.com/office/officeart/2005/8/layout/orgChart1"/>
    <dgm:cxn modelId="{087F4E4E-1529-4CBE-8EBC-743C2D52480B}" type="presOf" srcId="{7C064004-9554-43E8-861F-71D9057035A1}" destId="{793D4B97-E17C-4DDF-BE44-450EF7B903E3}" srcOrd="0" destOrd="0" presId="urn:microsoft.com/office/officeart/2005/8/layout/orgChart1"/>
    <dgm:cxn modelId="{F3FB63B0-1046-4ED4-AFEC-9E4100DE91BE}" type="presOf" srcId="{1132AD7B-AE1C-4696-9A9F-5363F3BF2453}" destId="{AB71576D-EE0C-4DC5-A0EC-7487FD14BE11}" srcOrd="0" destOrd="0" presId="urn:microsoft.com/office/officeart/2005/8/layout/orgChart1"/>
    <dgm:cxn modelId="{F753E689-F359-4CCA-8C7D-EDA1B43DB45B}" type="presOf" srcId="{19CB625F-B652-4733-A092-AC45DFF62695}" destId="{7DFDA986-2710-4871-B98B-CB22B16715BD}" srcOrd="0" destOrd="0" presId="urn:microsoft.com/office/officeart/2005/8/layout/orgChart1"/>
    <dgm:cxn modelId="{90A41235-29AD-4AC2-B310-579804C3B9B0}" srcId="{1CC857E0-851B-4E4E-8CEF-53379C53C9EA}" destId="{1FB34976-B7F2-4399-8A3F-2555FBC9E4A0}" srcOrd="0" destOrd="0" parTransId="{5B86EB02-67BC-4340-92E8-05BA9EB85D8E}" sibTransId="{A00A299C-642A-4E7A-AD20-ABA9A75D480B}"/>
    <dgm:cxn modelId="{2DB69E42-7456-4F56-90AA-60DE7FA4B7BF}" type="presOf" srcId="{A49E2DCC-0F5A-404F-BB34-5091D5DDAACA}" destId="{09176F2D-0B04-409A-9153-37BDC11A14D2}" srcOrd="0" destOrd="0" presId="urn:microsoft.com/office/officeart/2005/8/layout/orgChart1"/>
    <dgm:cxn modelId="{6A9AFFDD-55DE-41CD-AB61-68845233D179}" type="presOf" srcId="{04FC9AF4-62CD-410D-A20F-0E0D85421F87}" destId="{FAF4ACEE-586D-413B-978D-B7A8EC2582DE}" srcOrd="0" destOrd="0" presId="urn:microsoft.com/office/officeart/2005/8/layout/orgChart1"/>
    <dgm:cxn modelId="{C8EC8D23-B70F-4F21-9F2C-7B5D7F013F77}" type="presOf" srcId="{6ACAE262-CAE7-4F72-9E31-317009E3D107}" destId="{ABCE65DE-2289-4539-A652-DC4AB8B8137F}" srcOrd="0" destOrd="0" presId="urn:microsoft.com/office/officeart/2005/8/layout/orgChart1"/>
    <dgm:cxn modelId="{469003B3-1917-4B7C-8D5D-4421B545D32D}" type="presOf" srcId="{B4FF1712-6C67-49AD-88E9-2106454CAD39}" destId="{1021B109-62CC-4275-97F0-1F26CE3D8C3B}" srcOrd="1" destOrd="0" presId="urn:microsoft.com/office/officeart/2005/8/layout/orgChart1"/>
    <dgm:cxn modelId="{E69B2C2F-E7C8-4D78-9147-ABEADF014228}" type="presOf" srcId="{8D8C23A2-98BA-422C-8CDA-FF4205613810}" destId="{7FA59CFA-EBD1-4E60-B353-7865669D580E}" srcOrd="0" destOrd="0" presId="urn:microsoft.com/office/officeart/2005/8/layout/orgChart1"/>
    <dgm:cxn modelId="{D15E623A-ADA6-4CCC-854D-B010A02090D6}" srcId="{1FB34976-B7F2-4399-8A3F-2555FBC9E4A0}" destId="{B4FF1712-6C67-49AD-88E9-2106454CAD39}" srcOrd="1" destOrd="0" parTransId="{1132AD7B-AE1C-4696-9A9F-5363F3BF2453}" sibTransId="{059E10BE-D324-4CF3-8A16-308EF2F1275C}"/>
    <dgm:cxn modelId="{10A6F947-4C83-4A5B-B6C3-A0C193ABC731}" type="presOf" srcId="{19CB625F-B652-4733-A092-AC45DFF62695}" destId="{12349720-056C-4035-B5B5-E9B228DF125A}" srcOrd="1" destOrd="0" presId="urn:microsoft.com/office/officeart/2005/8/layout/orgChart1"/>
    <dgm:cxn modelId="{21377099-C7E4-43DC-A0EB-723FB964C264}" srcId="{8D8C23A2-98BA-422C-8CDA-FF4205613810}" destId="{7C064004-9554-43E8-861F-71D9057035A1}" srcOrd="0" destOrd="0" parTransId="{17424A56-5822-4146-BB5E-D403D4667956}" sibTransId="{416C1F03-AF82-411B-B343-AA5C227D7DE6}"/>
    <dgm:cxn modelId="{A802692F-E113-4D99-A739-70C79C6B013D}" type="presOf" srcId="{BC679E90-41E9-4753-B1EC-3E9F1052E8F6}" destId="{B7A9657F-3456-40E1-8CB9-75C907B141F9}" srcOrd="1" destOrd="0" presId="urn:microsoft.com/office/officeart/2005/8/layout/orgChart1"/>
    <dgm:cxn modelId="{696B79DB-835F-4A8A-9BE7-669586B8FBE8}" srcId="{7C064004-9554-43E8-861F-71D9057035A1}" destId="{1CC857E0-851B-4E4E-8CEF-53379C53C9EA}" srcOrd="1" destOrd="0" parTransId="{2D58BE60-622F-4932-A34F-96E67F223985}" sibTransId="{52F64148-D84B-4BBC-80AC-107AA20D91F4}"/>
    <dgm:cxn modelId="{5C2DD1D7-3045-458F-9A30-A97A9E7AE558}" type="presOf" srcId="{1FB34976-B7F2-4399-8A3F-2555FBC9E4A0}" destId="{42DEC3B4-BA35-42AF-9A6D-BF52F39A4BF6}" srcOrd="0" destOrd="0" presId="urn:microsoft.com/office/officeart/2005/8/layout/orgChart1"/>
    <dgm:cxn modelId="{6F7D23B1-957C-40E1-8EC6-EEEB2AF02386}" type="presOf" srcId="{1CC857E0-851B-4E4E-8CEF-53379C53C9EA}" destId="{B403B071-4C1C-40C1-8550-26491C76056B}" srcOrd="0" destOrd="0" presId="urn:microsoft.com/office/officeart/2005/8/layout/orgChart1"/>
    <dgm:cxn modelId="{B4DA35D9-A414-45C8-8F99-E990C261DACA}" srcId="{19CB625F-B652-4733-A092-AC45DFF62695}" destId="{BC679E90-41E9-4753-B1EC-3E9F1052E8F6}" srcOrd="0" destOrd="0" parTransId="{D86E62F1-0AD7-4AAE-A61D-F4E78FE4CE78}" sibTransId="{F7B94980-574D-43CC-908F-96F211129271}"/>
    <dgm:cxn modelId="{C56366B0-0E3D-4D91-99C3-17CC48481360}" type="presOf" srcId="{1FB34976-B7F2-4399-8A3F-2555FBC9E4A0}" destId="{E8F3D334-A700-4395-AA46-3A66387B2CBE}" srcOrd="1" destOrd="0" presId="urn:microsoft.com/office/officeart/2005/8/layout/orgChart1"/>
    <dgm:cxn modelId="{BEE54D14-9E9D-4545-B6DB-07AAF7E384FF}" type="presOf" srcId="{7C064004-9554-43E8-861F-71D9057035A1}" destId="{09A7565F-6A27-49F2-A2B5-B5B7985247AE}" srcOrd="1" destOrd="0" presId="urn:microsoft.com/office/officeart/2005/8/layout/orgChart1"/>
    <dgm:cxn modelId="{76A0E39F-F6EA-4FA8-8840-F150E0EDE175}" type="presOf" srcId="{BC679E90-41E9-4753-B1EC-3E9F1052E8F6}" destId="{4DF4615C-E851-4246-8E45-2C1FB2518BC0}" srcOrd="0" destOrd="0" presId="urn:microsoft.com/office/officeart/2005/8/layout/orgChart1"/>
    <dgm:cxn modelId="{092286DF-1B35-40AA-9C39-19CC549B1DDB}" type="presOf" srcId="{5B86EB02-67BC-4340-92E8-05BA9EB85D8E}" destId="{EA42F5E8-44DF-479B-A811-D5F993D995C5}" srcOrd="0" destOrd="0" presId="urn:microsoft.com/office/officeart/2005/8/layout/orgChart1"/>
    <dgm:cxn modelId="{F89A8BA7-79A8-4A2F-AA89-5440B0659F05}" type="presOf" srcId="{6ACAE262-CAE7-4F72-9E31-317009E3D107}" destId="{ECEDC82A-1076-4111-ADE5-45BD5A59111C}" srcOrd="1" destOrd="0" presId="urn:microsoft.com/office/officeart/2005/8/layout/orgChart1"/>
    <dgm:cxn modelId="{F83DF14F-288A-40B3-8A6D-EF72248A08AA}" srcId="{1FB34976-B7F2-4399-8A3F-2555FBC9E4A0}" destId="{6ACAE262-CAE7-4F72-9E31-317009E3D107}" srcOrd="0" destOrd="0" parTransId="{04FC9AF4-62CD-410D-A20F-0E0D85421F87}" sibTransId="{01E72130-30E5-427F-944B-1023CA85E4D0}"/>
    <dgm:cxn modelId="{567BD232-961D-4CE1-92B7-D8FD3373BE47}" type="presParOf" srcId="{7FA59CFA-EBD1-4E60-B353-7865669D580E}" destId="{751425F0-EDAA-4193-ADCD-0A67C2961EDC}" srcOrd="0" destOrd="0" presId="urn:microsoft.com/office/officeart/2005/8/layout/orgChart1"/>
    <dgm:cxn modelId="{529C64E2-9B4C-449B-9C9C-565E2D6B6F01}" type="presParOf" srcId="{751425F0-EDAA-4193-ADCD-0A67C2961EDC}" destId="{3C4FE68A-D8AE-4AE6-A967-3CA9861ACAEA}" srcOrd="0" destOrd="0" presId="urn:microsoft.com/office/officeart/2005/8/layout/orgChart1"/>
    <dgm:cxn modelId="{579C92F9-2420-46FC-A3C4-8BA5F7F7C484}" type="presParOf" srcId="{3C4FE68A-D8AE-4AE6-A967-3CA9861ACAEA}" destId="{793D4B97-E17C-4DDF-BE44-450EF7B903E3}" srcOrd="0" destOrd="0" presId="urn:microsoft.com/office/officeart/2005/8/layout/orgChart1"/>
    <dgm:cxn modelId="{972697A0-2FBF-495C-A7DE-AED020CBD6EB}" type="presParOf" srcId="{3C4FE68A-D8AE-4AE6-A967-3CA9861ACAEA}" destId="{09A7565F-6A27-49F2-A2B5-B5B7985247AE}" srcOrd="1" destOrd="0" presId="urn:microsoft.com/office/officeart/2005/8/layout/orgChart1"/>
    <dgm:cxn modelId="{752DA357-82E3-4E14-BE17-09D9BB37278D}" type="presParOf" srcId="{751425F0-EDAA-4193-ADCD-0A67C2961EDC}" destId="{E57A2091-0EAD-416E-A1B6-F257C7268731}" srcOrd="1" destOrd="0" presId="urn:microsoft.com/office/officeart/2005/8/layout/orgChart1"/>
    <dgm:cxn modelId="{0D446092-751D-4B48-BAF7-54FBF5A06A41}" type="presParOf" srcId="{E57A2091-0EAD-416E-A1B6-F257C7268731}" destId="{09176F2D-0B04-409A-9153-37BDC11A14D2}" srcOrd="0" destOrd="0" presId="urn:microsoft.com/office/officeart/2005/8/layout/orgChart1"/>
    <dgm:cxn modelId="{E5ADB474-498E-4042-92CA-49C9C2BC9EEB}" type="presParOf" srcId="{E57A2091-0EAD-416E-A1B6-F257C7268731}" destId="{EAA45D5F-2DF5-45D8-84E9-F1A709A19831}" srcOrd="1" destOrd="0" presId="urn:microsoft.com/office/officeart/2005/8/layout/orgChart1"/>
    <dgm:cxn modelId="{CCFBD53A-A263-4705-9221-6CD1D99E4B26}" type="presParOf" srcId="{EAA45D5F-2DF5-45D8-84E9-F1A709A19831}" destId="{ED18CF69-973E-4676-ABAB-8EA40BB9CD38}" srcOrd="0" destOrd="0" presId="urn:microsoft.com/office/officeart/2005/8/layout/orgChart1"/>
    <dgm:cxn modelId="{A679A1B6-A6C8-4B42-808F-9BE6737CFBEB}" type="presParOf" srcId="{ED18CF69-973E-4676-ABAB-8EA40BB9CD38}" destId="{7DFDA986-2710-4871-B98B-CB22B16715BD}" srcOrd="0" destOrd="0" presId="urn:microsoft.com/office/officeart/2005/8/layout/orgChart1"/>
    <dgm:cxn modelId="{2EBBE1FD-6E9A-40F1-BFC5-908F31522F2F}" type="presParOf" srcId="{ED18CF69-973E-4676-ABAB-8EA40BB9CD38}" destId="{12349720-056C-4035-B5B5-E9B228DF125A}" srcOrd="1" destOrd="0" presId="urn:microsoft.com/office/officeart/2005/8/layout/orgChart1"/>
    <dgm:cxn modelId="{6DEF7BA0-A2A0-4BF7-A4C0-46F96BD7CAEF}" type="presParOf" srcId="{EAA45D5F-2DF5-45D8-84E9-F1A709A19831}" destId="{CA479B12-2B2D-4DAA-A226-76766EF92395}" srcOrd="1" destOrd="0" presId="urn:microsoft.com/office/officeart/2005/8/layout/orgChart1"/>
    <dgm:cxn modelId="{994FBA39-908A-46A6-87C3-0DE9EC4703E2}" type="presParOf" srcId="{CA479B12-2B2D-4DAA-A226-76766EF92395}" destId="{89E926A5-A1E9-4493-9581-4037D26616DD}" srcOrd="0" destOrd="0" presId="urn:microsoft.com/office/officeart/2005/8/layout/orgChart1"/>
    <dgm:cxn modelId="{9F58DC8D-22A6-4763-B3FA-75B5D3F0D9AF}" type="presParOf" srcId="{CA479B12-2B2D-4DAA-A226-76766EF92395}" destId="{41675C06-47FC-452C-9924-305C9DBA1955}" srcOrd="1" destOrd="0" presId="urn:microsoft.com/office/officeart/2005/8/layout/orgChart1"/>
    <dgm:cxn modelId="{56F1AAD1-3FFC-448F-B684-039B98254B27}" type="presParOf" srcId="{41675C06-47FC-452C-9924-305C9DBA1955}" destId="{4F784D4F-AB1D-4926-AF66-4A11D6BE6579}" srcOrd="0" destOrd="0" presId="urn:microsoft.com/office/officeart/2005/8/layout/orgChart1"/>
    <dgm:cxn modelId="{840948B4-113F-4E10-8900-32BEF81AA595}" type="presParOf" srcId="{4F784D4F-AB1D-4926-AF66-4A11D6BE6579}" destId="{4DF4615C-E851-4246-8E45-2C1FB2518BC0}" srcOrd="0" destOrd="0" presId="urn:microsoft.com/office/officeart/2005/8/layout/orgChart1"/>
    <dgm:cxn modelId="{E8F8A8E2-4FF8-41CC-8262-F4281C358C59}" type="presParOf" srcId="{4F784D4F-AB1D-4926-AF66-4A11D6BE6579}" destId="{B7A9657F-3456-40E1-8CB9-75C907B141F9}" srcOrd="1" destOrd="0" presId="urn:microsoft.com/office/officeart/2005/8/layout/orgChart1"/>
    <dgm:cxn modelId="{FFC27D61-38D5-4928-BDFE-C840D71A42F2}" type="presParOf" srcId="{41675C06-47FC-452C-9924-305C9DBA1955}" destId="{1388DDB3-A193-4E0A-A5A5-C3BC437EC71F}" srcOrd="1" destOrd="0" presId="urn:microsoft.com/office/officeart/2005/8/layout/orgChart1"/>
    <dgm:cxn modelId="{15244FB4-6345-4074-9808-9FCC9789F699}" type="presParOf" srcId="{41675C06-47FC-452C-9924-305C9DBA1955}" destId="{D6FD6265-7E09-4F9A-A58E-D2FAFBCEB99E}" srcOrd="2" destOrd="0" presId="urn:microsoft.com/office/officeart/2005/8/layout/orgChart1"/>
    <dgm:cxn modelId="{CE069019-6C26-4ECF-9ED0-AD3F3194609A}" type="presParOf" srcId="{EAA45D5F-2DF5-45D8-84E9-F1A709A19831}" destId="{79C81E5B-AA86-4ED6-8DC2-65E9F1BFADB2}" srcOrd="2" destOrd="0" presId="urn:microsoft.com/office/officeart/2005/8/layout/orgChart1"/>
    <dgm:cxn modelId="{11601BF2-5490-4E7C-8D00-C7B5D1A30046}" type="presParOf" srcId="{E57A2091-0EAD-416E-A1B6-F257C7268731}" destId="{F6ED2E55-2273-4E51-AB22-FE84BC5A6312}" srcOrd="2" destOrd="0" presId="urn:microsoft.com/office/officeart/2005/8/layout/orgChart1"/>
    <dgm:cxn modelId="{B26BE1A0-8932-4FE2-8851-909718BE4171}" type="presParOf" srcId="{E57A2091-0EAD-416E-A1B6-F257C7268731}" destId="{E60FF53B-2707-4321-A700-9D00F076339B}" srcOrd="3" destOrd="0" presId="urn:microsoft.com/office/officeart/2005/8/layout/orgChart1"/>
    <dgm:cxn modelId="{7D579631-1D34-45CB-9D2F-8707D90E70F4}" type="presParOf" srcId="{E60FF53B-2707-4321-A700-9D00F076339B}" destId="{57223D8C-6CE7-4418-BDDE-C5654DB41DE0}" srcOrd="0" destOrd="0" presId="urn:microsoft.com/office/officeart/2005/8/layout/orgChart1"/>
    <dgm:cxn modelId="{600FD08E-667C-497C-9648-BE470E0C9168}" type="presParOf" srcId="{57223D8C-6CE7-4418-BDDE-C5654DB41DE0}" destId="{B403B071-4C1C-40C1-8550-26491C76056B}" srcOrd="0" destOrd="0" presId="urn:microsoft.com/office/officeart/2005/8/layout/orgChart1"/>
    <dgm:cxn modelId="{C506867D-7E9F-4C5C-9995-9A6AE377FC4A}" type="presParOf" srcId="{57223D8C-6CE7-4418-BDDE-C5654DB41DE0}" destId="{672587E8-C694-400B-AFAA-47B8EB5887AB}" srcOrd="1" destOrd="0" presId="urn:microsoft.com/office/officeart/2005/8/layout/orgChart1"/>
    <dgm:cxn modelId="{AAC49C0C-9CF0-454F-A1A0-7E39387C528C}" type="presParOf" srcId="{E60FF53B-2707-4321-A700-9D00F076339B}" destId="{540D395A-C439-4757-9385-024BBBE69C20}" srcOrd="1" destOrd="0" presId="urn:microsoft.com/office/officeart/2005/8/layout/orgChart1"/>
    <dgm:cxn modelId="{904BD9B7-EAD9-49E1-8DD3-31223C45A68B}" type="presParOf" srcId="{540D395A-C439-4757-9385-024BBBE69C20}" destId="{EA42F5E8-44DF-479B-A811-D5F993D995C5}" srcOrd="0" destOrd="0" presId="urn:microsoft.com/office/officeart/2005/8/layout/orgChart1"/>
    <dgm:cxn modelId="{45D696A0-5185-405D-B9CF-3B75A2A27BB4}" type="presParOf" srcId="{540D395A-C439-4757-9385-024BBBE69C20}" destId="{983498DD-29FF-4FF7-B39E-A751EB41EDD2}" srcOrd="1" destOrd="0" presId="urn:microsoft.com/office/officeart/2005/8/layout/orgChart1"/>
    <dgm:cxn modelId="{52CED1F5-1708-47BB-A4F7-A8754180A24C}" type="presParOf" srcId="{983498DD-29FF-4FF7-B39E-A751EB41EDD2}" destId="{6B68A902-DCF6-46F3-967C-688F541C33EE}" srcOrd="0" destOrd="0" presId="urn:microsoft.com/office/officeart/2005/8/layout/orgChart1"/>
    <dgm:cxn modelId="{4A1F8775-6267-46B6-A089-35F02DF04641}" type="presParOf" srcId="{6B68A902-DCF6-46F3-967C-688F541C33EE}" destId="{42DEC3B4-BA35-42AF-9A6D-BF52F39A4BF6}" srcOrd="0" destOrd="0" presId="urn:microsoft.com/office/officeart/2005/8/layout/orgChart1"/>
    <dgm:cxn modelId="{ECB199AD-5F23-492B-A26A-8F3EEC9DEE56}" type="presParOf" srcId="{6B68A902-DCF6-46F3-967C-688F541C33EE}" destId="{E8F3D334-A700-4395-AA46-3A66387B2CBE}" srcOrd="1" destOrd="0" presId="urn:microsoft.com/office/officeart/2005/8/layout/orgChart1"/>
    <dgm:cxn modelId="{9FEE32DB-1E38-4CD9-935E-6154C9183947}" type="presParOf" srcId="{983498DD-29FF-4FF7-B39E-A751EB41EDD2}" destId="{AD0D88C3-AD38-4B78-8F58-6B015675AB33}" srcOrd="1" destOrd="0" presId="urn:microsoft.com/office/officeart/2005/8/layout/orgChart1"/>
    <dgm:cxn modelId="{A81E0CC1-2853-4A51-B1C0-1BF6A73A766E}" type="presParOf" srcId="{AD0D88C3-AD38-4B78-8F58-6B015675AB33}" destId="{AB71576D-EE0C-4DC5-A0EC-7487FD14BE11}" srcOrd="0" destOrd="0" presId="urn:microsoft.com/office/officeart/2005/8/layout/orgChart1"/>
    <dgm:cxn modelId="{2032FAB6-E651-4F73-B0B3-713EE98EFA67}" type="presParOf" srcId="{AD0D88C3-AD38-4B78-8F58-6B015675AB33}" destId="{83457D6E-D969-449B-BFD1-09B051F5EF2D}" srcOrd="1" destOrd="0" presId="urn:microsoft.com/office/officeart/2005/8/layout/orgChart1"/>
    <dgm:cxn modelId="{DE77DB49-5D70-4D03-8755-3449261F1646}" type="presParOf" srcId="{83457D6E-D969-449B-BFD1-09B051F5EF2D}" destId="{24AA66E7-B991-4554-AC78-FBDA90ACC15A}" srcOrd="0" destOrd="0" presId="urn:microsoft.com/office/officeart/2005/8/layout/orgChart1"/>
    <dgm:cxn modelId="{6E81A2ED-3F1B-4CF6-AEB5-081D82127972}" type="presParOf" srcId="{24AA66E7-B991-4554-AC78-FBDA90ACC15A}" destId="{1882FB8D-8C50-46B5-985B-720F0438888A}" srcOrd="0" destOrd="0" presId="urn:microsoft.com/office/officeart/2005/8/layout/orgChart1"/>
    <dgm:cxn modelId="{74A361DE-AEC0-42DA-B226-19DD3D46E17C}" type="presParOf" srcId="{24AA66E7-B991-4554-AC78-FBDA90ACC15A}" destId="{1021B109-62CC-4275-97F0-1F26CE3D8C3B}" srcOrd="1" destOrd="0" presId="urn:microsoft.com/office/officeart/2005/8/layout/orgChart1"/>
    <dgm:cxn modelId="{5B6C30AE-88C5-4B2A-A7E2-80A0D5977072}" type="presParOf" srcId="{83457D6E-D969-449B-BFD1-09B051F5EF2D}" destId="{EF0335DC-03C1-485B-ABD9-941DCC865F29}" srcOrd="1" destOrd="0" presId="urn:microsoft.com/office/officeart/2005/8/layout/orgChart1"/>
    <dgm:cxn modelId="{8838DC0C-B101-4680-8908-342DB6CABC16}" type="presParOf" srcId="{83457D6E-D969-449B-BFD1-09B051F5EF2D}" destId="{A740CBBD-9F7C-463C-8921-D576012E4803}" srcOrd="2" destOrd="0" presId="urn:microsoft.com/office/officeart/2005/8/layout/orgChart1"/>
    <dgm:cxn modelId="{133C051C-1C75-4F00-A461-7CA6967CE21F}" type="presParOf" srcId="{983498DD-29FF-4FF7-B39E-A751EB41EDD2}" destId="{5EC6C8C2-522D-449E-85C1-35648B6880C4}" srcOrd="2" destOrd="0" presId="urn:microsoft.com/office/officeart/2005/8/layout/orgChart1"/>
    <dgm:cxn modelId="{AA85955C-E36C-4298-B674-C6521C12B88C}" type="presParOf" srcId="{5EC6C8C2-522D-449E-85C1-35648B6880C4}" destId="{FAF4ACEE-586D-413B-978D-B7A8EC2582DE}" srcOrd="0" destOrd="0" presId="urn:microsoft.com/office/officeart/2005/8/layout/orgChart1"/>
    <dgm:cxn modelId="{E86E48BD-FBB4-4B2E-A39A-146505D64C57}" type="presParOf" srcId="{5EC6C8C2-522D-449E-85C1-35648B6880C4}" destId="{E48E4648-EFC7-49F6-9557-3DABAACC6A97}" srcOrd="1" destOrd="0" presId="urn:microsoft.com/office/officeart/2005/8/layout/orgChart1"/>
    <dgm:cxn modelId="{CB7EEC9F-F062-4B15-A3EC-DDEC990DC23C}" type="presParOf" srcId="{E48E4648-EFC7-49F6-9557-3DABAACC6A97}" destId="{BD3B6835-6BF5-46C6-B1D9-DCFAE120FCB1}" srcOrd="0" destOrd="0" presId="urn:microsoft.com/office/officeart/2005/8/layout/orgChart1"/>
    <dgm:cxn modelId="{0E5437B0-4806-4C76-A2E8-69F12F8B4158}" type="presParOf" srcId="{BD3B6835-6BF5-46C6-B1D9-DCFAE120FCB1}" destId="{ABCE65DE-2289-4539-A652-DC4AB8B8137F}" srcOrd="0" destOrd="0" presId="urn:microsoft.com/office/officeart/2005/8/layout/orgChart1"/>
    <dgm:cxn modelId="{AFC4C2CF-59C8-43A1-840D-7313A8AE1705}" type="presParOf" srcId="{BD3B6835-6BF5-46C6-B1D9-DCFAE120FCB1}" destId="{ECEDC82A-1076-4111-ADE5-45BD5A59111C}" srcOrd="1" destOrd="0" presId="urn:microsoft.com/office/officeart/2005/8/layout/orgChart1"/>
    <dgm:cxn modelId="{14A3919C-1203-4BEB-A0B1-ACC952B18990}" type="presParOf" srcId="{E48E4648-EFC7-49F6-9557-3DABAACC6A97}" destId="{54342480-3C31-465A-A1C8-1AAF90461E80}" srcOrd="1" destOrd="0" presId="urn:microsoft.com/office/officeart/2005/8/layout/orgChart1"/>
    <dgm:cxn modelId="{EF897000-AC04-4DCE-BB04-0670D9B8DE62}" type="presParOf" srcId="{E48E4648-EFC7-49F6-9557-3DABAACC6A97}" destId="{2F789827-2786-41EB-9C09-6D26239DFEA8}" srcOrd="2" destOrd="0" presId="urn:microsoft.com/office/officeart/2005/8/layout/orgChart1"/>
    <dgm:cxn modelId="{7B0C0676-8CD9-42A3-8909-BC50DD67BBE0}" type="presParOf" srcId="{E60FF53B-2707-4321-A700-9D00F076339B}" destId="{524338C3-38C3-448D-B3DC-4FFA6BA4633D}" srcOrd="2" destOrd="0" presId="urn:microsoft.com/office/officeart/2005/8/layout/orgChart1"/>
    <dgm:cxn modelId="{61515C0E-7760-4A7A-BE51-6E39A4DDD113}" type="presParOf" srcId="{751425F0-EDAA-4193-ADCD-0A67C2961EDC}" destId="{FAC21853-A0F0-4A52-ACA4-C39EDF4AF4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013594-0289-44D7-9910-961A8E4B76A3}" type="doc">
      <dgm:prSet loTypeId="urn:microsoft.com/office/officeart/2005/8/layout/chevron2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s-AR"/>
        </a:p>
      </dgm:t>
    </dgm:pt>
    <dgm:pt modelId="{C3FBF87B-41B5-4592-9EA5-84A49336101B}">
      <dgm:prSet phldrT="[Texto]"/>
      <dgm:spPr/>
      <dgm:t>
        <a:bodyPr/>
        <a:lstStyle/>
        <a:p>
          <a:r>
            <a:rPr lang="es-AR" b="1" dirty="0" smtClean="0">
              <a:solidFill>
                <a:schemeClr val="tx1"/>
              </a:solidFill>
            </a:rPr>
            <a:t>Pleuresía Reumatoide</a:t>
          </a:r>
          <a:endParaRPr lang="es-AR" b="1" dirty="0">
            <a:solidFill>
              <a:schemeClr val="tx1"/>
            </a:solidFill>
          </a:endParaRPr>
        </a:p>
      </dgm:t>
    </dgm:pt>
    <dgm:pt modelId="{4E2060E1-0DF7-45FA-8FFF-2870009695DE}" type="parTrans" cxnId="{049165A0-D55D-4836-BDF8-519810EB8143}">
      <dgm:prSet/>
      <dgm:spPr/>
      <dgm:t>
        <a:bodyPr/>
        <a:lstStyle/>
        <a:p>
          <a:endParaRPr lang="es-AR"/>
        </a:p>
      </dgm:t>
    </dgm:pt>
    <dgm:pt modelId="{FDA90C1A-12E5-419D-824E-9F0E2D3668EF}" type="sibTrans" cxnId="{049165A0-D55D-4836-BDF8-519810EB8143}">
      <dgm:prSet/>
      <dgm:spPr/>
      <dgm:t>
        <a:bodyPr/>
        <a:lstStyle/>
        <a:p>
          <a:endParaRPr lang="es-AR"/>
        </a:p>
      </dgm:t>
    </dgm:pt>
    <dgm:pt modelId="{A1319D14-3A1A-4F8A-8174-6B3663BA76C7}">
      <dgm:prSet phldrT="[Texto]"/>
      <dgm:spPr/>
      <dgm:t>
        <a:bodyPr/>
        <a:lstStyle/>
        <a:p>
          <a:r>
            <a:rPr lang="es-MX" altLang="es-AR" dirty="0" smtClean="0"/>
            <a:t>5% (clínicamente significativo)</a:t>
          </a:r>
          <a:endParaRPr lang="es-AR" dirty="0"/>
        </a:p>
      </dgm:t>
    </dgm:pt>
    <dgm:pt modelId="{1AF54544-FA57-4154-A381-A095555EAEC3}" type="parTrans" cxnId="{28A4E9C2-D0BF-4EE5-A488-EE51CF72F83C}">
      <dgm:prSet/>
      <dgm:spPr/>
      <dgm:t>
        <a:bodyPr/>
        <a:lstStyle/>
        <a:p>
          <a:endParaRPr lang="es-AR"/>
        </a:p>
      </dgm:t>
    </dgm:pt>
    <dgm:pt modelId="{2BC4F7C6-165E-48CA-954D-6333A2EDAC98}" type="sibTrans" cxnId="{28A4E9C2-D0BF-4EE5-A488-EE51CF72F83C}">
      <dgm:prSet/>
      <dgm:spPr/>
      <dgm:t>
        <a:bodyPr/>
        <a:lstStyle/>
        <a:p>
          <a:endParaRPr lang="es-AR"/>
        </a:p>
      </dgm:t>
    </dgm:pt>
    <dgm:pt modelId="{27463A0F-B9AC-4D83-AAED-147024B271D2}">
      <dgm:prSet phldrT="[Texto]"/>
      <dgm:spPr/>
      <dgm:t>
        <a:bodyPr/>
        <a:lstStyle/>
        <a:p>
          <a:r>
            <a:rPr lang="es-AR" b="1" dirty="0" smtClean="0">
              <a:solidFill>
                <a:schemeClr val="tx1"/>
              </a:solidFill>
            </a:rPr>
            <a:t>LES</a:t>
          </a:r>
          <a:endParaRPr lang="es-AR" b="1" dirty="0">
            <a:solidFill>
              <a:schemeClr val="tx1"/>
            </a:solidFill>
          </a:endParaRPr>
        </a:p>
      </dgm:t>
    </dgm:pt>
    <dgm:pt modelId="{5F2F3A1B-BC18-4A02-BADD-EAC28D176BE2}" type="parTrans" cxnId="{D902F6A3-421A-48B6-ABEA-E7E2D577AD05}">
      <dgm:prSet/>
      <dgm:spPr/>
      <dgm:t>
        <a:bodyPr/>
        <a:lstStyle/>
        <a:p>
          <a:endParaRPr lang="es-AR"/>
        </a:p>
      </dgm:t>
    </dgm:pt>
    <dgm:pt modelId="{8F7FA8EA-6F71-45CA-B789-D2D4752B1039}" type="sibTrans" cxnId="{D902F6A3-421A-48B6-ABEA-E7E2D577AD05}">
      <dgm:prSet/>
      <dgm:spPr/>
      <dgm:t>
        <a:bodyPr/>
        <a:lstStyle/>
        <a:p>
          <a:endParaRPr lang="es-AR"/>
        </a:p>
      </dgm:t>
    </dgm:pt>
    <dgm:pt modelId="{CB3BE7C2-C03B-4D62-B3CA-E82FCD49B8CB}">
      <dgm:prSet phldrT="[Texto]"/>
      <dgm:spPr/>
      <dgm:t>
        <a:bodyPr/>
        <a:lstStyle/>
        <a:p>
          <a:r>
            <a:rPr lang="es-MX" altLang="es-AR" dirty="0" smtClean="0"/>
            <a:t>Dolor torácico en el 45 % de los casos</a:t>
          </a:r>
          <a:endParaRPr lang="es-AR" dirty="0"/>
        </a:p>
      </dgm:t>
    </dgm:pt>
    <dgm:pt modelId="{9B37E32A-25C1-4390-A088-2C0D42C291C5}" type="parTrans" cxnId="{5D729D48-B2EA-4618-8EFD-9EB50041DD23}">
      <dgm:prSet/>
      <dgm:spPr/>
      <dgm:t>
        <a:bodyPr/>
        <a:lstStyle/>
        <a:p>
          <a:endParaRPr lang="es-AR"/>
        </a:p>
      </dgm:t>
    </dgm:pt>
    <dgm:pt modelId="{BED1B4D7-984D-418E-BC27-F8C2C0BA07BA}" type="sibTrans" cxnId="{5D729D48-B2EA-4618-8EFD-9EB50041DD23}">
      <dgm:prSet/>
      <dgm:spPr/>
      <dgm:t>
        <a:bodyPr/>
        <a:lstStyle/>
        <a:p>
          <a:endParaRPr lang="es-AR"/>
        </a:p>
      </dgm:t>
    </dgm:pt>
    <dgm:pt modelId="{7DC8C95F-D365-487D-8874-6C18976351DB}">
      <dgm:prSet phldrT="[Texto]"/>
      <dgm:spPr/>
      <dgm:t>
        <a:bodyPr/>
        <a:lstStyle/>
        <a:p>
          <a:r>
            <a:rPr lang="es-AR" dirty="0" err="1" smtClean="0">
              <a:solidFill>
                <a:schemeClr val="tx1"/>
              </a:solidFill>
            </a:rPr>
            <a:t>Sarcoidosis</a:t>
          </a:r>
          <a:endParaRPr lang="es-AR" dirty="0">
            <a:solidFill>
              <a:schemeClr val="tx1"/>
            </a:solidFill>
          </a:endParaRPr>
        </a:p>
      </dgm:t>
    </dgm:pt>
    <dgm:pt modelId="{78BD885D-6C3F-461D-A977-AB8C8ED84154}" type="parTrans" cxnId="{C5FD9EA4-D20B-4BE8-A260-96B04920FE6A}">
      <dgm:prSet/>
      <dgm:spPr/>
      <dgm:t>
        <a:bodyPr/>
        <a:lstStyle/>
        <a:p>
          <a:endParaRPr lang="es-AR"/>
        </a:p>
      </dgm:t>
    </dgm:pt>
    <dgm:pt modelId="{2CC8A035-7BC5-470E-8EE7-EE0E50514937}" type="sibTrans" cxnId="{C5FD9EA4-D20B-4BE8-A260-96B04920FE6A}">
      <dgm:prSet/>
      <dgm:spPr/>
      <dgm:t>
        <a:bodyPr/>
        <a:lstStyle/>
        <a:p>
          <a:endParaRPr lang="es-AR"/>
        </a:p>
      </dgm:t>
    </dgm:pt>
    <dgm:pt modelId="{D6CBC1E1-B0DD-4E7B-8509-B5008ABA92F4}">
      <dgm:prSet phldrT="[Texto]"/>
      <dgm:spPr/>
      <dgm:t>
        <a:bodyPr/>
        <a:lstStyle/>
        <a:p>
          <a:r>
            <a:rPr lang="es-MX" altLang="es-AR" dirty="0" smtClean="0"/>
            <a:t>Incidencia de derrame pleural: 0 – 5 %</a:t>
          </a:r>
          <a:endParaRPr lang="es-AR" dirty="0"/>
        </a:p>
      </dgm:t>
    </dgm:pt>
    <dgm:pt modelId="{AD766072-3F5F-40BC-A5D5-05ABDB60F7C6}" type="parTrans" cxnId="{C2990B88-801F-4424-A0C3-6C06FCC7A032}">
      <dgm:prSet/>
      <dgm:spPr/>
      <dgm:t>
        <a:bodyPr/>
        <a:lstStyle/>
        <a:p>
          <a:endParaRPr lang="es-AR"/>
        </a:p>
      </dgm:t>
    </dgm:pt>
    <dgm:pt modelId="{2CF4B09B-0217-436F-910D-739796573CAF}" type="sibTrans" cxnId="{C2990B88-801F-4424-A0C3-6C06FCC7A032}">
      <dgm:prSet/>
      <dgm:spPr/>
      <dgm:t>
        <a:bodyPr/>
        <a:lstStyle/>
        <a:p>
          <a:endParaRPr lang="es-AR"/>
        </a:p>
      </dgm:t>
    </dgm:pt>
    <dgm:pt modelId="{2CA8837F-0073-4C8B-B395-B04D5DC5B786}">
      <dgm:prSet/>
      <dgm:spPr/>
      <dgm:t>
        <a:bodyPr/>
        <a:lstStyle/>
        <a:p>
          <a:r>
            <a:rPr lang="es-MX" altLang="es-AR" smtClean="0"/>
            <a:t>Derrame pequeño a moderado, unilateral</a:t>
          </a:r>
          <a:endParaRPr lang="es-MX" altLang="es-AR" dirty="0"/>
        </a:p>
      </dgm:t>
    </dgm:pt>
    <dgm:pt modelId="{B547BE4D-C93C-46BF-932D-FC20FCBEC69D}" type="parTrans" cxnId="{45286970-DD43-485E-A89E-5EE0F6847805}">
      <dgm:prSet/>
      <dgm:spPr/>
      <dgm:t>
        <a:bodyPr/>
        <a:lstStyle/>
        <a:p>
          <a:endParaRPr lang="es-AR"/>
        </a:p>
      </dgm:t>
    </dgm:pt>
    <dgm:pt modelId="{E1252946-FBB2-4C46-8687-59E00A357CD1}" type="sibTrans" cxnId="{45286970-DD43-485E-A89E-5EE0F6847805}">
      <dgm:prSet/>
      <dgm:spPr/>
      <dgm:t>
        <a:bodyPr/>
        <a:lstStyle/>
        <a:p>
          <a:endParaRPr lang="es-AR"/>
        </a:p>
      </dgm:t>
    </dgm:pt>
    <dgm:pt modelId="{9AFB8796-7CCF-4A12-9A41-BF395A80212D}">
      <dgm:prSet/>
      <dgm:spPr/>
      <dgm:t>
        <a:bodyPr/>
        <a:lstStyle/>
        <a:p>
          <a:r>
            <a:rPr lang="es-MX" altLang="es-AR" dirty="0" smtClean="0"/>
            <a:t>Resuelve en 3-4 meses, tardíamente a pesar de los corticoides</a:t>
          </a:r>
          <a:endParaRPr lang="es-MX" altLang="es-AR" dirty="0"/>
        </a:p>
      </dgm:t>
    </dgm:pt>
    <dgm:pt modelId="{744B1210-3BC1-4FA5-9E0E-20A5D4A41CB3}" type="parTrans" cxnId="{45722DCE-51EF-4C83-AF62-0BE05FE456E4}">
      <dgm:prSet/>
      <dgm:spPr/>
      <dgm:t>
        <a:bodyPr/>
        <a:lstStyle/>
        <a:p>
          <a:endParaRPr lang="es-AR"/>
        </a:p>
      </dgm:t>
    </dgm:pt>
    <dgm:pt modelId="{710DDF6C-AB05-416C-9364-D9CBFB204069}" type="sibTrans" cxnId="{45722DCE-51EF-4C83-AF62-0BE05FE456E4}">
      <dgm:prSet/>
      <dgm:spPr/>
      <dgm:t>
        <a:bodyPr/>
        <a:lstStyle/>
        <a:p>
          <a:endParaRPr lang="es-AR"/>
        </a:p>
      </dgm:t>
    </dgm:pt>
    <dgm:pt modelId="{7CFF7E29-8FE9-4C7D-AA25-1B8801F22446}">
      <dgm:prSet/>
      <dgm:spPr/>
      <dgm:t>
        <a:bodyPr/>
        <a:lstStyle/>
        <a:p>
          <a:r>
            <a:rPr lang="es-MX" altLang="es-AR" smtClean="0"/>
            <a:t>LDH </a:t>
          </a:r>
          <a:r>
            <a:rPr lang="es-MX" altLang="es-AR" smtClean="0">
              <a:cs typeface="Arial" panose="020B0604020202020204" pitchFamily="34" charset="0"/>
            </a:rPr>
            <a:t>↑</a:t>
          </a:r>
          <a:endParaRPr lang="es-MX" altLang="es-AR" dirty="0">
            <a:cs typeface="Arial" panose="020B0604020202020204" pitchFamily="34" charset="0"/>
          </a:endParaRPr>
        </a:p>
      </dgm:t>
    </dgm:pt>
    <dgm:pt modelId="{655C79AE-A8B5-4AF5-923E-263CBAC7F02E}" type="parTrans" cxnId="{09ED08C7-37D4-443E-A76B-BA92AD633A2A}">
      <dgm:prSet/>
      <dgm:spPr/>
      <dgm:t>
        <a:bodyPr/>
        <a:lstStyle/>
        <a:p>
          <a:endParaRPr lang="es-AR"/>
        </a:p>
      </dgm:t>
    </dgm:pt>
    <dgm:pt modelId="{CC4021F4-B8F8-4FCE-BDBC-93495DB6A611}" type="sibTrans" cxnId="{09ED08C7-37D4-443E-A76B-BA92AD633A2A}">
      <dgm:prSet/>
      <dgm:spPr/>
      <dgm:t>
        <a:bodyPr/>
        <a:lstStyle/>
        <a:p>
          <a:endParaRPr lang="es-AR"/>
        </a:p>
      </dgm:t>
    </dgm:pt>
    <dgm:pt modelId="{63AE5234-6A5D-4D26-867C-40F1A9166D76}">
      <dgm:prSet/>
      <dgm:spPr/>
      <dgm:t>
        <a:bodyPr/>
        <a:lstStyle/>
        <a:p>
          <a:r>
            <a:rPr lang="es-MX" altLang="es-AR" dirty="0" smtClean="0">
              <a:cs typeface="Arial" panose="020B0604020202020204" pitchFamily="34" charset="0"/>
            </a:rPr>
            <a:t>Glucosa &lt; 40 mg %</a:t>
          </a:r>
          <a:endParaRPr lang="es-MX" altLang="es-AR" dirty="0">
            <a:cs typeface="Arial" panose="020B0604020202020204" pitchFamily="34" charset="0"/>
          </a:endParaRPr>
        </a:p>
      </dgm:t>
    </dgm:pt>
    <dgm:pt modelId="{67964776-F509-42B0-BF1E-6BFD23E62430}" type="parTrans" cxnId="{F427BCAA-0520-4432-B682-86D26D0C2DDB}">
      <dgm:prSet/>
      <dgm:spPr/>
      <dgm:t>
        <a:bodyPr/>
        <a:lstStyle/>
        <a:p>
          <a:endParaRPr lang="es-AR"/>
        </a:p>
      </dgm:t>
    </dgm:pt>
    <dgm:pt modelId="{8FB3FA5A-9AEA-422D-85C6-0F0B5605E634}" type="sibTrans" cxnId="{F427BCAA-0520-4432-B682-86D26D0C2DDB}">
      <dgm:prSet/>
      <dgm:spPr/>
      <dgm:t>
        <a:bodyPr/>
        <a:lstStyle/>
        <a:p>
          <a:endParaRPr lang="es-AR"/>
        </a:p>
      </dgm:t>
    </dgm:pt>
    <dgm:pt modelId="{4C5F86FA-4E3D-4815-B8E5-F11907DA1B2F}">
      <dgm:prSet/>
      <dgm:spPr/>
      <dgm:t>
        <a:bodyPr/>
        <a:lstStyle/>
        <a:p>
          <a:r>
            <a:rPr lang="es-MX" altLang="es-AR" dirty="0" smtClean="0">
              <a:cs typeface="Arial" panose="020B0604020202020204" pitchFamily="34" charset="0"/>
            </a:rPr>
            <a:t>pH &lt; 7,20</a:t>
          </a:r>
          <a:endParaRPr lang="es-MX" altLang="es-AR" dirty="0">
            <a:cs typeface="Arial" panose="020B0604020202020204" pitchFamily="34" charset="0"/>
          </a:endParaRPr>
        </a:p>
      </dgm:t>
    </dgm:pt>
    <dgm:pt modelId="{8A52D920-3659-40CB-99B3-59F2DACDFFE5}" type="parTrans" cxnId="{C26D53DE-7247-429F-B0FE-782DEF683FD8}">
      <dgm:prSet/>
      <dgm:spPr/>
      <dgm:t>
        <a:bodyPr/>
        <a:lstStyle/>
        <a:p>
          <a:endParaRPr lang="es-AR"/>
        </a:p>
      </dgm:t>
    </dgm:pt>
    <dgm:pt modelId="{6CEDDF13-9DAB-421F-BABE-B1BC9D174544}" type="sibTrans" cxnId="{C26D53DE-7247-429F-B0FE-782DEF683FD8}">
      <dgm:prSet/>
      <dgm:spPr/>
      <dgm:t>
        <a:bodyPr/>
        <a:lstStyle/>
        <a:p>
          <a:endParaRPr lang="es-AR"/>
        </a:p>
      </dgm:t>
    </dgm:pt>
    <dgm:pt modelId="{6C73F08D-827D-4B1F-B1C1-E81DCDF3299B}">
      <dgm:prSet/>
      <dgm:spPr/>
      <dgm:t>
        <a:bodyPr/>
        <a:lstStyle/>
        <a:p>
          <a:r>
            <a:rPr lang="es-MX" altLang="es-AR" smtClean="0"/>
            <a:t>Incidencia: 16 al 37 %</a:t>
          </a:r>
          <a:endParaRPr lang="es-MX" altLang="es-AR" dirty="0"/>
        </a:p>
      </dgm:t>
    </dgm:pt>
    <dgm:pt modelId="{2B1A818F-00C6-4D22-A32E-0D1839E902D7}" type="parTrans" cxnId="{D5602DE4-52AD-4C56-A3D1-0409A5188A88}">
      <dgm:prSet/>
      <dgm:spPr/>
      <dgm:t>
        <a:bodyPr/>
        <a:lstStyle/>
        <a:p>
          <a:endParaRPr lang="es-AR"/>
        </a:p>
      </dgm:t>
    </dgm:pt>
    <dgm:pt modelId="{1ABA574B-969B-4372-A2B1-31A4B62A6D47}" type="sibTrans" cxnId="{D5602DE4-52AD-4C56-A3D1-0409A5188A88}">
      <dgm:prSet/>
      <dgm:spPr/>
      <dgm:t>
        <a:bodyPr/>
        <a:lstStyle/>
        <a:p>
          <a:endParaRPr lang="es-AR"/>
        </a:p>
      </dgm:t>
    </dgm:pt>
    <dgm:pt modelId="{1C7E0C6C-DDA2-4793-A0BC-5A95D51B36CB}">
      <dgm:prSet/>
      <dgm:spPr/>
      <dgm:t>
        <a:bodyPr/>
        <a:lstStyle/>
        <a:p>
          <a:r>
            <a:rPr lang="es-MX" altLang="es-AR" smtClean="0"/>
            <a:t>Más frecuente en sexo femenino</a:t>
          </a:r>
          <a:endParaRPr lang="es-MX" altLang="es-AR" dirty="0"/>
        </a:p>
      </dgm:t>
    </dgm:pt>
    <dgm:pt modelId="{D430AEBC-E613-4BD3-BEF4-B03A420AD01D}" type="parTrans" cxnId="{27E168BF-D55C-4B08-8E55-25466B36045D}">
      <dgm:prSet/>
      <dgm:spPr/>
      <dgm:t>
        <a:bodyPr/>
        <a:lstStyle/>
        <a:p>
          <a:endParaRPr lang="es-AR"/>
        </a:p>
      </dgm:t>
    </dgm:pt>
    <dgm:pt modelId="{76C64184-22FE-4E71-B6A4-07B5D00B9AE8}" type="sibTrans" cxnId="{27E168BF-D55C-4B08-8E55-25466B36045D}">
      <dgm:prSet/>
      <dgm:spPr/>
      <dgm:t>
        <a:bodyPr/>
        <a:lstStyle/>
        <a:p>
          <a:endParaRPr lang="es-AR"/>
        </a:p>
      </dgm:t>
    </dgm:pt>
    <dgm:pt modelId="{99A40359-0C00-4720-9BD4-76B3DB85FBCF}">
      <dgm:prSet/>
      <dgm:spPr/>
      <dgm:t>
        <a:bodyPr/>
        <a:lstStyle/>
        <a:p>
          <a:r>
            <a:rPr lang="es-MX" altLang="es-AR" smtClean="0"/>
            <a:t>Son pequeños y bilaterales</a:t>
          </a:r>
          <a:endParaRPr lang="es-MX" altLang="es-AR" dirty="0"/>
        </a:p>
      </dgm:t>
    </dgm:pt>
    <dgm:pt modelId="{67806151-DCFA-4A99-8AE4-0F13BDF119B8}" type="parTrans" cxnId="{0500870A-9B3A-4756-916F-68E8F4750899}">
      <dgm:prSet/>
      <dgm:spPr/>
      <dgm:t>
        <a:bodyPr/>
        <a:lstStyle/>
        <a:p>
          <a:endParaRPr lang="es-AR"/>
        </a:p>
      </dgm:t>
    </dgm:pt>
    <dgm:pt modelId="{D04F5550-CDDF-46C4-B668-4511558C919C}" type="sibTrans" cxnId="{0500870A-9B3A-4756-916F-68E8F4750899}">
      <dgm:prSet/>
      <dgm:spPr/>
      <dgm:t>
        <a:bodyPr/>
        <a:lstStyle/>
        <a:p>
          <a:endParaRPr lang="es-AR"/>
        </a:p>
      </dgm:t>
    </dgm:pt>
    <dgm:pt modelId="{9E16D7B5-D9D4-4AC8-B994-FFAEBF2618FB}">
      <dgm:prSet/>
      <dgm:spPr/>
      <dgm:t>
        <a:bodyPr/>
        <a:lstStyle/>
        <a:p>
          <a:r>
            <a:rPr lang="es-MX" altLang="es-AR" smtClean="0"/>
            <a:t>Resuelven rápidamente con corticoides</a:t>
          </a:r>
          <a:endParaRPr lang="es-MX" altLang="es-AR" dirty="0"/>
        </a:p>
      </dgm:t>
    </dgm:pt>
    <dgm:pt modelId="{8288D95A-0C16-4DDB-8DEB-26567D77B5BC}" type="parTrans" cxnId="{9973800D-57D8-4F92-AE05-292212822EB0}">
      <dgm:prSet/>
      <dgm:spPr/>
      <dgm:t>
        <a:bodyPr/>
        <a:lstStyle/>
        <a:p>
          <a:endParaRPr lang="es-AR"/>
        </a:p>
      </dgm:t>
    </dgm:pt>
    <dgm:pt modelId="{64215A08-A3F2-4CF5-8BA0-4B559935B615}" type="sibTrans" cxnId="{9973800D-57D8-4F92-AE05-292212822EB0}">
      <dgm:prSet/>
      <dgm:spPr/>
      <dgm:t>
        <a:bodyPr/>
        <a:lstStyle/>
        <a:p>
          <a:endParaRPr lang="es-AR"/>
        </a:p>
      </dgm:t>
    </dgm:pt>
    <dgm:pt modelId="{DE9B5711-B57A-4CF9-AA00-0D271B28A474}">
      <dgm:prSet/>
      <dgm:spPr/>
      <dgm:t>
        <a:bodyPr/>
        <a:lstStyle/>
        <a:p>
          <a:r>
            <a:rPr lang="es-MX" altLang="es-AR" dirty="0" err="1" smtClean="0"/>
            <a:t>Dx</a:t>
          </a:r>
          <a:r>
            <a:rPr lang="es-MX" altLang="es-AR" dirty="0" smtClean="0"/>
            <a:t>: células LE, ANA pleural &gt; 1,0</a:t>
          </a:r>
          <a:endParaRPr lang="es-AR" altLang="es-AR" dirty="0"/>
        </a:p>
      </dgm:t>
    </dgm:pt>
    <dgm:pt modelId="{54B5348E-A478-4105-8450-B5CC742CD676}" type="parTrans" cxnId="{941DE38C-8775-46CF-ADF0-A0B9F4679B90}">
      <dgm:prSet/>
      <dgm:spPr/>
      <dgm:t>
        <a:bodyPr/>
        <a:lstStyle/>
        <a:p>
          <a:endParaRPr lang="es-AR"/>
        </a:p>
      </dgm:t>
    </dgm:pt>
    <dgm:pt modelId="{D2153B72-73C8-406F-AB61-4C5DD9987E79}" type="sibTrans" cxnId="{941DE38C-8775-46CF-ADF0-A0B9F4679B90}">
      <dgm:prSet/>
      <dgm:spPr/>
      <dgm:t>
        <a:bodyPr/>
        <a:lstStyle/>
        <a:p>
          <a:endParaRPr lang="es-AR"/>
        </a:p>
      </dgm:t>
    </dgm:pt>
    <dgm:pt modelId="{D3EFF51B-27C7-444B-91B1-4027D811CD8B}">
      <dgm:prSet/>
      <dgm:spPr/>
      <dgm:t>
        <a:bodyPr/>
        <a:lstStyle/>
        <a:p>
          <a:r>
            <a:rPr lang="es-MX" altLang="es-AR" dirty="0" smtClean="0"/>
            <a:t>Mas frecuente en </a:t>
          </a:r>
          <a:r>
            <a:rPr lang="es-MX" altLang="es-AR" dirty="0" err="1" smtClean="0"/>
            <a:t>estadíos</a:t>
          </a:r>
          <a:r>
            <a:rPr lang="es-MX" altLang="es-AR" dirty="0" smtClean="0"/>
            <a:t> II y III</a:t>
          </a:r>
          <a:endParaRPr lang="es-MX" altLang="es-AR" dirty="0"/>
        </a:p>
      </dgm:t>
    </dgm:pt>
    <dgm:pt modelId="{C34AA8D0-7DFB-467C-867B-7601EEF29DE9}" type="parTrans" cxnId="{A3E5033E-9473-42C7-88EF-F8DC6736970A}">
      <dgm:prSet/>
      <dgm:spPr/>
      <dgm:t>
        <a:bodyPr/>
        <a:lstStyle/>
        <a:p>
          <a:endParaRPr lang="es-AR"/>
        </a:p>
      </dgm:t>
    </dgm:pt>
    <dgm:pt modelId="{DD211585-8838-4294-96FD-EC19731141D4}" type="sibTrans" cxnId="{A3E5033E-9473-42C7-88EF-F8DC6736970A}">
      <dgm:prSet/>
      <dgm:spPr/>
      <dgm:t>
        <a:bodyPr/>
        <a:lstStyle/>
        <a:p>
          <a:endParaRPr lang="es-AR"/>
        </a:p>
      </dgm:t>
    </dgm:pt>
    <dgm:pt modelId="{10B0AA56-0867-4BAE-AB33-F22C1DB50E29}">
      <dgm:prSet/>
      <dgm:spPr/>
      <dgm:t>
        <a:bodyPr/>
        <a:lstStyle/>
        <a:p>
          <a:r>
            <a:rPr lang="es-MX" altLang="es-AR" smtClean="0"/>
            <a:t>Resuelven por lo general en 3 meses</a:t>
          </a:r>
          <a:endParaRPr lang="es-MX" altLang="es-AR" dirty="0"/>
        </a:p>
      </dgm:t>
    </dgm:pt>
    <dgm:pt modelId="{654C1F29-9716-4158-8D65-50625ED7E792}" type="parTrans" cxnId="{87941A5E-1C15-49EF-A8EE-4BD89E994A1C}">
      <dgm:prSet/>
      <dgm:spPr/>
      <dgm:t>
        <a:bodyPr/>
        <a:lstStyle/>
        <a:p>
          <a:endParaRPr lang="es-AR"/>
        </a:p>
      </dgm:t>
    </dgm:pt>
    <dgm:pt modelId="{79B72B3C-19F6-4AC3-B374-EE2104A5D83D}" type="sibTrans" cxnId="{87941A5E-1C15-49EF-A8EE-4BD89E994A1C}">
      <dgm:prSet/>
      <dgm:spPr/>
      <dgm:t>
        <a:bodyPr/>
        <a:lstStyle/>
        <a:p>
          <a:endParaRPr lang="es-AR"/>
        </a:p>
      </dgm:t>
    </dgm:pt>
    <dgm:pt modelId="{E6E34FB6-1C8C-4745-B98E-FED8109FA931}">
      <dgm:prSet/>
      <dgm:spPr/>
      <dgm:t>
        <a:bodyPr/>
        <a:lstStyle/>
        <a:p>
          <a:r>
            <a:rPr lang="es-MX" altLang="es-AR" dirty="0" err="1" smtClean="0"/>
            <a:t>Dx</a:t>
          </a:r>
          <a:r>
            <a:rPr lang="es-MX" altLang="es-AR" dirty="0" smtClean="0"/>
            <a:t>: cuadro clínico y radiológico</a:t>
          </a:r>
          <a:endParaRPr lang="es-AR" altLang="es-AR" dirty="0"/>
        </a:p>
      </dgm:t>
    </dgm:pt>
    <dgm:pt modelId="{E26D85E4-C32A-49F9-AB2B-B74FE8B289B5}" type="parTrans" cxnId="{AF6F744D-8E08-476E-835B-E6488AA20D9C}">
      <dgm:prSet/>
      <dgm:spPr/>
      <dgm:t>
        <a:bodyPr/>
        <a:lstStyle/>
        <a:p>
          <a:endParaRPr lang="es-AR"/>
        </a:p>
      </dgm:t>
    </dgm:pt>
    <dgm:pt modelId="{EFCDF86D-83AB-46AD-B9D8-BEEC7B4CA9E9}" type="sibTrans" cxnId="{AF6F744D-8E08-476E-835B-E6488AA20D9C}">
      <dgm:prSet/>
      <dgm:spPr/>
      <dgm:t>
        <a:bodyPr/>
        <a:lstStyle/>
        <a:p>
          <a:endParaRPr lang="es-AR"/>
        </a:p>
      </dgm:t>
    </dgm:pt>
    <dgm:pt modelId="{4FD36D82-C265-4A7C-8D6B-37D00F40EEF5}" type="pres">
      <dgm:prSet presAssocID="{F9013594-0289-44D7-9910-961A8E4B76A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6BCF5A74-F316-4768-83AF-E09803C6F91E}" type="pres">
      <dgm:prSet presAssocID="{C3FBF87B-41B5-4592-9EA5-84A49336101B}" presName="composite" presStyleCnt="0"/>
      <dgm:spPr/>
    </dgm:pt>
    <dgm:pt modelId="{7B92022F-5F81-4942-AD06-265F64167A70}" type="pres">
      <dgm:prSet presAssocID="{C3FBF87B-41B5-4592-9EA5-84A49336101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0AB1504-ECE3-4FB0-AFEA-8D102134C032}" type="pres">
      <dgm:prSet presAssocID="{C3FBF87B-41B5-4592-9EA5-84A49336101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882B922-3EDC-4753-90FD-553E4A60B672}" type="pres">
      <dgm:prSet presAssocID="{FDA90C1A-12E5-419D-824E-9F0E2D3668EF}" presName="sp" presStyleCnt="0"/>
      <dgm:spPr/>
    </dgm:pt>
    <dgm:pt modelId="{CC0A2BFB-F0B7-4488-AAF3-6135F5C2B1A5}" type="pres">
      <dgm:prSet presAssocID="{27463A0F-B9AC-4D83-AAED-147024B271D2}" presName="composite" presStyleCnt="0"/>
      <dgm:spPr/>
    </dgm:pt>
    <dgm:pt modelId="{C9600ED3-1CB6-4E12-B235-837158E6F58F}" type="pres">
      <dgm:prSet presAssocID="{27463A0F-B9AC-4D83-AAED-147024B271D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D680342-96FA-402B-997A-E9414FC63D54}" type="pres">
      <dgm:prSet presAssocID="{27463A0F-B9AC-4D83-AAED-147024B271D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0FDDE6A-8F93-4720-9F85-C6550120627D}" type="pres">
      <dgm:prSet presAssocID="{8F7FA8EA-6F71-45CA-B789-D2D4752B1039}" presName="sp" presStyleCnt="0"/>
      <dgm:spPr/>
    </dgm:pt>
    <dgm:pt modelId="{777DAC19-E7F0-480B-8D31-E693A5BAD179}" type="pres">
      <dgm:prSet presAssocID="{7DC8C95F-D365-487D-8874-6C18976351DB}" presName="composite" presStyleCnt="0"/>
      <dgm:spPr/>
    </dgm:pt>
    <dgm:pt modelId="{5432D4CF-7C12-431A-A6CF-071C925BB14C}" type="pres">
      <dgm:prSet presAssocID="{7DC8C95F-D365-487D-8874-6C18976351D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1250B1D-7DA9-4F4A-B098-A42BB97C022B}" type="pres">
      <dgm:prSet presAssocID="{7DC8C95F-D365-487D-8874-6C18976351D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09ED08C7-37D4-443E-A76B-BA92AD633A2A}" srcId="{C3FBF87B-41B5-4592-9EA5-84A49336101B}" destId="{7CFF7E29-8FE9-4C7D-AA25-1B8801F22446}" srcOrd="3" destOrd="0" parTransId="{655C79AE-A8B5-4AF5-923E-263CBAC7F02E}" sibTransId="{CC4021F4-B8F8-4FCE-BDBC-93495DB6A611}"/>
    <dgm:cxn modelId="{27E168BF-D55C-4B08-8E55-25466B36045D}" srcId="{27463A0F-B9AC-4D83-AAED-147024B271D2}" destId="{1C7E0C6C-DDA2-4793-A0BC-5A95D51B36CB}" srcOrd="2" destOrd="0" parTransId="{D430AEBC-E613-4BD3-BEF4-B03A420AD01D}" sibTransId="{76C64184-22FE-4E71-B6A4-07B5D00B9AE8}"/>
    <dgm:cxn modelId="{BCF92FB1-B468-4C5C-96FE-84313A379CD9}" type="presOf" srcId="{9AFB8796-7CCF-4A12-9A41-BF395A80212D}" destId="{80AB1504-ECE3-4FB0-AFEA-8D102134C032}" srcOrd="0" destOrd="2" presId="urn:microsoft.com/office/officeart/2005/8/layout/chevron2"/>
    <dgm:cxn modelId="{11BBF08F-D7BE-400F-98A0-EB78E6B08AE1}" type="presOf" srcId="{6C73F08D-827D-4B1F-B1C1-E81DCDF3299B}" destId="{AD680342-96FA-402B-997A-E9414FC63D54}" srcOrd="0" destOrd="1" presId="urn:microsoft.com/office/officeart/2005/8/layout/chevron2"/>
    <dgm:cxn modelId="{F427BCAA-0520-4432-B682-86D26D0C2DDB}" srcId="{C3FBF87B-41B5-4592-9EA5-84A49336101B}" destId="{63AE5234-6A5D-4D26-867C-40F1A9166D76}" srcOrd="4" destOrd="0" parTransId="{67964776-F509-42B0-BF1E-6BFD23E62430}" sibTransId="{8FB3FA5A-9AEA-422D-85C6-0F0B5605E634}"/>
    <dgm:cxn modelId="{CEADA26C-1114-4C6F-8C65-0D468E10F330}" type="presOf" srcId="{10B0AA56-0867-4BAE-AB33-F22C1DB50E29}" destId="{E1250B1D-7DA9-4F4A-B098-A42BB97C022B}" srcOrd="0" destOrd="2" presId="urn:microsoft.com/office/officeart/2005/8/layout/chevron2"/>
    <dgm:cxn modelId="{45286970-DD43-485E-A89E-5EE0F6847805}" srcId="{C3FBF87B-41B5-4592-9EA5-84A49336101B}" destId="{2CA8837F-0073-4C8B-B395-B04D5DC5B786}" srcOrd="1" destOrd="0" parTransId="{B547BE4D-C93C-46BF-932D-FC20FCBEC69D}" sibTransId="{E1252946-FBB2-4C46-8687-59E00A357CD1}"/>
    <dgm:cxn modelId="{3E0D73F4-1656-4BBD-9B74-19111697C7D1}" type="presOf" srcId="{D6CBC1E1-B0DD-4E7B-8509-B5008ABA92F4}" destId="{E1250B1D-7DA9-4F4A-B098-A42BB97C022B}" srcOrd="0" destOrd="0" presId="urn:microsoft.com/office/officeart/2005/8/layout/chevron2"/>
    <dgm:cxn modelId="{F93B6BFE-0E68-4D4A-873D-32854BB36354}" type="presOf" srcId="{2CA8837F-0073-4C8B-B395-B04D5DC5B786}" destId="{80AB1504-ECE3-4FB0-AFEA-8D102134C032}" srcOrd="0" destOrd="1" presId="urn:microsoft.com/office/officeart/2005/8/layout/chevron2"/>
    <dgm:cxn modelId="{45722DCE-51EF-4C83-AF62-0BE05FE456E4}" srcId="{C3FBF87B-41B5-4592-9EA5-84A49336101B}" destId="{9AFB8796-7CCF-4A12-9A41-BF395A80212D}" srcOrd="2" destOrd="0" parTransId="{744B1210-3BC1-4FA5-9E0E-20A5D4A41CB3}" sibTransId="{710DDF6C-AB05-416C-9364-D9CBFB204069}"/>
    <dgm:cxn modelId="{14CB6C02-EE35-4E73-9EB7-FDA9A9856ECF}" type="presOf" srcId="{C3FBF87B-41B5-4592-9EA5-84A49336101B}" destId="{7B92022F-5F81-4942-AD06-265F64167A70}" srcOrd="0" destOrd="0" presId="urn:microsoft.com/office/officeart/2005/8/layout/chevron2"/>
    <dgm:cxn modelId="{6128C435-DA2D-411B-AF7F-46BFAF91C54D}" type="presOf" srcId="{D3EFF51B-27C7-444B-91B1-4027D811CD8B}" destId="{E1250B1D-7DA9-4F4A-B098-A42BB97C022B}" srcOrd="0" destOrd="1" presId="urn:microsoft.com/office/officeart/2005/8/layout/chevron2"/>
    <dgm:cxn modelId="{6F5F1FD3-91DD-4B73-91DF-97762D874151}" type="presOf" srcId="{27463A0F-B9AC-4D83-AAED-147024B271D2}" destId="{C9600ED3-1CB6-4E12-B235-837158E6F58F}" srcOrd="0" destOrd="0" presId="urn:microsoft.com/office/officeart/2005/8/layout/chevron2"/>
    <dgm:cxn modelId="{28A4E9C2-D0BF-4EE5-A488-EE51CF72F83C}" srcId="{C3FBF87B-41B5-4592-9EA5-84A49336101B}" destId="{A1319D14-3A1A-4F8A-8174-6B3663BA76C7}" srcOrd="0" destOrd="0" parTransId="{1AF54544-FA57-4154-A381-A095555EAEC3}" sibTransId="{2BC4F7C6-165E-48CA-954D-6333A2EDAC98}"/>
    <dgm:cxn modelId="{C26D53DE-7247-429F-B0FE-782DEF683FD8}" srcId="{C3FBF87B-41B5-4592-9EA5-84A49336101B}" destId="{4C5F86FA-4E3D-4815-B8E5-F11907DA1B2F}" srcOrd="5" destOrd="0" parTransId="{8A52D920-3659-40CB-99B3-59F2DACDFFE5}" sibTransId="{6CEDDF13-9DAB-421F-BABE-B1BC9D174544}"/>
    <dgm:cxn modelId="{D88899BA-BC60-4131-A378-9256D023247E}" type="presOf" srcId="{E6E34FB6-1C8C-4745-B98E-FED8109FA931}" destId="{E1250B1D-7DA9-4F4A-B098-A42BB97C022B}" srcOrd="0" destOrd="3" presId="urn:microsoft.com/office/officeart/2005/8/layout/chevron2"/>
    <dgm:cxn modelId="{A54A3333-A44A-47A3-AD5D-B9C3F6536DBB}" type="presOf" srcId="{7CFF7E29-8FE9-4C7D-AA25-1B8801F22446}" destId="{80AB1504-ECE3-4FB0-AFEA-8D102134C032}" srcOrd="0" destOrd="3" presId="urn:microsoft.com/office/officeart/2005/8/layout/chevron2"/>
    <dgm:cxn modelId="{C2990B88-801F-4424-A0C3-6C06FCC7A032}" srcId="{7DC8C95F-D365-487D-8874-6C18976351DB}" destId="{D6CBC1E1-B0DD-4E7B-8509-B5008ABA92F4}" srcOrd="0" destOrd="0" parTransId="{AD766072-3F5F-40BC-A5D5-05ABDB60F7C6}" sibTransId="{2CF4B09B-0217-436F-910D-739796573CAF}"/>
    <dgm:cxn modelId="{D5602DE4-52AD-4C56-A3D1-0409A5188A88}" srcId="{27463A0F-B9AC-4D83-AAED-147024B271D2}" destId="{6C73F08D-827D-4B1F-B1C1-E81DCDF3299B}" srcOrd="1" destOrd="0" parTransId="{2B1A818F-00C6-4D22-A32E-0D1839E902D7}" sibTransId="{1ABA574B-969B-4372-A2B1-31A4B62A6D47}"/>
    <dgm:cxn modelId="{A3E5033E-9473-42C7-88EF-F8DC6736970A}" srcId="{7DC8C95F-D365-487D-8874-6C18976351DB}" destId="{D3EFF51B-27C7-444B-91B1-4027D811CD8B}" srcOrd="1" destOrd="0" parTransId="{C34AA8D0-7DFB-467C-867B-7601EEF29DE9}" sibTransId="{DD211585-8838-4294-96FD-EC19731141D4}"/>
    <dgm:cxn modelId="{9973800D-57D8-4F92-AE05-292212822EB0}" srcId="{27463A0F-B9AC-4D83-AAED-147024B271D2}" destId="{9E16D7B5-D9D4-4AC8-B994-FFAEBF2618FB}" srcOrd="4" destOrd="0" parTransId="{8288D95A-0C16-4DDB-8DEB-26567D77B5BC}" sibTransId="{64215A08-A3F2-4CF5-8BA0-4B559935B615}"/>
    <dgm:cxn modelId="{941DE38C-8775-46CF-ADF0-A0B9F4679B90}" srcId="{27463A0F-B9AC-4D83-AAED-147024B271D2}" destId="{DE9B5711-B57A-4CF9-AA00-0D271B28A474}" srcOrd="5" destOrd="0" parTransId="{54B5348E-A478-4105-8450-B5CC742CD676}" sibTransId="{D2153B72-73C8-406F-AB61-4C5DD9987E79}"/>
    <dgm:cxn modelId="{87941A5E-1C15-49EF-A8EE-4BD89E994A1C}" srcId="{7DC8C95F-D365-487D-8874-6C18976351DB}" destId="{10B0AA56-0867-4BAE-AB33-F22C1DB50E29}" srcOrd="2" destOrd="0" parTransId="{654C1F29-9716-4158-8D65-50625ED7E792}" sibTransId="{79B72B3C-19F6-4AC3-B374-EE2104A5D83D}"/>
    <dgm:cxn modelId="{EA124309-8963-449F-B792-F64CDCDDE547}" type="presOf" srcId="{CB3BE7C2-C03B-4D62-B3CA-E82FCD49B8CB}" destId="{AD680342-96FA-402B-997A-E9414FC63D54}" srcOrd="0" destOrd="0" presId="urn:microsoft.com/office/officeart/2005/8/layout/chevron2"/>
    <dgm:cxn modelId="{C5FD9EA4-D20B-4BE8-A260-96B04920FE6A}" srcId="{F9013594-0289-44D7-9910-961A8E4B76A3}" destId="{7DC8C95F-D365-487D-8874-6C18976351DB}" srcOrd="2" destOrd="0" parTransId="{78BD885D-6C3F-461D-A977-AB8C8ED84154}" sibTransId="{2CC8A035-7BC5-470E-8EE7-EE0E50514937}"/>
    <dgm:cxn modelId="{D902F6A3-421A-48B6-ABEA-E7E2D577AD05}" srcId="{F9013594-0289-44D7-9910-961A8E4B76A3}" destId="{27463A0F-B9AC-4D83-AAED-147024B271D2}" srcOrd="1" destOrd="0" parTransId="{5F2F3A1B-BC18-4A02-BADD-EAC28D176BE2}" sibTransId="{8F7FA8EA-6F71-45CA-B789-D2D4752B1039}"/>
    <dgm:cxn modelId="{72B504B0-EFFC-48EE-AD9D-67BB595EB66B}" type="presOf" srcId="{63AE5234-6A5D-4D26-867C-40F1A9166D76}" destId="{80AB1504-ECE3-4FB0-AFEA-8D102134C032}" srcOrd="0" destOrd="4" presId="urn:microsoft.com/office/officeart/2005/8/layout/chevron2"/>
    <dgm:cxn modelId="{9C0D23FC-016F-48E0-B871-2854AF7AF224}" type="presOf" srcId="{A1319D14-3A1A-4F8A-8174-6B3663BA76C7}" destId="{80AB1504-ECE3-4FB0-AFEA-8D102134C032}" srcOrd="0" destOrd="0" presId="urn:microsoft.com/office/officeart/2005/8/layout/chevron2"/>
    <dgm:cxn modelId="{728EC632-B0FE-4718-860A-AACB2B927825}" type="presOf" srcId="{4C5F86FA-4E3D-4815-B8E5-F11907DA1B2F}" destId="{80AB1504-ECE3-4FB0-AFEA-8D102134C032}" srcOrd="0" destOrd="5" presId="urn:microsoft.com/office/officeart/2005/8/layout/chevron2"/>
    <dgm:cxn modelId="{7579A052-E5A8-4A2B-AC93-7E39C42B782C}" type="presOf" srcId="{DE9B5711-B57A-4CF9-AA00-0D271B28A474}" destId="{AD680342-96FA-402B-997A-E9414FC63D54}" srcOrd="0" destOrd="5" presId="urn:microsoft.com/office/officeart/2005/8/layout/chevron2"/>
    <dgm:cxn modelId="{B9112219-766F-49D9-BEAE-617ACDF62AB5}" type="presOf" srcId="{7DC8C95F-D365-487D-8874-6C18976351DB}" destId="{5432D4CF-7C12-431A-A6CF-071C925BB14C}" srcOrd="0" destOrd="0" presId="urn:microsoft.com/office/officeart/2005/8/layout/chevron2"/>
    <dgm:cxn modelId="{049165A0-D55D-4836-BDF8-519810EB8143}" srcId="{F9013594-0289-44D7-9910-961A8E4B76A3}" destId="{C3FBF87B-41B5-4592-9EA5-84A49336101B}" srcOrd="0" destOrd="0" parTransId="{4E2060E1-0DF7-45FA-8FFF-2870009695DE}" sibTransId="{FDA90C1A-12E5-419D-824E-9F0E2D3668EF}"/>
    <dgm:cxn modelId="{C8627A67-E733-4519-986F-FED1B8E01D27}" type="presOf" srcId="{99A40359-0C00-4720-9BD4-76B3DB85FBCF}" destId="{AD680342-96FA-402B-997A-E9414FC63D54}" srcOrd="0" destOrd="3" presId="urn:microsoft.com/office/officeart/2005/8/layout/chevron2"/>
    <dgm:cxn modelId="{5D729D48-B2EA-4618-8EFD-9EB50041DD23}" srcId="{27463A0F-B9AC-4D83-AAED-147024B271D2}" destId="{CB3BE7C2-C03B-4D62-B3CA-E82FCD49B8CB}" srcOrd="0" destOrd="0" parTransId="{9B37E32A-25C1-4390-A088-2C0D42C291C5}" sibTransId="{BED1B4D7-984D-418E-BC27-F8C2C0BA07BA}"/>
    <dgm:cxn modelId="{CFA5DBE4-FC4A-44A1-AE7F-0C04A304D8D6}" type="presOf" srcId="{F9013594-0289-44D7-9910-961A8E4B76A3}" destId="{4FD36D82-C265-4A7C-8D6B-37D00F40EEF5}" srcOrd="0" destOrd="0" presId="urn:microsoft.com/office/officeart/2005/8/layout/chevron2"/>
    <dgm:cxn modelId="{1F004274-22AA-4025-907C-FD8C6120D59E}" type="presOf" srcId="{9E16D7B5-D9D4-4AC8-B994-FFAEBF2618FB}" destId="{AD680342-96FA-402B-997A-E9414FC63D54}" srcOrd="0" destOrd="4" presId="urn:microsoft.com/office/officeart/2005/8/layout/chevron2"/>
    <dgm:cxn modelId="{3DD93659-E3AF-40E6-8771-0CC5F550C63E}" type="presOf" srcId="{1C7E0C6C-DDA2-4793-A0BC-5A95D51B36CB}" destId="{AD680342-96FA-402B-997A-E9414FC63D54}" srcOrd="0" destOrd="2" presId="urn:microsoft.com/office/officeart/2005/8/layout/chevron2"/>
    <dgm:cxn modelId="{0500870A-9B3A-4756-916F-68E8F4750899}" srcId="{27463A0F-B9AC-4D83-AAED-147024B271D2}" destId="{99A40359-0C00-4720-9BD4-76B3DB85FBCF}" srcOrd="3" destOrd="0" parTransId="{67806151-DCFA-4A99-8AE4-0F13BDF119B8}" sibTransId="{D04F5550-CDDF-46C4-B668-4511558C919C}"/>
    <dgm:cxn modelId="{AF6F744D-8E08-476E-835B-E6488AA20D9C}" srcId="{7DC8C95F-D365-487D-8874-6C18976351DB}" destId="{E6E34FB6-1C8C-4745-B98E-FED8109FA931}" srcOrd="3" destOrd="0" parTransId="{E26D85E4-C32A-49F9-AB2B-B74FE8B289B5}" sibTransId="{EFCDF86D-83AB-46AD-B9D8-BEEC7B4CA9E9}"/>
    <dgm:cxn modelId="{104F1876-CC2F-4784-B87F-2922B0B2385D}" type="presParOf" srcId="{4FD36D82-C265-4A7C-8D6B-37D00F40EEF5}" destId="{6BCF5A74-F316-4768-83AF-E09803C6F91E}" srcOrd="0" destOrd="0" presId="urn:microsoft.com/office/officeart/2005/8/layout/chevron2"/>
    <dgm:cxn modelId="{3AF7CD81-856A-48F2-9BBC-4A989AFE3AF1}" type="presParOf" srcId="{6BCF5A74-F316-4768-83AF-E09803C6F91E}" destId="{7B92022F-5F81-4942-AD06-265F64167A70}" srcOrd="0" destOrd="0" presId="urn:microsoft.com/office/officeart/2005/8/layout/chevron2"/>
    <dgm:cxn modelId="{F319B90B-038C-49E2-B6FB-597514DC5F28}" type="presParOf" srcId="{6BCF5A74-F316-4768-83AF-E09803C6F91E}" destId="{80AB1504-ECE3-4FB0-AFEA-8D102134C032}" srcOrd="1" destOrd="0" presId="urn:microsoft.com/office/officeart/2005/8/layout/chevron2"/>
    <dgm:cxn modelId="{4FDA2231-EED4-4F85-A8A7-F63FB4ECC074}" type="presParOf" srcId="{4FD36D82-C265-4A7C-8D6B-37D00F40EEF5}" destId="{E882B922-3EDC-4753-90FD-553E4A60B672}" srcOrd="1" destOrd="0" presId="urn:microsoft.com/office/officeart/2005/8/layout/chevron2"/>
    <dgm:cxn modelId="{2CACB204-B4D2-4F60-A0DF-428B22D167A0}" type="presParOf" srcId="{4FD36D82-C265-4A7C-8D6B-37D00F40EEF5}" destId="{CC0A2BFB-F0B7-4488-AAF3-6135F5C2B1A5}" srcOrd="2" destOrd="0" presId="urn:microsoft.com/office/officeart/2005/8/layout/chevron2"/>
    <dgm:cxn modelId="{21F96249-76EF-4B49-ACD6-676D0D233154}" type="presParOf" srcId="{CC0A2BFB-F0B7-4488-AAF3-6135F5C2B1A5}" destId="{C9600ED3-1CB6-4E12-B235-837158E6F58F}" srcOrd="0" destOrd="0" presId="urn:microsoft.com/office/officeart/2005/8/layout/chevron2"/>
    <dgm:cxn modelId="{FE25886B-AC50-45FF-A357-4A20EB197B74}" type="presParOf" srcId="{CC0A2BFB-F0B7-4488-AAF3-6135F5C2B1A5}" destId="{AD680342-96FA-402B-997A-E9414FC63D54}" srcOrd="1" destOrd="0" presId="urn:microsoft.com/office/officeart/2005/8/layout/chevron2"/>
    <dgm:cxn modelId="{1DB708C0-D557-4FC3-ABA3-D4860F20F9E2}" type="presParOf" srcId="{4FD36D82-C265-4A7C-8D6B-37D00F40EEF5}" destId="{70FDDE6A-8F93-4720-9F85-C6550120627D}" srcOrd="3" destOrd="0" presId="urn:microsoft.com/office/officeart/2005/8/layout/chevron2"/>
    <dgm:cxn modelId="{B8259275-515C-4AB4-8DE6-5FDB5E414ABA}" type="presParOf" srcId="{4FD36D82-C265-4A7C-8D6B-37D00F40EEF5}" destId="{777DAC19-E7F0-480B-8D31-E693A5BAD179}" srcOrd="4" destOrd="0" presId="urn:microsoft.com/office/officeart/2005/8/layout/chevron2"/>
    <dgm:cxn modelId="{6161516D-3B2B-4BD5-82A0-F856307309D1}" type="presParOf" srcId="{777DAC19-E7F0-480B-8D31-E693A5BAD179}" destId="{5432D4CF-7C12-431A-A6CF-071C925BB14C}" srcOrd="0" destOrd="0" presId="urn:microsoft.com/office/officeart/2005/8/layout/chevron2"/>
    <dgm:cxn modelId="{61FC0B57-8382-4D2C-8FD7-3FAB65D38E67}" type="presParOf" srcId="{777DAC19-E7F0-480B-8D31-E693A5BAD179}" destId="{E1250B1D-7DA9-4F4A-B098-A42BB97C022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371FB1B-79F6-4A36-A34C-1A3D0997911B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/>
      <dgm:spPr/>
    </dgm:pt>
    <dgm:pt modelId="{9E4F0CCD-8BEE-4AAD-99D5-EC7E808042D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b="1" i="0" u="none" strike="noStrike" cap="none" normalizeH="0" baseline="0" smtClean="0">
              <a:ln/>
              <a:solidFill>
                <a:schemeClr val="tx1"/>
              </a:solidFill>
              <a:effectLst/>
              <a:latin typeface="Tahoma" panose="020B0604030504040204" pitchFamily="34" charset="0"/>
            </a:rPr>
            <a:t>Derrame Pleural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b="1" i="0" u="none" strike="noStrike" cap="none" normalizeH="0" baseline="0" smtClean="0">
              <a:ln/>
              <a:solidFill>
                <a:schemeClr val="tx1"/>
              </a:solidFill>
              <a:effectLst/>
              <a:latin typeface="Tahoma" panose="020B0604030504040204" pitchFamily="34" charset="0"/>
            </a:rPr>
            <a:t> probablemente maligno</a:t>
          </a:r>
          <a:endParaRPr kumimoji="0" lang="es-AR" altLang="es-AR" b="1" i="0" u="none" strike="noStrike" cap="none" normalizeH="0" baseline="0" smtClean="0">
            <a:ln/>
            <a:solidFill>
              <a:schemeClr val="tx1"/>
            </a:solidFill>
            <a:effectLst/>
            <a:latin typeface="Tahoma" panose="020B0604030504040204" pitchFamily="34" charset="0"/>
          </a:endParaRPr>
        </a:p>
      </dgm:t>
    </dgm:pt>
    <dgm:pt modelId="{7A969EEE-F3A3-44F5-9245-68D2D65B34A8}" type="parTrans" cxnId="{A570CFD0-6CE2-4B55-8A3C-8BBE77F5A8C7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3EC47118-30AE-4309-9A15-19DC7224D16F}" type="sibTrans" cxnId="{A570CFD0-6CE2-4B55-8A3C-8BBE77F5A8C7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1FCEDCD3-23B9-4BEB-A843-FAF23CF6632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b="0" i="0" u="none" strike="noStrike" cap="none" normalizeH="0" baseline="0" smtClean="0">
              <a:ln/>
              <a:solidFill>
                <a:schemeClr val="tx1"/>
              </a:solidFill>
              <a:effectLst/>
              <a:latin typeface="Tahoma" panose="020B0604030504040204" pitchFamily="34" charset="0"/>
            </a:rPr>
            <a:t>F-Q exudado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b="0" i="0" u="none" strike="noStrike" cap="none" normalizeH="0" baseline="0" smtClean="0">
              <a:ln/>
              <a:solidFill>
                <a:schemeClr val="tx1"/>
              </a:solidFill>
              <a:effectLst/>
              <a:latin typeface="Tahoma" panose="020B0604030504040204" pitchFamily="34" charset="0"/>
            </a:rPr>
            <a:t>Predominio linfocitario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b="0" i="0" u="none" strike="noStrike" cap="none" normalizeH="0" baseline="0" smtClean="0">
              <a:ln/>
              <a:solidFill>
                <a:schemeClr val="tx1"/>
              </a:solidFill>
              <a:effectLst/>
              <a:latin typeface="Tahoma" panose="020B0604030504040204" pitchFamily="34" charset="0"/>
            </a:rPr>
            <a:t>Citología (+)</a:t>
          </a:r>
          <a:endParaRPr kumimoji="0" lang="es-AR" altLang="es-AR" b="0" i="0" u="none" strike="noStrike" cap="none" normalizeH="0" baseline="0" smtClean="0">
            <a:ln/>
            <a:solidFill>
              <a:schemeClr val="tx1"/>
            </a:solidFill>
            <a:effectLst/>
            <a:latin typeface="Tahoma" panose="020B0604030504040204" pitchFamily="34" charset="0"/>
          </a:endParaRPr>
        </a:p>
      </dgm:t>
    </dgm:pt>
    <dgm:pt modelId="{9AB1021D-6359-4396-B9DC-2976258B812D}" type="parTrans" cxnId="{7AE57345-5E40-4836-95CA-AAB8DE2443C8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7EC0948A-6965-415F-BBFD-6114CE75EE14}" type="sibTrans" cxnId="{7AE57345-5E40-4836-95CA-AAB8DE2443C8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4385DF90-48F8-499E-BE24-50ABC96AA05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b="0" i="0" u="none" strike="noStrike" cap="none" normalizeH="0" baseline="0" smtClean="0">
              <a:ln/>
              <a:solidFill>
                <a:schemeClr val="tx1"/>
              </a:solidFill>
              <a:effectLst/>
              <a:latin typeface="Tahoma" panose="020B0604030504040204" pitchFamily="34" charset="0"/>
            </a:rPr>
            <a:t>Búsqueda del T. Primitivo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b="0" i="0" u="none" strike="noStrike" cap="none" normalizeH="0" baseline="0" smtClean="0">
              <a:ln/>
              <a:solidFill>
                <a:schemeClr val="tx1"/>
              </a:solidFill>
              <a:effectLst/>
              <a:latin typeface="Tahoma" panose="020B0604030504040204" pitchFamily="34" charset="0"/>
            </a:rPr>
            <a:t>Tratamiento</a:t>
          </a:r>
          <a:endParaRPr kumimoji="0" lang="es-AR" altLang="es-AR" b="0" i="0" u="none" strike="noStrike" cap="none" normalizeH="0" baseline="0" smtClean="0">
            <a:ln/>
            <a:solidFill>
              <a:schemeClr val="tx1"/>
            </a:solidFill>
            <a:effectLst/>
            <a:latin typeface="Tahoma" panose="020B0604030504040204" pitchFamily="34" charset="0"/>
          </a:endParaRPr>
        </a:p>
      </dgm:t>
    </dgm:pt>
    <dgm:pt modelId="{5A49976B-6D2D-43B7-8B83-E53A9CE79700}" type="parTrans" cxnId="{885B3765-F6E0-4006-8657-D1EF6E7207BC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443D772A-8EAC-4486-ABD0-FC8EC4AD49FF}" type="sibTrans" cxnId="{885B3765-F6E0-4006-8657-D1EF6E7207BC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E112B28E-7AE1-44FE-822C-E0AB3662BE7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b="0" i="0" u="none" strike="noStrike" cap="none" normalizeH="0" baseline="0" smtClean="0">
              <a:ln/>
              <a:solidFill>
                <a:schemeClr val="tx1"/>
              </a:solidFill>
              <a:effectLst/>
              <a:latin typeface="Tahoma" panose="020B0604030504040204" pitchFamily="34" charset="0"/>
            </a:rPr>
            <a:t>F-Q exudado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b="0" i="0" u="none" strike="noStrike" cap="none" normalizeH="0" baseline="0" smtClean="0">
              <a:ln/>
              <a:solidFill>
                <a:schemeClr val="tx1"/>
              </a:solidFill>
              <a:effectLst/>
              <a:latin typeface="Tahoma" panose="020B0604030504040204" pitchFamily="34" charset="0"/>
            </a:rPr>
            <a:t>Predominio linfocitario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b="0" i="0" u="none" strike="noStrike" cap="none" normalizeH="0" baseline="0" smtClean="0">
              <a:ln/>
              <a:solidFill>
                <a:schemeClr val="tx1"/>
              </a:solidFill>
              <a:effectLst/>
              <a:latin typeface="Tahoma" panose="020B0604030504040204" pitchFamily="34" charset="0"/>
            </a:rPr>
            <a:t>Citología (-)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b="0" i="0" u="none" strike="noStrike" cap="none" normalizeH="0" baseline="0" smtClean="0">
              <a:ln/>
              <a:solidFill>
                <a:schemeClr val="tx1"/>
              </a:solidFill>
              <a:effectLst/>
              <a:latin typeface="Tahoma" panose="020B0604030504040204" pitchFamily="34" charset="0"/>
            </a:rPr>
            <a:t>Descartar TBC</a:t>
          </a:r>
          <a:endParaRPr kumimoji="0" lang="es-AR" altLang="es-AR" b="0" i="0" u="none" strike="noStrike" cap="none" normalizeH="0" baseline="0" smtClean="0">
            <a:ln/>
            <a:solidFill>
              <a:schemeClr val="tx1"/>
            </a:solidFill>
            <a:effectLst/>
            <a:latin typeface="Tahoma" panose="020B0604030504040204" pitchFamily="34" charset="0"/>
          </a:endParaRPr>
        </a:p>
      </dgm:t>
    </dgm:pt>
    <dgm:pt modelId="{492BA10C-EF31-43D2-999D-709FC43B9730}" type="parTrans" cxnId="{3134B33F-D460-4A3B-BF1A-3B8802F9A4CE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1451A2EA-4517-4532-AC4E-F9CEB990F927}" type="sibTrans" cxnId="{3134B33F-D460-4A3B-BF1A-3B8802F9A4CE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88797EB1-DE3B-46B5-B6BE-1BB4C9739F6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b="0" i="0" u="none" strike="noStrike" cap="none" normalizeH="0" baseline="0" smtClean="0">
              <a:ln/>
              <a:solidFill>
                <a:schemeClr val="tx1"/>
              </a:solidFill>
              <a:effectLst/>
              <a:latin typeface="Tahoma" panose="020B0604030504040204" pitchFamily="34" charset="0"/>
            </a:rPr>
            <a:t>Punción biopsia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b="0" i="0" u="none" strike="noStrike" cap="none" normalizeH="0" baseline="0" smtClean="0">
              <a:ln/>
              <a:solidFill>
                <a:schemeClr val="tx1"/>
              </a:solidFill>
              <a:effectLst/>
              <a:latin typeface="Tahoma" panose="020B0604030504040204" pitchFamily="34" charset="0"/>
            </a:rPr>
            <a:t> pleural (-)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b="0" i="0" u="none" strike="noStrike" cap="none" normalizeH="0" baseline="0" smtClean="0">
              <a:ln/>
              <a:solidFill>
                <a:schemeClr val="tx1"/>
              </a:solidFill>
              <a:effectLst/>
              <a:latin typeface="Tahoma" panose="020B0604030504040204" pitchFamily="34" charset="0"/>
            </a:rPr>
            <a:t>Cultivo para TBC</a:t>
          </a:r>
          <a:endParaRPr kumimoji="0" lang="es-AR" altLang="es-AR" b="0" i="0" u="none" strike="noStrike" cap="none" normalizeH="0" baseline="0" smtClean="0">
            <a:ln/>
            <a:solidFill>
              <a:schemeClr val="tx1"/>
            </a:solidFill>
            <a:effectLst/>
            <a:latin typeface="Tahoma" panose="020B0604030504040204" pitchFamily="34" charset="0"/>
          </a:endParaRPr>
        </a:p>
      </dgm:t>
    </dgm:pt>
    <dgm:pt modelId="{7A3E42AE-BCF3-4609-8B15-6881166A38DB}" type="parTrans" cxnId="{9EDC16F4-8CC4-4060-B0CE-2E18715C1F21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066A9FA3-FE7A-4E5C-9DD7-BD488147B5BD}" type="sibTrans" cxnId="{9EDC16F4-8CC4-4060-B0CE-2E18715C1F21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8C528DDB-783F-4786-A45F-95C782D7AC9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b="0" i="0" u="none" strike="noStrike" cap="none" normalizeH="0" baseline="0" smtClean="0">
              <a:ln/>
              <a:solidFill>
                <a:schemeClr val="tx1"/>
              </a:solidFill>
              <a:effectLst/>
              <a:latin typeface="Tahoma" panose="020B0604030504040204" pitchFamily="34" charset="0"/>
            </a:rPr>
            <a:t>VATS</a:t>
          </a:r>
          <a:endParaRPr kumimoji="0" lang="es-AR" altLang="es-AR" b="0" i="0" u="none" strike="noStrike" cap="none" normalizeH="0" baseline="0" smtClean="0">
            <a:ln/>
            <a:solidFill>
              <a:schemeClr val="tx1"/>
            </a:solidFill>
            <a:effectLst/>
            <a:latin typeface="Tahoma" panose="020B0604030504040204" pitchFamily="34" charset="0"/>
          </a:endParaRPr>
        </a:p>
      </dgm:t>
    </dgm:pt>
    <dgm:pt modelId="{33A6FD36-FB68-4C6F-BDC2-237FEF97DC9D}" type="parTrans" cxnId="{F97EAEC3-4836-48C4-9061-C605F82043DB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FD51B583-D539-4316-9579-2CBDE59E99D9}" type="sibTrans" cxnId="{F97EAEC3-4836-48C4-9061-C605F82043DB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CFAB5FAC-C02C-4BCF-856F-41E19E65943E}" type="asst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b="0" i="0" u="none" strike="noStrike" cap="none" normalizeH="0" baseline="0" smtClean="0">
              <a:ln/>
              <a:solidFill>
                <a:schemeClr val="tx1"/>
              </a:solidFill>
              <a:effectLst/>
              <a:latin typeface="Tahoma" panose="020B0604030504040204" pitchFamily="34" charset="0"/>
            </a:rPr>
            <a:t>VATS (-)</a:t>
          </a:r>
          <a:endParaRPr kumimoji="0" lang="es-AR" altLang="es-AR" b="0" i="0" u="none" strike="noStrike" cap="none" normalizeH="0" baseline="0" smtClean="0">
            <a:ln/>
            <a:solidFill>
              <a:schemeClr val="tx1"/>
            </a:solidFill>
            <a:effectLst/>
            <a:latin typeface="Tahoma" panose="020B0604030504040204" pitchFamily="34" charset="0"/>
          </a:endParaRPr>
        </a:p>
      </dgm:t>
    </dgm:pt>
    <dgm:pt modelId="{4360C2F7-8315-4085-A264-56016E7146F7}" type="parTrans" cxnId="{53570F9D-EEC4-4D66-B342-3DAEE675C521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7B2CB02B-B440-410D-B531-2A5ED456BBEB}" type="sibTrans" cxnId="{53570F9D-EEC4-4D66-B342-3DAEE675C521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9AD74B88-F209-4AE2-8BA6-252A01085C2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b="0" i="0" u="none" strike="noStrike" cap="none" normalizeH="0" baseline="0" smtClean="0">
              <a:ln/>
              <a:solidFill>
                <a:schemeClr val="tx1"/>
              </a:solidFill>
              <a:effectLst/>
              <a:latin typeface="Tahoma" panose="020B0604030504040204" pitchFamily="34" charset="0"/>
            </a:rPr>
            <a:t>Derrame Pleural de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b="0" i="0" u="none" strike="noStrike" cap="none" normalizeH="0" baseline="0" smtClean="0">
              <a:ln/>
              <a:solidFill>
                <a:schemeClr val="tx1"/>
              </a:solidFill>
              <a:effectLst/>
              <a:latin typeface="Tahoma" panose="020B0604030504040204" pitchFamily="34" charset="0"/>
            </a:rPr>
            <a:t>Orígen Desconocido</a:t>
          </a:r>
          <a:endParaRPr kumimoji="0" lang="es-AR" altLang="es-AR" b="0" i="0" u="none" strike="noStrike" cap="none" normalizeH="0" baseline="0" smtClean="0">
            <a:ln/>
            <a:solidFill>
              <a:schemeClr val="tx1"/>
            </a:solidFill>
            <a:effectLst/>
            <a:latin typeface="Tahoma" panose="020B0604030504040204" pitchFamily="34" charset="0"/>
          </a:endParaRPr>
        </a:p>
      </dgm:t>
    </dgm:pt>
    <dgm:pt modelId="{24613336-E491-466C-9CE9-30C2B105D39B}" type="parTrans" cxnId="{D02E1A62-A7DD-4411-9D26-0C6F1B977A01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E18F2779-8316-41E6-A017-FA1BBFAD28EB}" type="sibTrans" cxnId="{D02E1A62-A7DD-4411-9D26-0C6F1B977A01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258B8083-D4CA-494B-8649-8DD9FE6EC2E7}" type="asst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b="0" i="0" u="none" strike="noStrike" cap="none" normalizeH="0" baseline="0" smtClean="0">
              <a:ln/>
              <a:solidFill>
                <a:schemeClr val="tx1"/>
              </a:solidFill>
              <a:effectLst/>
              <a:latin typeface="Tahoma" panose="020B0604030504040204" pitchFamily="34" charset="0"/>
            </a:rPr>
            <a:t>VATS (+)</a:t>
          </a:r>
          <a:endParaRPr kumimoji="0" lang="es-AR" altLang="es-AR" b="0" i="0" u="none" strike="noStrike" cap="none" normalizeH="0" baseline="0" smtClean="0">
            <a:ln/>
            <a:solidFill>
              <a:schemeClr val="tx1"/>
            </a:solidFill>
            <a:effectLst/>
            <a:latin typeface="Tahoma" panose="020B0604030504040204" pitchFamily="34" charset="0"/>
          </a:endParaRPr>
        </a:p>
      </dgm:t>
    </dgm:pt>
    <dgm:pt modelId="{20FA9614-E6E0-4959-BD4D-E06859F2E255}" type="parTrans" cxnId="{6CD5FFE1-4C55-4950-9C40-E8D227470D5C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6555CE2E-F6FD-4607-8DA4-FAB94337A104}" type="sibTrans" cxnId="{6CD5FFE1-4C55-4950-9C40-E8D227470D5C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C41276D7-ED9D-486D-9CC6-92E04312B8D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b="0" i="0" u="none" strike="noStrike" cap="none" normalizeH="0" baseline="0" smtClean="0">
              <a:ln/>
              <a:solidFill>
                <a:schemeClr val="tx1"/>
              </a:solidFill>
              <a:effectLst/>
              <a:latin typeface="Tahoma" panose="020B0604030504040204" pitchFamily="34" charset="0"/>
            </a:rPr>
            <a:t>Tratamiento</a:t>
          </a:r>
          <a:endParaRPr kumimoji="0" lang="es-AR" altLang="es-AR" b="0" i="0" u="none" strike="noStrike" cap="none" normalizeH="0" baseline="0" smtClean="0">
            <a:ln/>
            <a:solidFill>
              <a:schemeClr val="tx1"/>
            </a:solidFill>
            <a:effectLst/>
            <a:latin typeface="Tahoma" panose="020B0604030504040204" pitchFamily="34" charset="0"/>
          </a:endParaRPr>
        </a:p>
      </dgm:t>
    </dgm:pt>
    <dgm:pt modelId="{29A5F8CF-2903-487A-8699-47922CCBFDD6}" type="parTrans" cxnId="{A7BF74BA-0434-4DFA-B9A5-D2FFDAFA00E5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F93CF84E-E710-40B7-8284-2D669B3A0025}" type="sibTrans" cxnId="{A7BF74BA-0434-4DFA-B9A5-D2FFDAFA00E5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7DEDE3CB-9D6F-43CD-9EC5-9F716F033D5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b="0" i="0" u="none" strike="noStrike" cap="none" normalizeH="0" baseline="0" smtClean="0">
              <a:ln/>
              <a:solidFill>
                <a:schemeClr val="tx1"/>
              </a:solidFill>
              <a:effectLst/>
              <a:latin typeface="Tahoma" panose="020B0604030504040204" pitchFamily="34" charset="0"/>
            </a:rPr>
            <a:t>Punción biopsia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b="0" i="0" u="none" strike="noStrike" cap="none" normalizeH="0" baseline="0" smtClean="0">
              <a:ln/>
              <a:solidFill>
                <a:schemeClr val="tx1"/>
              </a:solidFill>
              <a:effectLst/>
              <a:latin typeface="Tahoma" panose="020B0604030504040204" pitchFamily="34" charset="0"/>
            </a:rPr>
            <a:t>pleural (+)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b="0" i="0" u="none" strike="noStrike" cap="none" normalizeH="0" baseline="0" smtClean="0">
              <a:ln/>
              <a:solidFill>
                <a:schemeClr val="tx1"/>
              </a:solidFill>
              <a:effectLst/>
              <a:latin typeface="Tahoma" panose="020B0604030504040204" pitchFamily="34" charset="0"/>
            </a:rPr>
            <a:t>Tratamiento</a:t>
          </a:r>
          <a:endParaRPr kumimoji="0" lang="es-AR" altLang="es-AR" b="0" i="0" u="none" strike="noStrike" cap="none" normalizeH="0" baseline="0" smtClean="0">
            <a:ln/>
            <a:solidFill>
              <a:schemeClr val="tx1"/>
            </a:solidFill>
            <a:effectLst/>
            <a:latin typeface="Tahoma" panose="020B0604030504040204" pitchFamily="34" charset="0"/>
          </a:endParaRPr>
        </a:p>
      </dgm:t>
    </dgm:pt>
    <dgm:pt modelId="{2BDCE9EB-012C-4297-A701-88A2FC1EDE7D}" type="parTrans" cxnId="{ED6F2381-A46F-48B0-B5AC-3CD3916D6F71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DBD98598-8261-40BF-904D-108E0C2259FF}" type="sibTrans" cxnId="{ED6F2381-A46F-48B0-B5AC-3CD3916D6F71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8E49D2A7-5659-48AB-BB98-FAC0E95F45C2}" type="pres">
      <dgm:prSet presAssocID="{4371FB1B-79F6-4A36-A34C-1A3D0997911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5924A30-5765-4F54-9304-37F760BAB595}" type="pres">
      <dgm:prSet presAssocID="{9E4F0CCD-8BEE-4AAD-99D5-EC7E808042DF}" presName="hierRoot1" presStyleCnt="0">
        <dgm:presLayoutVars>
          <dgm:hierBranch/>
        </dgm:presLayoutVars>
      </dgm:prSet>
      <dgm:spPr/>
    </dgm:pt>
    <dgm:pt modelId="{66077B55-456B-4A86-B35C-F8D29A359429}" type="pres">
      <dgm:prSet presAssocID="{9E4F0CCD-8BEE-4AAD-99D5-EC7E808042DF}" presName="rootComposite1" presStyleCnt="0"/>
      <dgm:spPr/>
    </dgm:pt>
    <dgm:pt modelId="{4F7D4A29-290C-47E8-A824-3C8ED28F99AE}" type="pres">
      <dgm:prSet presAssocID="{9E4F0CCD-8BEE-4AAD-99D5-EC7E808042D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49190547-D1B1-4A6E-8DD2-8183841F3896}" type="pres">
      <dgm:prSet presAssocID="{9E4F0CCD-8BEE-4AAD-99D5-EC7E808042DF}" presName="rootConnector1" presStyleLbl="node1" presStyleIdx="0" presStyleCnt="0"/>
      <dgm:spPr/>
      <dgm:t>
        <a:bodyPr/>
        <a:lstStyle/>
        <a:p>
          <a:endParaRPr lang="es-AR"/>
        </a:p>
      </dgm:t>
    </dgm:pt>
    <dgm:pt modelId="{FEFC24A0-525F-4248-A9B8-476091204E78}" type="pres">
      <dgm:prSet presAssocID="{9E4F0CCD-8BEE-4AAD-99D5-EC7E808042DF}" presName="hierChild2" presStyleCnt="0"/>
      <dgm:spPr/>
    </dgm:pt>
    <dgm:pt modelId="{2848F34F-D45E-47C7-83A7-949EFA01765E}" type="pres">
      <dgm:prSet presAssocID="{9AB1021D-6359-4396-B9DC-2976258B812D}" presName="Name35" presStyleLbl="parChTrans1D2" presStyleIdx="0" presStyleCnt="2"/>
      <dgm:spPr/>
      <dgm:t>
        <a:bodyPr/>
        <a:lstStyle/>
        <a:p>
          <a:endParaRPr lang="es-AR"/>
        </a:p>
      </dgm:t>
    </dgm:pt>
    <dgm:pt modelId="{59C144D1-6C57-42A8-BAF2-7D7D99A1F30D}" type="pres">
      <dgm:prSet presAssocID="{1FCEDCD3-23B9-4BEB-A843-FAF23CF6632C}" presName="hierRoot2" presStyleCnt="0">
        <dgm:presLayoutVars>
          <dgm:hierBranch/>
        </dgm:presLayoutVars>
      </dgm:prSet>
      <dgm:spPr/>
    </dgm:pt>
    <dgm:pt modelId="{3E3CCF9E-1F16-474C-BD16-968B56672559}" type="pres">
      <dgm:prSet presAssocID="{1FCEDCD3-23B9-4BEB-A843-FAF23CF6632C}" presName="rootComposite" presStyleCnt="0"/>
      <dgm:spPr/>
    </dgm:pt>
    <dgm:pt modelId="{564A5C57-D757-4025-9C92-CDDD77E21E33}" type="pres">
      <dgm:prSet presAssocID="{1FCEDCD3-23B9-4BEB-A843-FAF23CF6632C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1B89D199-4599-432D-9D1F-E34A33CF2D37}" type="pres">
      <dgm:prSet presAssocID="{1FCEDCD3-23B9-4BEB-A843-FAF23CF6632C}" presName="rootConnector" presStyleLbl="node2" presStyleIdx="0" presStyleCnt="2"/>
      <dgm:spPr/>
      <dgm:t>
        <a:bodyPr/>
        <a:lstStyle/>
        <a:p>
          <a:endParaRPr lang="es-AR"/>
        </a:p>
      </dgm:t>
    </dgm:pt>
    <dgm:pt modelId="{3A591FCC-D4B8-4458-9B34-D6B356A34397}" type="pres">
      <dgm:prSet presAssocID="{1FCEDCD3-23B9-4BEB-A843-FAF23CF6632C}" presName="hierChild4" presStyleCnt="0"/>
      <dgm:spPr/>
    </dgm:pt>
    <dgm:pt modelId="{717EB473-A1B9-4B21-815F-B3DEA269F9CF}" type="pres">
      <dgm:prSet presAssocID="{5A49976B-6D2D-43B7-8B83-E53A9CE79700}" presName="Name35" presStyleLbl="parChTrans1D3" presStyleIdx="0" presStyleCnt="3"/>
      <dgm:spPr/>
      <dgm:t>
        <a:bodyPr/>
        <a:lstStyle/>
        <a:p>
          <a:endParaRPr lang="es-AR"/>
        </a:p>
      </dgm:t>
    </dgm:pt>
    <dgm:pt modelId="{5FA832FB-74C1-496F-AC78-BD9A66A25017}" type="pres">
      <dgm:prSet presAssocID="{4385DF90-48F8-499E-BE24-50ABC96AA052}" presName="hierRoot2" presStyleCnt="0">
        <dgm:presLayoutVars>
          <dgm:hierBranch val="r"/>
        </dgm:presLayoutVars>
      </dgm:prSet>
      <dgm:spPr/>
    </dgm:pt>
    <dgm:pt modelId="{A7B35503-8B15-4575-AA06-0A7C6E796A69}" type="pres">
      <dgm:prSet presAssocID="{4385DF90-48F8-499E-BE24-50ABC96AA052}" presName="rootComposite" presStyleCnt="0"/>
      <dgm:spPr/>
    </dgm:pt>
    <dgm:pt modelId="{77395F03-CDE6-42E0-867F-95C189CE71ED}" type="pres">
      <dgm:prSet presAssocID="{4385DF90-48F8-499E-BE24-50ABC96AA052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803C9EC5-08E7-4562-8435-78C68C326629}" type="pres">
      <dgm:prSet presAssocID="{4385DF90-48F8-499E-BE24-50ABC96AA052}" presName="rootConnector" presStyleLbl="node3" presStyleIdx="0" presStyleCnt="3"/>
      <dgm:spPr/>
      <dgm:t>
        <a:bodyPr/>
        <a:lstStyle/>
        <a:p>
          <a:endParaRPr lang="es-AR"/>
        </a:p>
      </dgm:t>
    </dgm:pt>
    <dgm:pt modelId="{C0FEC885-F9D7-4E25-A7D6-22AE9373056F}" type="pres">
      <dgm:prSet presAssocID="{4385DF90-48F8-499E-BE24-50ABC96AA052}" presName="hierChild4" presStyleCnt="0"/>
      <dgm:spPr/>
    </dgm:pt>
    <dgm:pt modelId="{7959659F-15E1-4640-A947-765D5D39E58C}" type="pres">
      <dgm:prSet presAssocID="{4385DF90-48F8-499E-BE24-50ABC96AA052}" presName="hierChild5" presStyleCnt="0"/>
      <dgm:spPr/>
    </dgm:pt>
    <dgm:pt modelId="{97224ADA-2A56-4368-AB1D-A8DCDA1E8150}" type="pres">
      <dgm:prSet presAssocID="{1FCEDCD3-23B9-4BEB-A843-FAF23CF6632C}" presName="hierChild5" presStyleCnt="0"/>
      <dgm:spPr/>
    </dgm:pt>
    <dgm:pt modelId="{B9075D5B-222A-463F-9959-142C215B0713}" type="pres">
      <dgm:prSet presAssocID="{492BA10C-EF31-43D2-999D-709FC43B9730}" presName="Name35" presStyleLbl="parChTrans1D2" presStyleIdx="1" presStyleCnt="2"/>
      <dgm:spPr/>
      <dgm:t>
        <a:bodyPr/>
        <a:lstStyle/>
        <a:p>
          <a:endParaRPr lang="es-AR"/>
        </a:p>
      </dgm:t>
    </dgm:pt>
    <dgm:pt modelId="{1BFECE99-BC36-4785-8EE0-2FDCF468B66E}" type="pres">
      <dgm:prSet presAssocID="{E112B28E-7AE1-44FE-822C-E0AB3662BE79}" presName="hierRoot2" presStyleCnt="0">
        <dgm:presLayoutVars>
          <dgm:hierBranch/>
        </dgm:presLayoutVars>
      </dgm:prSet>
      <dgm:spPr/>
    </dgm:pt>
    <dgm:pt modelId="{C8ED9A9C-3923-47B3-A5EA-3C3A34C5A658}" type="pres">
      <dgm:prSet presAssocID="{E112B28E-7AE1-44FE-822C-E0AB3662BE79}" presName="rootComposite" presStyleCnt="0"/>
      <dgm:spPr/>
    </dgm:pt>
    <dgm:pt modelId="{2195BB09-9C2C-41AB-9A18-2C55BDE8360C}" type="pres">
      <dgm:prSet presAssocID="{E112B28E-7AE1-44FE-822C-E0AB3662BE79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F0DE2C90-BF1B-4E8B-9CD9-F28D52CD1820}" type="pres">
      <dgm:prSet presAssocID="{E112B28E-7AE1-44FE-822C-E0AB3662BE79}" presName="rootConnector" presStyleLbl="node2" presStyleIdx="1" presStyleCnt="2"/>
      <dgm:spPr/>
      <dgm:t>
        <a:bodyPr/>
        <a:lstStyle/>
        <a:p>
          <a:endParaRPr lang="es-AR"/>
        </a:p>
      </dgm:t>
    </dgm:pt>
    <dgm:pt modelId="{4F061834-0CC6-4A43-A05C-D77ED977A8C1}" type="pres">
      <dgm:prSet presAssocID="{E112B28E-7AE1-44FE-822C-E0AB3662BE79}" presName="hierChild4" presStyleCnt="0"/>
      <dgm:spPr/>
    </dgm:pt>
    <dgm:pt modelId="{E4A4A2FA-7FE7-4A1E-AE90-B7518DFF8688}" type="pres">
      <dgm:prSet presAssocID="{7A3E42AE-BCF3-4609-8B15-6881166A38DB}" presName="Name35" presStyleLbl="parChTrans1D3" presStyleIdx="1" presStyleCnt="3"/>
      <dgm:spPr/>
      <dgm:t>
        <a:bodyPr/>
        <a:lstStyle/>
        <a:p>
          <a:endParaRPr lang="es-AR"/>
        </a:p>
      </dgm:t>
    </dgm:pt>
    <dgm:pt modelId="{60718E92-28A0-4F09-A654-D3B9745E65AA}" type="pres">
      <dgm:prSet presAssocID="{88797EB1-DE3B-46B5-B6BE-1BB4C9739F66}" presName="hierRoot2" presStyleCnt="0">
        <dgm:presLayoutVars>
          <dgm:hierBranch val="r"/>
        </dgm:presLayoutVars>
      </dgm:prSet>
      <dgm:spPr/>
    </dgm:pt>
    <dgm:pt modelId="{591910DB-1D38-4661-8B1F-DD5D2E036B90}" type="pres">
      <dgm:prSet presAssocID="{88797EB1-DE3B-46B5-B6BE-1BB4C9739F66}" presName="rootComposite" presStyleCnt="0"/>
      <dgm:spPr/>
    </dgm:pt>
    <dgm:pt modelId="{7A1F8693-4699-4933-9A91-0A802E7B84EE}" type="pres">
      <dgm:prSet presAssocID="{88797EB1-DE3B-46B5-B6BE-1BB4C9739F66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72DD3935-7066-4B1C-A625-447AB01F82D1}" type="pres">
      <dgm:prSet presAssocID="{88797EB1-DE3B-46B5-B6BE-1BB4C9739F66}" presName="rootConnector" presStyleLbl="node3" presStyleIdx="1" presStyleCnt="3"/>
      <dgm:spPr/>
      <dgm:t>
        <a:bodyPr/>
        <a:lstStyle/>
        <a:p>
          <a:endParaRPr lang="es-AR"/>
        </a:p>
      </dgm:t>
    </dgm:pt>
    <dgm:pt modelId="{B7E7F652-1571-4006-BFCD-7A23CA4B2E59}" type="pres">
      <dgm:prSet presAssocID="{88797EB1-DE3B-46B5-B6BE-1BB4C9739F66}" presName="hierChild4" presStyleCnt="0"/>
      <dgm:spPr/>
    </dgm:pt>
    <dgm:pt modelId="{89B0C8FD-B208-400A-889C-F5BBCF9D6FE8}" type="pres">
      <dgm:prSet presAssocID="{33A6FD36-FB68-4C6F-BDC2-237FEF97DC9D}" presName="Name50" presStyleLbl="parChTrans1D4" presStyleIdx="0" presStyleCnt="5"/>
      <dgm:spPr/>
      <dgm:t>
        <a:bodyPr/>
        <a:lstStyle/>
        <a:p>
          <a:endParaRPr lang="es-AR"/>
        </a:p>
      </dgm:t>
    </dgm:pt>
    <dgm:pt modelId="{F2166852-52D7-4B24-93AB-50FDF0B1EAF6}" type="pres">
      <dgm:prSet presAssocID="{8C528DDB-783F-4786-A45F-95C782D7AC95}" presName="hierRoot2" presStyleCnt="0">
        <dgm:presLayoutVars>
          <dgm:hierBranch val="r"/>
        </dgm:presLayoutVars>
      </dgm:prSet>
      <dgm:spPr/>
    </dgm:pt>
    <dgm:pt modelId="{A228DBAA-DB95-4EE5-9A33-E072B99AA5F9}" type="pres">
      <dgm:prSet presAssocID="{8C528DDB-783F-4786-A45F-95C782D7AC95}" presName="rootComposite" presStyleCnt="0"/>
      <dgm:spPr/>
    </dgm:pt>
    <dgm:pt modelId="{48129188-DCDD-46DB-93A2-A3869D13537F}" type="pres">
      <dgm:prSet presAssocID="{8C528DDB-783F-4786-A45F-95C782D7AC95}" presName="rootText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B5B4BD4A-105A-4385-BC2B-5279F194BCC8}" type="pres">
      <dgm:prSet presAssocID="{8C528DDB-783F-4786-A45F-95C782D7AC95}" presName="rootConnector" presStyleLbl="node4" presStyleIdx="0" presStyleCnt="3"/>
      <dgm:spPr/>
      <dgm:t>
        <a:bodyPr/>
        <a:lstStyle/>
        <a:p>
          <a:endParaRPr lang="es-AR"/>
        </a:p>
      </dgm:t>
    </dgm:pt>
    <dgm:pt modelId="{44AC613C-F527-4B02-A942-1EFA4A0734DE}" type="pres">
      <dgm:prSet presAssocID="{8C528DDB-783F-4786-A45F-95C782D7AC95}" presName="hierChild4" presStyleCnt="0"/>
      <dgm:spPr/>
    </dgm:pt>
    <dgm:pt modelId="{38302871-CC2E-4594-BEA1-5C342BC9175F}" type="pres">
      <dgm:prSet presAssocID="{8C528DDB-783F-4786-A45F-95C782D7AC95}" presName="hierChild5" presStyleCnt="0"/>
      <dgm:spPr/>
    </dgm:pt>
    <dgm:pt modelId="{1E0A4316-6E25-4E78-A6BA-A9CF1FC71650}" type="pres">
      <dgm:prSet presAssocID="{4360C2F7-8315-4085-A264-56016E7146F7}" presName="Name111" presStyleLbl="parChTrans1D4" presStyleIdx="1" presStyleCnt="5"/>
      <dgm:spPr/>
      <dgm:t>
        <a:bodyPr/>
        <a:lstStyle/>
        <a:p>
          <a:endParaRPr lang="es-AR"/>
        </a:p>
      </dgm:t>
    </dgm:pt>
    <dgm:pt modelId="{362B57CF-58DE-4BF5-8C02-A9D0B7D2B795}" type="pres">
      <dgm:prSet presAssocID="{CFAB5FAC-C02C-4BCF-856F-41E19E65943E}" presName="hierRoot3" presStyleCnt="0">
        <dgm:presLayoutVars>
          <dgm:hierBranch/>
        </dgm:presLayoutVars>
      </dgm:prSet>
      <dgm:spPr/>
    </dgm:pt>
    <dgm:pt modelId="{38969CBE-98B9-4426-ADAD-7A08E75F42CE}" type="pres">
      <dgm:prSet presAssocID="{CFAB5FAC-C02C-4BCF-856F-41E19E65943E}" presName="rootComposite3" presStyleCnt="0"/>
      <dgm:spPr/>
    </dgm:pt>
    <dgm:pt modelId="{45A3FA24-EC96-475C-A1DF-4D3487AB66EA}" type="pres">
      <dgm:prSet presAssocID="{CFAB5FAC-C02C-4BCF-856F-41E19E65943E}" presName="rootText3" presStyleLbl="asst4" presStyleIdx="0" presStyleCnt="2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876B272C-3CE7-4F1B-89E1-71D1A9D49455}" type="pres">
      <dgm:prSet presAssocID="{CFAB5FAC-C02C-4BCF-856F-41E19E65943E}" presName="rootConnector3" presStyleLbl="asst4" presStyleIdx="0" presStyleCnt="2"/>
      <dgm:spPr/>
      <dgm:t>
        <a:bodyPr/>
        <a:lstStyle/>
        <a:p>
          <a:endParaRPr lang="es-AR"/>
        </a:p>
      </dgm:t>
    </dgm:pt>
    <dgm:pt modelId="{B52E1C95-7FEF-4F31-B449-C4768BADD1BC}" type="pres">
      <dgm:prSet presAssocID="{CFAB5FAC-C02C-4BCF-856F-41E19E65943E}" presName="hierChild6" presStyleCnt="0"/>
      <dgm:spPr/>
    </dgm:pt>
    <dgm:pt modelId="{D59B705C-A149-4BF3-9595-0C03A2EE9648}" type="pres">
      <dgm:prSet presAssocID="{24613336-E491-466C-9CE9-30C2B105D39B}" presName="Name35" presStyleLbl="parChTrans1D4" presStyleIdx="2" presStyleCnt="5"/>
      <dgm:spPr/>
      <dgm:t>
        <a:bodyPr/>
        <a:lstStyle/>
        <a:p>
          <a:endParaRPr lang="es-AR"/>
        </a:p>
      </dgm:t>
    </dgm:pt>
    <dgm:pt modelId="{BDE5093E-8F81-468C-9ABC-36D8115064E3}" type="pres">
      <dgm:prSet presAssocID="{9AD74B88-F209-4AE2-8BA6-252A01085C2C}" presName="hierRoot2" presStyleCnt="0">
        <dgm:presLayoutVars>
          <dgm:hierBranch val="r"/>
        </dgm:presLayoutVars>
      </dgm:prSet>
      <dgm:spPr/>
    </dgm:pt>
    <dgm:pt modelId="{5A00BB27-502A-441D-B11F-2CAC7D3F0E3A}" type="pres">
      <dgm:prSet presAssocID="{9AD74B88-F209-4AE2-8BA6-252A01085C2C}" presName="rootComposite" presStyleCnt="0"/>
      <dgm:spPr/>
    </dgm:pt>
    <dgm:pt modelId="{0397101D-1F2E-4DD3-80B7-4732A8A7BBDE}" type="pres">
      <dgm:prSet presAssocID="{9AD74B88-F209-4AE2-8BA6-252A01085C2C}" presName="rootText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1538AA86-1CF4-4DDC-AC5D-573296EA12AE}" type="pres">
      <dgm:prSet presAssocID="{9AD74B88-F209-4AE2-8BA6-252A01085C2C}" presName="rootConnector" presStyleLbl="node4" presStyleIdx="1" presStyleCnt="3"/>
      <dgm:spPr/>
      <dgm:t>
        <a:bodyPr/>
        <a:lstStyle/>
        <a:p>
          <a:endParaRPr lang="es-AR"/>
        </a:p>
      </dgm:t>
    </dgm:pt>
    <dgm:pt modelId="{EF06B0C9-762C-451F-9171-FD643214BEB8}" type="pres">
      <dgm:prSet presAssocID="{9AD74B88-F209-4AE2-8BA6-252A01085C2C}" presName="hierChild4" presStyleCnt="0"/>
      <dgm:spPr/>
    </dgm:pt>
    <dgm:pt modelId="{1FDC3F11-652D-4A5B-AB82-850560B286A2}" type="pres">
      <dgm:prSet presAssocID="{9AD74B88-F209-4AE2-8BA6-252A01085C2C}" presName="hierChild5" presStyleCnt="0"/>
      <dgm:spPr/>
    </dgm:pt>
    <dgm:pt modelId="{5798FCCC-92B0-4EA9-9863-D544D30AC93E}" type="pres">
      <dgm:prSet presAssocID="{CFAB5FAC-C02C-4BCF-856F-41E19E65943E}" presName="hierChild7" presStyleCnt="0"/>
      <dgm:spPr/>
    </dgm:pt>
    <dgm:pt modelId="{A20DA88D-F9F4-4BBF-BC57-FAA0C248D826}" type="pres">
      <dgm:prSet presAssocID="{20FA9614-E6E0-4959-BD4D-E06859F2E255}" presName="Name111" presStyleLbl="parChTrans1D4" presStyleIdx="3" presStyleCnt="5"/>
      <dgm:spPr/>
      <dgm:t>
        <a:bodyPr/>
        <a:lstStyle/>
        <a:p>
          <a:endParaRPr lang="es-AR"/>
        </a:p>
      </dgm:t>
    </dgm:pt>
    <dgm:pt modelId="{0206330D-DAA5-41AB-9EC1-713AFFDC5750}" type="pres">
      <dgm:prSet presAssocID="{258B8083-D4CA-494B-8649-8DD9FE6EC2E7}" presName="hierRoot3" presStyleCnt="0">
        <dgm:presLayoutVars>
          <dgm:hierBranch/>
        </dgm:presLayoutVars>
      </dgm:prSet>
      <dgm:spPr/>
    </dgm:pt>
    <dgm:pt modelId="{C74FE83E-1763-4CD6-B958-B192BA99E08D}" type="pres">
      <dgm:prSet presAssocID="{258B8083-D4CA-494B-8649-8DD9FE6EC2E7}" presName="rootComposite3" presStyleCnt="0"/>
      <dgm:spPr/>
    </dgm:pt>
    <dgm:pt modelId="{30F14359-C244-470F-A81E-72804E261C37}" type="pres">
      <dgm:prSet presAssocID="{258B8083-D4CA-494B-8649-8DD9FE6EC2E7}" presName="rootText3" presStyleLbl="asst4" presStyleIdx="1" presStyleCnt="2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0F67595B-0EDE-435C-B280-F652231D3D5C}" type="pres">
      <dgm:prSet presAssocID="{258B8083-D4CA-494B-8649-8DD9FE6EC2E7}" presName="rootConnector3" presStyleLbl="asst4" presStyleIdx="1" presStyleCnt="2"/>
      <dgm:spPr/>
      <dgm:t>
        <a:bodyPr/>
        <a:lstStyle/>
        <a:p>
          <a:endParaRPr lang="es-AR"/>
        </a:p>
      </dgm:t>
    </dgm:pt>
    <dgm:pt modelId="{23BDF3F0-B5E7-4423-9695-2742DA44B997}" type="pres">
      <dgm:prSet presAssocID="{258B8083-D4CA-494B-8649-8DD9FE6EC2E7}" presName="hierChild6" presStyleCnt="0"/>
      <dgm:spPr/>
    </dgm:pt>
    <dgm:pt modelId="{4414EFFB-C6EB-4F74-93DD-58EA0323808C}" type="pres">
      <dgm:prSet presAssocID="{29A5F8CF-2903-487A-8699-47922CCBFDD6}" presName="Name35" presStyleLbl="parChTrans1D4" presStyleIdx="4" presStyleCnt="5"/>
      <dgm:spPr/>
      <dgm:t>
        <a:bodyPr/>
        <a:lstStyle/>
        <a:p>
          <a:endParaRPr lang="es-AR"/>
        </a:p>
      </dgm:t>
    </dgm:pt>
    <dgm:pt modelId="{5BE1072B-415E-4A7C-A115-1B1974240AE5}" type="pres">
      <dgm:prSet presAssocID="{C41276D7-ED9D-486D-9CC6-92E04312B8D5}" presName="hierRoot2" presStyleCnt="0">
        <dgm:presLayoutVars>
          <dgm:hierBranch val="r"/>
        </dgm:presLayoutVars>
      </dgm:prSet>
      <dgm:spPr/>
    </dgm:pt>
    <dgm:pt modelId="{04ACB988-09BA-43B9-AD0A-85E7EBB8495B}" type="pres">
      <dgm:prSet presAssocID="{C41276D7-ED9D-486D-9CC6-92E04312B8D5}" presName="rootComposite" presStyleCnt="0"/>
      <dgm:spPr/>
    </dgm:pt>
    <dgm:pt modelId="{BA13B682-A15B-4297-AA3C-6E0536B9B0C4}" type="pres">
      <dgm:prSet presAssocID="{C41276D7-ED9D-486D-9CC6-92E04312B8D5}" presName="rootText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148239C8-0D0E-44EA-B2F5-C863EA11E9A6}" type="pres">
      <dgm:prSet presAssocID="{C41276D7-ED9D-486D-9CC6-92E04312B8D5}" presName="rootConnector" presStyleLbl="node4" presStyleIdx="2" presStyleCnt="3"/>
      <dgm:spPr/>
      <dgm:t>
        <a:bodyPr/>
        <a:lstStyle/>
        <a:p>
          <a:endParaRPr lang="es-AR"/>
        </a:p>
      </dgm:t>
    </dgm:pt>
    <dgm:pt modelId="{DE646983-0A9F-45EC-A114-E19EC0DDFBC3}" type="pres">
      <dgm:prSet presAssocID="{C41276D7-ED9D-486D-9CC6-92E04312B8D5}" presName="hierChild4" presStyleCnt="0"/>
      <dgm:spPr/>
    </dgm:pt>
    <dgm:pt modelId="{B4F83666-2405-4529-80A2-AAFE835C0093}" type="pres">
      <dgm:prSet presAssocID="{C41276D7-ED9D-486D-9CC6-92E04312B8D5}" presName="hierChild5" presStyleCnt="0"/>
      <dgm:spPr/>
    </dgm:pt>
    <dgm:pt modelId="{CE1ACEF7-C606-45F2-ADE2-953B1DF330D5}" type="pres">
      <dgm:prSet presAssocID="{258B8083-D4CA-494B-8649-8DD9FE6EC2E7}" presName="hierChild7" presStyleCnt="0"/>
      <dgm:spPr/>
    </dgm:pt>
    <dgm:pt modelId="{FB64041D-A61D-4B62-B5FE-1AD30463B159}" type="pres">
      <dgm:prSet presAssocID="{88797EB1-DE3B-46B5-B6BE-1BB4C9739F66}" presName="hierChild5" presStyleCnt="0"/>
      <dgm:spPr/>
    </dgm:pt>
    <dgm:pt modelId="{D918D2C0-9785-417A-9F8B-C5B6991DB670}" type="pres">
      <dgm:prSet presAssocID="{2BDCE9EB-012C-4297-A701-88A2FC1EDE7D}" presName="Name35" presStyleLbl="parChTrans1D3" presStyleIdx="2" presStyleCnt="3"/>
      <dgm:spPr/>
      <dgm:t>
        <a:bodyPr/>
        <a:lstStyle/>
        <a:p>
          <a:endParaRPr lang="es-AR"/>
        </a:p>
      </dgm:t>
    </dgm:pt>
    <dgm:pt modelId="{03B4BBF0-AE7B-42A0-995D-C75F498EE291}" type="pres">
      <dgm:prSet presAssocID="{7DEDE3CB-9D6F-43CD-9EC5-9F716F033D5D}" presName="hierRoot2" presStyleCnt="0">
        <dgm:presLayoutVars>
          <dgm:hierBranch val="r"/>
        </dgm:presLayoutVars>
      </dgm:prSet>
      <dgm:spPr/>
    </dgm:pt>
    <dgm:pt modelId="{F0ECB87F-FA61-4532-8912-E9DDC5710AE2}" type="pres">
      <dgm:prSet presAssocID="{7DEDE3CB-9D6F-43CD-9EC5-9F716F033D5D}" presName="rootComposite" presStyleCnt="0"/>
      <dgm:spPr/>
    </dgm:pt>
    <dgm:pt modelId="{9AEE64D2-1645-4700-977A-A08E1C189E8C}" type="pres">
      <dgm:prSet presAssocID="{7DEDE3CB-9D6F-43CD-9EC5-9F716F033D5D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14299970-04B0-4120-B680-934D4EA45CAE}" type="pres">
      <dgm:prSet presAssocID="{7DEDE3CB-9D6F-43CD-9EC5-9F716F033D5D}" presName="rootConnector" presStyleLbl="node3" presStyleIdx="2" presStyleCnt="3"/>
      <dgm:spPr/>
      <dgm:t>
        <a:bodyPr/>
        <a:lstStyle/>
        <a:p>
          <a:endParaRPr lang="es-AR"/>
        </a:p>
      </dgm:t>
    </dgm:pt>
    <dgm:pt modelId="{3B1A9D95-C5D5-4149-A673-BFB03D81A346}" type="pres">
      <dgm:prSet presAssocID="{7DEDE3CB-9D6F-43CD-9EC5-9F716F033D5D}" presName="hierChild4" presStyleCnt="0"/>
      <dgm:spPr/>
    </dgm:pt>
    <dgm:pt modelId="{4BF130BF-3479-48CA-814C-0F134CB814B6}" type="pres">
      <dgm:prSet presAssocID="{7DEDE3CB-9D6F-43CD-9EC5-9F716F033D5D}" presName="hierChild5" presStyleCnt="0"/>
      <dgm:spPr/>
    </dgm:pt>
    <dgm:pt modelId="{39D26AFB-7571-48E9-BE21-110C2625646C}" type="pres">
      <dgm:prSet presAssocID="{E112B28E-7AE1-44FE-822C-E0AB3662BE79}" presName="hierChild5" presStyleCnt="0"/>
      <dgm:spPr/>
    </dgm:pt>
    <dgm:pt modelId="{DD3DD326-6BE9-46F8-A489-C80D717B32B1}" type="pres">
      <dgm:prSet presAssocID="{9E4F0CCD-8BEE-4AAD-99D5-EC7E808042DF}" presName="hierChild3" presStyleCnt="0"/>
      <dgm:spPr/>
    </dgm:pt>
  </dgm:ptLst>
  <dgm:cxnLst>
    <dgm:cxn modelId="{81C4E60A-D678-4E2D-BA35-727E5DAAFF36}" type="presOf" srcId="{8C528DDB-783F-4786-A45F-95C782D7AC95}" destId="{48129188-DCDD-46DB-93A2-A3869D13537F}" srcOrd="0" destOrd="0" presId="urn:microsoft.com/office/officeart/2005/8/layout/orgChart1"/>
    <dgm:cxn modelId="{3D6A865A-36CF-4763-8111-6970C5944C28}" type="presOf" srcId="{4385DF90-48F8-499E-BE24-50ABC96AA052}" destId="{77395F03-CDE6-42E0-867F-95C189CE71ED}" srcOrd="0" destOrd="0" presId="urn:microsoft.com/office/officeart/2005/8/layout/orgChart1"/>
    <dgm:cxn modelId="{111B14AA-E438-4C85-9CAB-7E8AB8F4AE52}" type="presOf" srcId="{2BDCE9EB-012C-4297-A701-88A2FC1EDE7D}" destId="{D918D2C0-9785-417A-9F8B-C5B6991DB670}" srcOrd="0" destOrd="0" presId="urn:microsoft.com/office/officeart/2005/8/layout/orgChart1"/>
    <dgm:cxn modelId="{F88A22FE-7111-4881-9FB1-EAEC4C38098A}" type="presOf" srcId="{8C528DDB-783F-4786-A45F-95C782D7AC95}" destId="{B5B4BD4A-105A-4385-BC2B-5279F194BCC8}" srcOrd="1" destOrd="0" presId="urn:microsoft.com/office/officeart/2005/8/layout/orgChart1"/>
    <dgm:cxn modelId="{53570F9D-EEC4-4D66-B342-3DAEE675C521}" srcId="{8C528DDB-783F-4786-A45F-95C782D7AC95}" destId="{CFAB5FAC-C02C-4BCF-856F-41E19E65943E}" srcOrd="0" destOrd="0" parTransId="{4360C2F7-8315-4085-A264-56016E7146F7}" sibTransId="{7B2CB02B-B440-410D-B531-2A5ED456BBEB}"/>
    <dgm:cxn modelId="{FEFFD9EC-4A56-4185-AC7A-E7DF0999D12E}" type="presOf" srcId="{7A3E42AE-BCF3-4609-8B15-6881166A38DB}" destId="{E4A4A2FA-7FE7-4A1E-AE90-B7518DFF8688}" srcOrd="0" destOrd="0" presId="urn:microsoft.com/office/officeart/2005/8/layout/orgChart1"/>
    <dgm:cxn modelId="{1FF01CC8-91B8-4E05-9BF4-0BA961E6B10A}" type="presOf" srcId="{9E4F0CCD-8BEE-4AAD-99D5-EC7E808042DF}" destId="{4F7D4A29-290C-47E8-A824-3C8ED28F99AE}" srcOrd="0" destOrd="0" presId="urn:microsoft.com/office/officeart/2005/8/layout/orgChart1"/>
    <dgm:cxn modelId="{7AE57345-5E40-4836-95CA-AAB8DE2443C8}" srcId="{9E4F0CCD-8BEE-4AAD-99D5-EC7E808042DF}" destId="{1FCEDCD3-23B9-4BEB-A843-FAF23CF6632C}" srcOrd="0" destOrd="0" parTransId="{9AB1021D-6359-4396-B9DC-2976258B812D}" sibTransId="{7EC0948A-6965-415F-BBFD-6114CE75EE14}"/>
    <dgm:cxn modelId="{718038CB-0410-404E-87BC-1AF90EEB1A09}" type="presOf" srcId="{9AB1021D-6359-4396-B9DC-2976258B812D}" destId="{2848F34F-D45E-47C7-83A7-949EFA01765E}" srcOrd="0" destOrd="0" presId="urn:microsoft.com/office/officeart/2005/8/layout/orgChart1"/>
    <dgm:cxn modelId="{C5661FBF-8EDB-46BF-AC73-378D884CEFF7}" type="presOf" srcId="{E112B28E-7AE1-44FE-822C-E0AB3662BE79}" destId="{F0DE2C90-BF1B-4E8B-9CD9-F28D52CD1820}" srcOrd="1" destOrd="0" presId="urn:microsoft.com/office/officeart/2005/8/layout/orgChart1"/>
    <dgm:cxn modelId="{4BFA8B85-009A-4138-934C-5B1E587BF6CB}" type="presOf" srcId="{4385DF90-48F8-499E-BE24-50ABC96AA052}" destId="{803C9EC5-08E7-4562-8435-78C68C326629}" srcOrd="1" destOrd="0" presId="urn:microsoft.com/office/officeart/2005/8/layout/orgChart1"/>
    <dgm:cxn modelId="{9F736786-677F-427B-94FC-1CB454F025CC}" type="presOf" srcId="{33A6FD36-FB68-4C6F-BDC2-237FEF97DC9D}" destId="{89B0C8FD-B208-400A-889C-F5BBCF9D6FE8}" srcOrd="0" destOrd="0" presId="urn:microsoft.com/office/officeart/2005/8/layout/orgChart1"/>
    <dgm:cxn modelId="{8D3B0457-CBA8-48DB-AA3E-4C9B8A171862}" type="presOf" srcId="{24613336-E491-466C-9CE9-30C2B105D39B}" destId="{D59B705C-A149-4BF3-9595-0C03A2EE9648}" srcOrd="0" destOrd="0" presId="urn:microsoft.com/office/officeart/2005/8/layout/orgChart1"/>
    <dgm:cxn modelId="{F97EAEC3-4836-48C4-9061-C605F82043DB}" srcId="{88797EB1-DE3B-46B5-B6BE-1BB4C9739F66}" destId="{8C528DDB-783F-4786-A45F-95C782D7AC95}" srcOrd="0" destOrd="0" parTransId="{33A6FD36-FB68-4C6F-BDC2-237FEF97DC9D}" sibTransId="{FD51B583-D539-4316-9579-2CBDE59E99D9}"/>
    <dgm:cxn modelId="{885B3765-F6E0-4006-8657-D1EF6E7207BC}" srcId="{1FCEDCD3-23B9-4BEB-A843-FAF23CF6632C}" destId="{4385DF90-48F8-499E-BE24-50ABC96AA052}" srcOrd="0" destOrd="0" parTransId="{5A49976B-6D2D-43B7-8B83-E53A9CE79700}" sibTransId="{443D772A-8EAC-4486-ABD0-FC8EC4AD49FF}"/>
    <dgm:cxn modelId="{ED6F2381-A46F-48B0-B5AC-3CD3916D6F71}" srcId="{E112B28E-7AE1-44FE-822C-E0AB3662BE79}" destId="{7DEDE3CB-9D6F-43CD-9EC5-9F716F033D5D}" srcOrd="1" destOrd="0" parTransId="{2BDCE9EB-012C-4297-A701-88A2FC1EDE7D}" sibTransId="{DBD98598-8261-40BF-904D-108E0C2259FF}"/>
    <dgm:cxn modelId="{A570CFD0-6CE2-4B55-8A3C-8BBE77F5A8C7}" srcId="{4371FB1B-79F6-4A36-A34C-1A3D0997911B}" destId="{9E4F0CCD-8BEE-4AAD-99D5-EC7E808042DF}" srcOrd="0" destOrd="0" parTransId="{7A969EEE-F3A3-44F5-9245-68D2D65B34A8}" sibTransId="{3EC47118-30AE-4309-9A15-19DC7224D16F}"/>
    <dgm:cxn modelId="{039D46D1-7EFE-4ECD-80C9-3BCC48844A0B}" type="presOf" srcId="{492BA10C-EF31-43D2-999D-709FC43B9730}" destId="{B9075D5B-222A-463F-9959-142C215B0713}" srcOrd="0" destOrd="0" presId="urn:microsoft.com/office/officeart/2005/8/layout/orgChart1"/>
    <dgm:cxn modelId="{720A6CE9-DBC1-49E7-BC4A-9C9FEAB0E2B8}" type="presOf" srcId="{C41276D7-ED9D-486D-9CC6-92E04312B8D5}" destId="{148239C8-0D0E-44EA-B2F5-C863EA11E9A6}" srcOrd="1" destOrd="0" presId="urn:microsoft.com/office/officeart/2005/8/layout/orgChart1"/>
    <dgm:cxn modelId="{BD23EA38-9737-4B49-9149-596496979F32}" type="presOf" srcId="{CFAB5FAC-C02C-4BCF-856F-41E19E65943E}" destId="{45A3FA24-EC96-475C-A1DF-4D3487AB66EA}" srcOrd="0" destOrd="0" presId="urn:microsoft.com/office/officeart/2005/8/layout/orgChart1"/>
    <dgm:cxn modelId="{9B26A0A3-764E-4B68-83EE-852DC02523B4}" type="presOf" srcId="{CFAB5FAC-C02C-4BCF-856F-41E19E65943E}" destId="{876B272C-3CE7-4F1B-89E1-71D1A9D49455}" srcOrd="1" destOrd="0" presId="urn:microsoft.com/office/officeart/2005/8/layout/orgChart1"/>
    <dgm:cxn modelId="{2D839096-85C6-400E-90D6-46231254386F}" type="presOf" srcId="{7DEDE3CB-9D6F-43CD-9EC5-9F716F033D5D}" destId="{9AEE64D2-1645-4700-977A-A08E1C189E8C}" srcOrd="0" destOrd="0" presId="urn:microsoft.com/office/officeart/2005/8/layout/orgChart1"/>
    <dgm:cxn modelId="{4C8451FE-E3C6-4979-A007-9577E4538134}" type="presOf" srcId="{9AD74B88-F209-4AE2-8BA6-252A01085C2C}" destId="{1538AA86-1CF4-4DDC-AC5D-573296EA12AE}" srcOrd="1" destOrd="0" presId="urn:microsoft.com/office/officeart/2005/8/layout/orgChart1"/>
    <dgm:cxn modelId="{EDCD6CA0-08CB-4604-8142-10627EA0568C}" type="presOf" srcId="{258B8083-D4CA-494B-8649-8DD9FE6EC2E7}" destId="{30F14359-C244-470F-A81E-72804E261C37}" srcOrd="0" destOrd="0" presId="urn:microsoft.com/office/officeart/2005/8/layout/orgChart1"/>
    <dgm:cxn modelId="{A6DDC01F-74AF-4B2F-9CE3-20B396FF2386}" type="presOf" srcId="{1FCEDCD3-23B9-4BEB-A843-FAF23CF6632C}" destId="{564A5C57-D757-4025-9C92-CDDD77E21E33}" srcOrd="0" destOrd="0" presId="urn:microsoft.com/office/officeart/2005/8/layout/orgChart1"/>
    <dgm:cxn modelId="{823ED4E2-A37A-4DFA-AE0B-67FA7E49B358}" type="presOf" srcId="{88797EB1-DE3B-46B5-B6BE-1BB4C9739F66}" destId="{7A1F8693-4699-4933-9A91-0A802E7B84EE}" srcOrd="0" destOrd="0" presId="urn:microsoft.com/office/officeart/2005/8/layout/orgChart1"/>
    <dgm:cxn modelId="{9EDC16F4-8CC4-4060-B0CE-2E18715C1F21}" srcId="{E112B28E-7AE1-44FE-822C-E0AB3662BE79}" destId="{88797EB1-DE3B-46B5-B6BE-1BB4C9739F66}" srcOrd="0" destOrd="0" parTransId="{7A3E42AE-BCF3-4609-8B15-6881166A38DB}" sibTransId="{066A9FA3-FE7A-4E5C-9DD7-BD488147B5BD}"/>
    <dgm:cxn modelId="{AA6C0529-C6BC-4B3E-8EEC-27F444F61E34}" type="presOf" srcId="{7DEDE3CB-9D6F-43CD-9EC5-9F716F033D5D}" destId="{14299970-04B0-4120-B680-934D4EA45CAE}" srcOrd="1" destOrd="0" presId="urn:microsoft.com/office/officeart/2005/8/layout/orgChart1"/>
    <dgm:cxn modelId="{D02E1A62-A7DD-4411-9D26-0C6F1B977A01}" srcId="{CFAB5FAC-C02C-4BCF-856F-41E19E65943E}" destId="{9AD74B88-F209-4AE2-8BA6-252A01085C2C}" srcOrd="0" destOrd="0" parTransId="{24613336-E491-466C-9CE9-30C2B105D39B}" sibTransId="{E18F2779-8316-41E6-A017-FA1BBFAD28EB}"/>
    <dgm:cxn modelId="{8E921721-B8D9-424B-B7EF-94DABEAE0D70}" type="presOf" srcId="{88797EB1-DE3B-46B5-B6BE-1BB4C9739F66}" destId="{72DD3935-7066-4B1C-A625-447AB01F82D1}" srcOrd="1" destOrd="0" presId="urn:microsoft.com/office/officeart/2005/8/layout/orgChart1"/>
    <dgm:cxn modelId="{A7BF74BA-0434-4DFA-B9A5-D2FFDAFA00E5}" srcId="{258B8083-D4CA-494B-8649-8DD9FE6EC2E7}" destId="{C41276D7-ED9D-486D-9CC6-92E04312B8D5}" srcOrd="0" destOrd="0" parTransId="{29A5F8CF-2903-487A-8699-47922CCBFDD6}" sibTransId="{F93CF84E-E710-40B7-8284-2D669B3A0025}"/>
    <dgm:cxn modelId="{0F585EC5-09DE-49D0-87AD-B7B6517910F4}" type="presOf" srcId="{4371FB1B-79F6-4A36-A34C-1A3D0997911B}" destId="{8E49D2A7-5659-48AB-BB98-FAC0E95F45C2}" srcOrd="0" destOrd="0" presId="urn:microsoft.com/office/officeart/2005/8/layout/orgChart1"/>
    <dgm:cxn modelId="{3134B33F-D460-4A3B-BF1A-3B8802F9A4CE}" srcId="{9E4F0CCD-8BEE-4AAD-99D5-EC7E808042DF}" destId="{E112B28E-7AE1-44FE-822C-E0AB3662BE79}" srcOrd="1" destOrd="0" parTransId="{492BA10C-EF31-43D2-999D-709FC43B9730}" sibTransId="{1451A2EA-4517-4532-AC4E-F9CEB990F927}"/>
    <dgm:cxn modelId="{B2FF61CD-FCC8-4C2C-A746-F7514E0B18B9}" type="presOf" srcId="{1FCEDCD3-23B9-4BEB-A843-FAF23CF6632C}" destId="{1B89D199-4599-432D-9D1F-E34A33CF2D37}" srcOrd="1" destOrd="0" presId="urn:microsoft.com/office/officeart/2005/8/layout/orgChart1"/>
    <dgm:cxn modelId="{8F78F623-7DAD-49A6-88B0-14D0CD21D383}" type="presOf" srcId="{20FA9614-E6E0-4959-BD4D-E06859F2E255}" destId="{A20DA88D-F9F4-4BBF-BC57-FAA0C248D826}" srcOrd="0" destOrd="0" presId="urn:microsoft.com/office/officeart/2005/8/layout/orgChart1"/>
    <dgm:cxn modelId="{099E49D7-C37B-4044-8BD2-BB3023BB0EC4}" type="presOf" srcId="{9AD74B88-F209-4AE2-8BA6-252A01085C2C}" destId="{0397101D-1F2E-4DD3-80B7-4732A8A7BBDE}" srcOrd="0" destOrd="0" presId="urn:microsoft.com/office/officeart/2005/8/layout/orgChart1"/>
    <dgm:cxn modelId="{6CD5FFE1-4C55-4950-9C40-E8D227470D5C}" srcId="{8C528DDB-783F-4786-A45F-95C782D7AC95}" destId="{258B8083-D4CA-494B-8649-8DD9FE6EC2E7}" srcOrd="1" destOrd="0" parTransId="{20FA9614-E6E0-4959-BD4D-E06859F2E255}" sibTransId="{6555CE2E-F6FD-4607-8DA4-FAB94337A104}"/>
    <dgm:cxn modelId="{6FA7D068-7C3C-4BA7-9B11-32E8F70C1BF8}" type="presOf" srcId="{4360C2F7-8315-4085-A264-56016E7146F7}" destId="{1E0A4316-6E25-4E78-A6BA-A9CF1FC71650}" srcOrd="0" destOrd="0" presId="urn:microsoft.com/office/officeart/2005/8/layout/orgChart1"/>
    <dgm:cxn modelId="{5400B946-A34B-4135-8F1B-9F828BB1C39D}" type="presOf" srcId="{C41276D7-ED9D-486D-9CC6-92E04312B8D5}" destId="{BA13B682-A15B-4297-AA3C-6E0536B9B0C4}" srcOrd="0" destOrd="0" presId="urn:microsoft.com/office/officeart/2005/8/layout/orgChart1"/>
    <dgm:cxn modelId="{A134EE82-8F20-44E3-8678-489C5AE0FC69}" type="presOf" srcId="{5A49976B-6D2D-43B7-8B83-E53A9CE79700}" destId="{717EB473-A1B9-4B21-815F-B3DEA269F9CF}" srcOrd="0" destOrd="0" presId="urn:microsoft.com/office/officeart/2005/8/layout/orgChart1"/>
    <dgm:cxn modelId="{9038DACE-D25B-4CBD-BB49-B04675CA8F4E}" type="presOf" srcId="{258B8083-D4CA-494B-8649-8DD9FE6EC2E7}" destId="{0F67595B-0EDE-435C-B280-F652231D3D5C}" srcOrd="1" destOrd="0" presId="urn:microsoft.com/office/officeart/2005/8/layout/orgChart1"/>
    <dgm:cxn modelId="{3FD7DFD8-4892-4DCF-B162-60909C612E8A}" type="presOf" srcId="{29A5F8CF-2903-487A-8699-47922CCBFDD6}" destId="{4414EFFB-C6EB-4F74-93DD-58EA0323808C}" srcOrd="0" destOrd="0" presId="urn:microsoft.com/office/officeart/2005/8/layout/orgChart1"/>
    <dgm:cxn modelId="{CCDC27BA-47CA-412D-89D3-699D62278EB0}" type="presOf" srcId="{E112B28E-7AE1-44FE-822C-E0AB3662BE79}" destId="{2195BB09-9C2C-41AB-9A18-2C55BDE8360C}" srcOrd="0" destOrd="0" presId="urn:microsoft.com/office/officeart/2005/8/layout/orgChart1"/>
    <dgm:cxn modelId="{E73C643A-4BBF-4E49-9F8D-013C1C79E60C}" type="presOf" srcId="{9E4F0CCD-8BEE-4AAD-99D5-EC7E808042DF}" destId="{49190547-D1B1-4A6E-8DD2-8183841F3896}" srcOrd="1" destOrd="0" presId="urn:microsoft.com/office/officeart/2005/8/layout/orgChart1"/>
    <dgm:cxn modelId="{9A617857-D812-4BBE-879E-76CA3EF59FD5}" type="presParOf" srcId="{8E49D2A7-5659-48AB-BB98-FAC0E95F45C2}" destId="{A5924A30-5765-4F54-9304-37F760BAB595}" srcOrd="0" destOrd="0" presId="urn:microsoft.com/office/officeart/2005/8/layout/orgChart1"/>
    <dgm:cxn modelId="{54A375BF-D301-42C6-8652-423838D798C7}" type="presParOf" srcId="{A5924A30-5765-4F54-9304-37F760BAB595}" destId="{66077B55-456B-4A86-B35C-F8D29A359429}" srcOrd="0" destOrd="0" presId="urn:microsoft.com/office/officeart/2005/8/layout/orgChart1"/>
    <dgm:cxn modelId="{078AAA5A-E1C9-4948-B8D3-EDD1128E068A}" type="presParOf" srcId="{66077B55-456B-4A86-B35C-F8D29A359429}" destId="{4F7D4A29-290C-47E8-A824-3C8ED28F99AE}" srcOrd="0" destOrd="0" presId="urn:microsoft.com/office/officeart/2005/8/layout/orgChart1"/>
    <dgm:cxn modelId="{3F5E0D80-9C76-477F-8ACA-D8EECD201F72}" type="presParOf" srcId="{66077B55-456B-4A86-B35C-F8D29A359429}" destId="{49190547-D1B1-4A6E-8DD2-8183841F3896}" srcOrd="1" destOrd="0" presId="urn:microsoft.com/office/officeart/2005/8/layout/orgChart1"/>
    <dgm:cxn modelId="{1F62AA06-2032-44F8-A9F9-A46BCE622A5E}" type="presParOf" srcId="{A5924A30-5765-4F54-9304-37F760BAB595}" destId="{FEFC24A0-525F-4248-A9B8-476091204E78}" srcOrd="1" destOrd="0" presId="urn:microsoft.com/office/officeart/2005/8/layout/orgChart1"/>
    <dgm:cxn modelId="{57309C3C-400C-4953-AD53-209972374023}" type="presParOf" srcId="{FEFC24A0-525F-4248-A9B8-476091204E78}" destId="{2848F34F-D45E-47C7-83A7-949EFA01765E}" srcOrd="0" destOrd="0" presId="urn:microsoft.com/office/officeart/2005/8/layout/orgChart1"/>
    <dgm:cxn modelId="{C13F927F-40FA-427F-BA34-79C74BFC55FA}" type="presParOf" srcId="{FEFC24A0-525F-4248-A9B8-476091204E78}" destId="{59C144D1-6C57-42A8-BAF2-7D7D99A1F30D}" srcOrd="1" destOrd="0" presId="urn:microsoft.com/office/officeart/2005/8/layout/orgChart1"/>
    <dgm:cxn modelId="{1E6178C3-13EF-4493-8FFF-437E402450EA}" type="presParOf" srcId="{59C144D1-6C57-42A8-BAF2-7D7D99A1F30D}" destId="{3E3CCF9E-1F16-474C-BD16-968B56672559}" srcOrd="0" destOrd="0" presId="urn:microsoft.com/office/officeart/2005/8/layout/orgChart1"/>
    <dgm:cxn modelId="{FDBF254D-5DA3-4F67-98ED-9D4420C75818}" type="presParOf" srcId="{3E3CCF9E-1F16-474C-BD16-968B56672559}" destId="{564A5C57-D757-4025-9C92-CDDD77E21E33}" srcOrd="0" destOrd="0" presId="urn:microsoft.com/office/officeart/2005/8/layout/orgChart1"/>
    <dgm:cxn modelId="{2F3ABE48-DFE8-4BA5-8F98-E6BA4BBEF139}" type="presParOf" srcId="{3E3CCF9E-1F16-474C-BD16-968B56672559}" destId="{1B89D199-4599-432D-9D1F-E34A33CF2D37}" srcOrd="1" destOrd="0" presId="urn:microsoft.com/office/officeart/2005/8/layout/orgChart1"/>
    <dgm:cxn modelId="{D69A614F-0677-4525-80E9-5BD5F15B7597}" type="presParOf" srcId="{59C144D1-6C57-42A8-BAF2-7D7D99A1F30D}" destId="{3A591FCC-D4B8-4458-9B34-D6B356A34397}" srcOrd="1" destOrd="0" presId="urn:microsoft.com/office/officeart/2005/8/layout/orgChart1"/>
    <dgm:cxn modelId="{08BDA65E-D7D6-412E-B3F4-A4A21508DD10}" type="presParOf" srcId="{3A591FCC-D4B8-4458-9B34-D6B356A34397}" destId="{717EB473-A1B9-4B21-815F-B3DEA269F9CF}" srcOrd="0" destOrd="0" presId="urn:microsoft.com/office/officeart/2005/8/layout/orgChart1"/>
    <dgm:cxn modelId="{66A27958-B58A-40FD-8128-38CCBD9EEA62}" type="presParOf" srcId="{3A591FCC-D4B8-4458-9B34-D6B356A34397}" destId="{5FA832FB-74C1-496F-AC78-BD9A66A25017}" srcOrd="1" destOrd="0" presId="urn:microsoft.com/office/officeart/2005/8/layout/orgChart1"/>
    <dgm:cxn modelId="{4BCDCEE7-1E10-4AD5-A2E0-ECC34D7325A6}" type="presParOf" srcId="{5FA832FB-74C1-496F-AC78-BD9A66A25017}" destId="{A7B35503-8B15-4575-AA06-0A7C6E796A69}" srcOrd="0" destOrd="0" presId="urn:microsoft.com/office/officeart/2005/8/layout/orgChart1"/>
    <dgm:cxn modelId="{EFC020DE-8B83-4057-86CA-50BF606FF112}" type="presParOf" srcId="{A7B35503-8B15-4575-AA06-0A7C6E796A69}" destId="{77395F03-CDE6-42E0-867F-95C189CE71ED}" srcOrd="0" destOrd="0" presId="urn:microsoft.com/office/officeart/2005/8/layout/orgChart1"/>
    <dgm:cxn modelId="{5C945051-F115-4B46-8ADA-E276F279B7A8}" type="presParOf" srcId="{A7B35503-8B15-4575-AA06-0A7C6E796A69}" destId="{803C9EC5-08E7-4562-8435-78C68C326629}" srcOrd="1" destOrd="0" presId="urn:microsoft.com/office/officeart/2005/8/layout/orgChart1"/>
    <dgm:cxn modelId="{D2D65FFB-5782-4C96-AAA9-1A276A3975B0}" type="presParOf" srcId="{5FA832FB-74C1-496F-AC78-BD9A66A25017}" destId="{C0FEC885-F9D7-4E25-A7D6-22AE9373056F}" srcOrd="1" destOrd="0" presId="urn:microsoft.com/office/officeart/2005/8/layout/orgChart1"/>
    <dgm:cxn modelId="{9924B1EE-B7F2-4A2B-AADB-CA647857E21D}" type="presParOf" srcId="{5FA832FB-74C1-496F-AC78-BD9A66A25017}" destId="{7959659F-15E1-4640-A947-765D5D39E58C}" srcOrd="2" destOrd="0" presId="urn:microsoft.com/office/officeart/2005/8/layout/orgChart1"/>
    <dgm:cxn modelId="{1159972D-C65C-46A7-A1B5-0DECF7A52A7B}" type="presParOf" srcId="{59C144D1-6C57-42A8-BAF2-7D7D99A1F30D}" destId="{97224ADA-2A56-4368-AB1D-A8DCDA1E8150}" srcOrd="2" destOrd="0" presId="urn:microsoft.com/office/officeart/2005/8/layout/orgChart1"/>
    <dgm:cxn modelId="{111EF614-77B5-4E36-B37F-42C4DFB5FD90}" type="presParOf" srcId="{FEFC24A0-525F-4248-A9B8-476091204E78}" destId="{B9075D5B-222A-463F-9959-142C215B0713}" srcOrd="2" destOrd="0" presId="urn:microsoft.com/office/officeart/2005/8/layout/orgChart1"/>
    <dgm:cxn modelId="{0F8BF512-CCD6-47B5-A461-8AA7968AFC51}" type="presParOf" srcId="{FEFC24A0-525F-4248-A9B8-476091204E78}" destId="{1BFECE99-BC36-4785-8EE0-2FDCF468B66E}" srcOrd="3" destOrd="0" presId="urn:microsoft.com/office/officeart/2005/8/layout/orgChart1"/>
    <dgm:cxn modelId="{533D7052-500B-43FB-AA0A-1DAA06D8AC86}" type="presParOf" srcId="{1BFECE99-BC36-4785-8EE0-2FDCF468B66E}" destId="{C8ED9A9C-3923-47B3-A5EA-3C3A34C5A658}" srcOrd="0" destOrd="0" presId="urn:microsoft.com/office/officeart/2005/8/layout/orgChart1"/>
    <dgm:cxn modelId="{77EBD9A1-292E-48C4-92C3-307ED8BBB387}" type="presParOf" srcId="{C8ED9A9C-3923-47B3-A5EA-3C3A34C5A658}" destId="{2195BB09-9C2C-41AB-9A18-2C55BDE8360C}" srcOrd="0" destOrd="0" presId="urn:microsoft.com/office/officeart/2005/8/layout/orgChart1"/>
    <dgm:cxn modelId="{70B75FF5-07AB-45AF-9BCE-DD6324A904FE}" type="presParOf" srcId="{C8ED9A9C-3923-47B3-A5EA-3C3A34C5A658}" destId="{F0DE2C90-BF1B-4E8B-9CD9-F28D52CD1820}" srcOrd="1" destOrd="0" presId="urn:microsoft.com/office/officeart/2005/8/layout/orgChart1"/>
    <dgm:cxn modelId="{4C4B371D-F0DC-49C1-81CB-29F17834D7FA}" type="presParOf" srcId="{1BFECE99-BC36-4785-8EE0-2FDCF468B66E}" destId="{4F061834-0CC6-4A43-A05C-D77ED977A8C1}" srcOrd="1" destOrd="0" presId="urn:microsoft.com/office/officeart/2005/8/layout/orgChart1"/>
    <dgm:cxn modelId="{FA88814E-9C33-4F39-A6D3-11986AF40414}" type="presParOf" srcId="{4F061834-0CC6-4A43-A05C-D77ED977A8C1}" destId="{E4A4A2FA-7FE7-4A1E-AE90-B7518DFF8688}" srcOrd="0" destOrd="0" presId="urn:microsoft.com/office/officeart/2005/8/layout/orgChart1"/>
    <dgm:cxn modelId="{F7DAD682-9E26-4109-8B4E-B30F12334295}" type="presParOf" srcId="{4F061834-0CC6-4A43-A05C-D77ED977A8C1}" destId="{60718E92-28A0-4F09-A654-D3B9745E65AA}" srcOrd="1" destOrd="0" presId="urn:microsoft.com/office/officeart/2005/8/layout/orgChart1"/>
    <dgm:cxn modelId="{F92BB7EA-A80C-4985-A5F2-7CED942DA2DF}" type="presParOf" srcId="{60718E92-28A0-4F09-A654-D3B9745E65AA}" destId="{591910DB-1D38-4661-8B1F-DD5D2E036B90}" srcOrd="0" destOrd="0" presId="urn:microsoft.com/office/officeart/2005/8/layout/orgChart1"/>
    <dgm:cxn modelId="{5999A446-02F4-4A5A-A042-EF557B937683}" type="presParOf" srcId="{591910DB-1D38-4661-8B1F-DD5D2E036B90}" destId="{7A1F8693-4699-4933-9A91-0A802E7B84EE}" srcOrd="0" destOrd="0" presId="urn:microsoft.com/office/officeart/2005/8/layout/orgChart1"/>
    <dgm:cxn modelId="{9841C5CF-5D7C-4DD7-9206-4F6995AF5735}" type="presParOf" srcId="{591910DB-1D38-4661-8B1F-DD5D2E036B90}" destId="{72DD3935-7066-4B1C-A625-447AB01F82D1}" srcOrd="1" destOrd="0" presId="urn:microsoft.com/office/officeart/2005/8/layout/orgChart1"/>
    <dgm:cxn modelId="{66C99F3C-A6B8-44B8-B3CF-DBE15ABE1D21}" type="presParOf" srcId="{60718E92-28A0-4F09-A654-D3B9745E65AA}" destId="{B7E7F652-1571-4006-BFCD-7A23CA4B2E59}" srcOrd="1" destOrd="0" presId="urn:microsoft.com/office/officeart/2005/8/layout/orgChart1"/>
    <dgm:cxn modelId="{837BB95B-9077-43E9-9E7F-EF0D188DCFD6}" type="presParOf" srcId="{B7E7F652-1571-4006-BFCD-7A23CA4B2E59}" destId="{89B0C8FD-B208-400A-889C-F5BBCF9D6FE8}" srcOrd="0" destOrd="0" presId="urn:microsoft.com/office/officeart/2005/8/layout/orgChart1"/>
    <dgm:cxn modelId="{13DBA596-50E7-4F39-B5E5-7461E50D5A92}" type="presParOf" srcId="{B7E7F652-1571-4006-BFCD-7A23CA4B2E59}" destId="{F2166852-52D7-4B24-93AB-50FDF0B1EAF6}" srcOrd="1" destOrd="0" presId="urn:microsoft.com/office/officeart/2005/8/layout/orgChart1"/>
    <dgm:cxn modelId="{A6501C86-11CB-4522-840A-10D863B645BA}" type="presParOf" srcId="{F2166852-52D7-4B24-93AB-50FDF0B1EAF6}" destId="{A228DBAA-DB95-4EE5-9A33-E072B99AA5F9}" srcOrd="0" destOrd="0" presId="urn:microsoft.com/office/officeart/2005/8/layout/orgChart1"/>
    <dgm:cxn modelId="{05693D16-8087-408B-96D5-A401F0819373}" type="presParOf" srcId="{A228DBAA-DB95-4EE5-9A33-E072B99AA5F9}" destId="{48129188-DCDD-46DB-93A2-A3869D13537F}" srcOrd="0" destOrd="0" presId="urn:microsoft.com/office/officeart/2005/8/layout/orgChart1"/>
    <dgm:cxn modelId="{8FDD03AE-EF30-4B16-949E-14FD069FC71C}" type="presParOf" srcId="{A228DBAA-DB95-4EE5-9A33-E072B99AA5F9}" destId="{B5B4BD4A-105A-4385-BC2B-5279F194BCC8}" srcOrd="1" destOrd="0" presId="urn:microsoft.com/office/officeart/2005/8/layout/orgChart1"/>
    <dgm:cxn modelId="{6046F405-F275-41D0-B3A7-5900A8D16181}" type="presParOf" srcId="{F2166852-52D7-4B24-93AB-50FDF0B1EAF6}" destId="{44AC613C-F527-4B02-A942-1EFA4A0734DE}" srcOrd="1" destOrd="0" presId="urn:microsoft.com/office/officeart/2005/8/layout/orgChart1"/>
    <dgm:cxn modelId="{524B848B-BEBA-4F39-AAA8-E60554A2E9E2}" type="presParOf" srcId="{F2166852-52D7-4B24-93AB-50FDF0B1EAF6}" destId="{38302871-CC2E-4594-BEA1-5C342BC9175F}" srcOrd="2" destOrd="0" presId="urn:microsoft.com/office/officeart/2005/8/layout/orgChart1"/>
    <dgm:cxn modelId="{D0FCBEC1-71C8-429C-867E-D94EEB669872}" type="presParOf" srcId="{38302871-CC2E-4594-BEA1-5C342BC9175F}" destId="{1E0A4316-6E25-4E78-A6BA-A9CF1FC71650}" srcOrd="0" destOrd="0" presId="urn:microsoft.com/office/officeart/2005/8/layout/orgChart1"/>
    <dgm:cxn modelId="{3DA4E327-18C5-47EB-A4B6-AAD3EFDAB5C1}" type="presParOf" srcId="{38302871-CC2E-4594-BEA1-5C342BC9175F}" destId="{362B57CF-58DE-4BF5-8C02-A9D0B7D2B795}" srcOrd="1" destOrd="0" presId="urn:microsoft.com/office/officeart/2005/8/layout/orgChart1"/>
    <dgm:cxn modelId="{3FD30222-8DE9-4FB1-9610-7241CF601FD0}" type="presParOf" srcId="{362B57CF-58DE-4BF5-8C02-A9D0B7D2B795}" destId="{38969CBE-98B9-4426-ADAD-7A08E75F42CE}" srcOrd="0" destOrd="0" presId="urn:microsoft.com/office/officeart/2005/8/layout/orgChart1"/>
    <dgm:cxn modelId="{FDF83D2F-3ECC-49CC-A20C-44B0DD647F4B}" type="presParOf" srcId="{38969CBE-98B9-4426-ADAD-7A08E75F42CE}" destId="{45A3FA24-EC96-475C-A1DF-4D3487AB66EA}" srcOrd="0" destOrd="0" presId="urn:microsoft.com/office/officeart/2005/8/layout/orgChart1"/>
    <dgm:cxn modelId="{2DCDCDDE-E4BF-4A7C-A39B-9B4A19EDC8C0}" type="presParOf" srcId="{38969CBE-98B9-4426-ADAD-7A08E75F42CE}" destId="{876B272C-3CE7-4F1B-89E1-71D1A9D49455}" srcOrd="1" destOrd="0" presId="urn:microsoft.com/office/officeart/2005/8/layout/orgChart1"/>
    <dgm:cxn modelId="{D1AAB207-503F-4337-B649-FFFB13503534}" type="presParOf" srcId="{362B57CF-58DE-4BF5-8C02-A9D0B7D2B795}" destId="{B52E1C95-7FEF-4F31-B449-C4768BADD1BC}" srcOrd="1" destOrd="0" presId="urn:microsoft.com/office/officeart/2005/8/layout/orgChart1"/>
    <dgm:cxn modelId="{50A269BE-CF4D-4A3C-98B7-0B03BD7F69E4}" type="presParOf" srcId="{B52E1C95-7FEF-4F31-B449-C4768BADD1BC}" destId="{D59B705C-A149-4BF3-9595-0C03A2EE9648}" srcOrd="0" destOrd="0" presId="urn:microsoft.com/office/officeart/2005/8/layout/orgChart1"/>
    <dgm:cxn modelId="{E7171DB0-0EF8-4BB9-8AE1-78D41F8A06AD}" type="presParOf" srcId="{B52E1C95-7FEF-4F31-B449-C4768BADD1BC}" destId="{BDE5093E-8F81-468C-9ABC-36D8115064E3}" srcOrd="1" destOrd="0" presId="urn:microsoft.com/office/officeart/2005/8/layout/orgChart1"/>
    <dgm:cxn modelId="{E39A3D26-74E8-4337-8DE6-184EA704781E}" type="presParOf" srcId="{BDE5093E-8F81-468C-9ABC-36D8115064E3}" destId="{5A00BB27-502A-441D-B11F-2CAC7D3F0E3A}" srcOrd="0" destOrd="0" presId="urn:microsoft.com/office/officeart/2005/8/layout/orgChart1"/>
    <dgm:cxn modelId="{26351D4D-E69D-4FD7-A5CD-A18057EB03C5}" type="presParOf" srcId="{5A00BB27-502A-441D-B11F-2CAC7D3F0E3A}" destId="{0397101D-1F2E-4DD3-80B7-4732A8A7BBDE}" srcOrd="0" destOrd="0" presId="urn:microsoft.com/office/officeart/2005/8/layout/orgChart1"/>
    <dgm:cxn modelId="{1D7217A8-F07D-4957-9DAB-7E0E85717BC1}" type="presParOf" srcId="{5A00BB27-502A-441D-B11F-2CAC7D3F0E3A}" destId="{1538AA86-1CF4-4DDC-AC5D-573296EA12AE}" srcOrd="1" destOrd="0" presId="urn:microsoft.com/office/officeart/2005/8/layout/orgChart1"/>
    <dgm:cxn modelId="{A3DB68A5-61C2-4E41-9E09-16861C21015D}" type="presParOf" srcId="{BDE5093E-8F81-468C-9ABC-36D8115064E3}" destId="{EF06B0C9-762C-451F-9171-FD643214BEB8}" srcOrd="1" destOrd="0" presId="urn:microsoft.com/office/officeart/2005/8/layout/orgChart1"/>
    <dgm:cxn modelId="{BD8BD6C7-24FC-4B2B-9DCC-613EE9E7CE78}" type="presParOf" srcId="{BDE5093E-8F81-468C-9ABC-36D8115064E3}" destId="{1FDC3F11-652D-4A5B-AB82-850560B286A2}" srcOrd="2" destOrd="0" presId="urn:microsoft.com/office/officeart/2005/8/layout/orgChart1"/>
    <dgm:cxn modelId="{D6CCD3E4-AD63-4F31-B420-BDEB93B0F3F0}" type="presParOf" srcId="{362B57CF-58DE-4BF5-8C02-A9D0B7D2B795}" destId="{5798FCCC-92B0-4EA9-9863-D544D30AC93E}" srcOrd="2" destOrd="0" presId="urn:microsoft.com/office/officeart/2005/8/layout/orgChart1"/>
    <dgm:cxn modelId="{4FF650E1-F443-4566-B8B6-7DC0BEDD1988}" type="presParOf" srcId="{38302871-CC2E-4594-BEA1-5C342BC9175F}" destId="{A20DA88D-F9F4-4BBF-BC57-FAA0C248D826}" srcOrd="2" destOrd="0" presId="urn:microsoft.com/office/officeart/2005/8/layout/orgChart1"/>
    <dgm:cxn modelId="{D9E3B943-6E40-408C-AE85-CBF175B96F25}" type="presParOf" srcId="{38302871-CC2E-4594-BEA1-5C342BC9175F}" destId="{0206330D-DAA5-41AB-9EC1-713AFFDC5750}" srcOrd="3" destOrd="0" presId="urn:microsoft.com/office/officeart/2005/8/layout/orgChart1"/>
    <dgm:cxn modelId="{DF6CE730-2C39-416C-8414-36792E7045FD}" type="presParOf" srcId="{0206330D-DAA5-41AB-9EC1-713AFFDC5750}" destId="{C74FE83E-1763-4CD6-B958-B192BA99E08D}" srcOrd="0" destOrd="0" presId="urn:microsoft.com/office/officeart/2005/8/layout/orgChart1"/>
    <dgm:cxn modelId="{C2B365CA-7C27-4DB5-A2F2-881291E3BF9B}" type="presParOf" srcId="{C74FE83E-1763-4CD6-B958-B192BA99E08D}" destId="{30F14359-C244-470F-A81E-72804E261C37}" srcOrd="0" destOrd="0" presId="urn:microsoft.com/office/officeart/2005/8/layout/orgChart1"/>
    <dgm:cxn modelId="{A46E9084-7F42-4E12-A5EB-A38632F42E32}" type="presParOf" srcId="{C74FE83E-1763-4CD6-B958-B192BA99E08D}" destId="{0F67595B-0EDE-435C-B280-F652231D3D5C}" srcOrd="1" destOrd="0" presId="urn:microsoft.com/office/officeart/2005/8/layout/orgChart1"/>
    <dgm:cxn modelId="{17E9E139-8119-444A-9CB6-314B398C1C41}" type="presParOf" srcId="{0206330D-DAA5-41AB-9EC1-713AFFDC5750}" destId="{23BDF3F0-B5E7-4423-9695-2742DA44B997}" srcOrd="1" destOrd="0" presId="urn:microsoft.com/office/officeart/2005/8/layout/orgChart1"/>
    <dgm:cxn modelId="{DE4BB5E9-70AF-41CE-BBA9-6D50535271D7}" type="presParOf" srcId="{23BDF3F0-B5E7-4423-9695-2742DA44B997}" destId="{4414EFFB-C6EB-4F74-93DD-58EA0323808C}" srcOrd="0" destOrd="0" presId="urn:microsoft.com/office/officeart/2005/8/layout/orgChart1"/>
    <dgm:cxn modelId="{CA17BD2B-130F-4A46-BD3E-01633BFE8EE7}" type="presParOf" srcId="{23BDF3F0-B5E7-4423-9695-2742DA44B997}" destId="{5BE1072B-415E-4A7C-A115-1B1974240AE5}" srcOrd="1" destOrd="0" presId="urn:microsoft.com/office/officeart/2005/8/layout/orgChart1"/>
    <dgm:cxn modelId="{09C27431-B782-446B-90BB-1DC566DA9E47}" type="presParOf" srcId="{5BE1072B-415E-4A7C-A115-1B1974240AE5}" destId="{04ACB988-09BA-43B9-AD0A-85E7EBB8495B}" srcOrd="0" destOrd="0" presId="urn:microsoft.com/office/officeart/2005/8/layout/orgChart1"/>
    <dgm:cxn modelId="{BBB6DFCA-28FB-46DF-A79A-3C0C5725BEA2}" type="presParOf" srcId="{04ACB988-09BA-43B9-AD0A-85E7EBB8495B}" destId="{BA13B682-A15B-4297-AA3C-6E0536B9B0C4}" srcOrd="0" destOrd="0" presId="urn:microsoft.com/office/officeart/2005/8/layout/orgChart1"/>
    <dgm:cxn modelId="{6E1773D6-72DC-4254-BB60-C8C58DE7D84E}" type="presParOf" srcId="{04ACB988-09BA-43B9-AD0A-85E7EBB8495B}" destId="{148239C8-0D0E-44EA-B2F5-C863EA11E9A6}" srcOrd="1" destOrd="0" presId="urn:microsoft.com/office/officeart/2005/8/layout/orgChart1"/>
    <dgm:cxn modelId="{55E009E6-300F-4E87-8C6D-97EFC72C1B6A}" type="presParOf" srcId="{5BE1072B-415E-4A7C-A115-1B1974240AE5}" destId="{DE646983-0A9F-45EC-A114-E19EC0DDFBC3}" srcOrd="1" destOrd="0" presId="urn:microsoft.com/office/officeart/2005/8/layout/orgChart1"/>
    <dgm:cxn modelId="{4BAB3E31-16D2-4266-A9A4-7B298CC86FA9}" type="presParOf" srcId="{5BE1072B-415E-4A7C-A115-1B1974240AE5}" destId="{B4F83666-2405-4529-80A2-AAFE835C0093}" srcOrd="2" destOrd="0" presId="urn:microsoft.com/office/officeart/2005/8/layout/orgChart1"/>
    <dgm:cxn modelId="{1DE5F4B9-FE27-4425-8AE3-1217DD2074E4}" type="presParOf" srcId="{0206330D-DAA5-41AB-9EC1-713AFFDC5750}" destId="{CE1ACEF7-C606-45F2-ADE2-953B1DF330D5}" srcOrd="2" destOrd="0" presId="urn:microsoft.com/office/officeart/2005/8/layout/orgChart1"/>
    <dgm:cxn modelId="{FEDBCF79-8A02-4B6B-9FF3-32975F9CC26E}" type="presParOf" srcId="{60718E92-28A0-4F09-A654-D3B9745E65AA}" destId="{FB64041D-A61D-4B62-B5FE-1AD30463B159}" srcOrd="2" destOrd="0" presId="urn:microsoft.com/office/officeart/2005/8/layout/orgChart1"/>
    <dgm:cxn modelId="{46DC9FCA-E373-4F05-9318-76CF54E29411}" type="presParOf" srcId="{4F061834-0CC6-4A43-A05C-D77ED977A8C1}" destId="{D918D2C0-9785-417A-9F8B-C5B6991DB670}" srcOrd="2" destOrd="0" presId="urn:microsoft.com/office/officeart/2005/8/layout/orgChart1"/>
    <dgm:cxn modelId="{467DA10B-E89A-4085-B658-896E0FE03826}" type="presParOf" srcId="{4F061834-0CC6-4A43-A05C-D77ED977A8C1}" destId="{03B4BBF0-AE7B-42A0-995D-C75F498EE291}" srcOrd="3" destOrd="0" presId="urn:microsoft.com/office/officeart/2005/8/layout/orgChart1"/>
    <dgm:cxn modelId="{063D24E8-32E6-4936-8692-A324B28EEBCA}" type="presParOf" srcId="{03B4BBF0-AE7B-42A0-995D-C75F498EE291}" destId="{F0ECB87F-FA61-4532-8912-E9DDC5710AE2}" srcOrd="0" destOrd="0" presId="urn:microsoft.com/office/officeart/2005/8/layout/orgChart1"/>
    <dgm:cxn modelId="{FD0DE150-3220-4E80-AC1D-8430A49952EA}" type="presParOf" srcId="{F0ECB87F-FA61-4532-8912-E9DDC5710AE2}" destId="{9AEE64D2-1645-4700-977A-A08E1C189E8C}" srcOrd="0" destOrd="0" presId="urn:microsoft.com/office/officeart/2005/8/layout/orgChart1"/>
    <dgm:cxn modelId="{AFF716C2-FCAC-48FC-AD52-57CE3D0BA1CE}" type="presParOf" srcId="{F0ECB87F-FA61-4532-8912-E9DDC5710AE2}" destId="{14299970-04B0-4120-B680-934D4EA45CAE}" srcOrd="1" destOrd="0" presId="urn:microsoft.com/office/officeart/2005/8/layout/orgChart1"/>
    <dgm:cxn modelId="{5457176E-9782-49C5-B574-BF3E61336F86}" type="presParOf" srcId="{03B4BBF0-AE7B-42A0-995D-C75F498EE291}" destId="{3B1A9D95-C5D5-4149-A673-BFB03D81A346}" srcOrd="1" destOrd="0" presId="urn:microsoft.com/office/officeart/2005/8/layout/orgChart1"/>
    <dgm:cxn modelId="{CC29D8FF-8996-4EF4-8D2E-5B0BD4A38BAC}" type="presParOf" srcId="{03B4BBF0-AE7B-42A0-995D-C75F498EE291}" destId="{4BF130BF-3479-48CA-814C-0F134CB814B6}" srcOrd="2" destOrd="0" presId="urn:microsoft.com/office/officeart/2005/8/layout/orgChart1"/>
    <dgm:cxn modelId="{772BE0E7-0C87-4241-BCF4-C628B1586387}" type="presParOf" srcId="{1BFECE99-BC36-4785-8EE0-2FDCF468B66E}" destId="{39D26AFB-7571-48E9-BE21-110C2625646C}" srcOrd="2" destOrd="0" presId="urn:microsoft.com/office/officeart/2005/8/layout/orgChart1"/>
    <dgm:cxn modelId="{FA2A362A-B1F4-460E-9D22-FE3113A50B9D}" type="presParOf" srcId="{A5924A30-5765-4F54-9304-37F760BAB595}" destId="{DD3DD326-6BE9-46F8-A489-C80D717B32B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2AF6477-A2CF-4B3A-8779-3D918593F323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AR"/>
        </a:p>
      </dgm:t>
    </dgm:pt>
    <dgm:pt modelId="{C3F8742B-4F81-470C-9506-AF18CC638293}">
      <dgm:prSet phldrT="[Texto]" custT="1"/>
      <dgm:spPr/>
      <dgm:t>
        <a:bodyPr/>
        <a:lstStyle/>
        <a:p>
          <a:r>
            <a:rPr lang="es-AR" sz="1000" dirty="0" err="1" smtClean="0"/>
            <a:t>Quilotórax</a:t>
          </a:r>
          <a:endParaRPr lang="es-AR" sz="1000" dirty="0"/>
        </a:p>
      </dgm:t>
    </dgm:pt>
    <dgm:pt modelId="{917FF4DA-92DA-4614-85F9-6609FDCB8BCD}" type="parTrans" cxnId="{17D45DE7-37C9-43ED-9DBA-9F97944E525F}">
      <dgm:prSet/>
      <dgm:spPr/>
      <dgm:t>
        <a:bodyPr/>
        <a:lstStyle/>
        <a:p>
          <a:endParaRPr lang="es-AR" sz="1000"/>
        </a:p>
      </dgm:t>
    </dgm:pt>
    <dgm:pt modelId="{A643BE56-5E52-429B-886C-9CBAD6233643}" type="sibTrans" cxnId="{17D45DE7-37C9-43ED-9DBA-9F97944E525F}">
      <dgm:prSet/>
      <dgm:spPr/>
      <dgm:t>
        <a:bodyPr/>
        <a:lstStyle/>
        <a:p>
          <a:endParaRPr lang="es-AR" sz="1000"/>
        </a:p>
      </dgm:t>
    </dgm:pt>
    <dgm:pt modelId="{4FA288D0-182C-4645-B222-CA8EFCDD9D4A}">
      <dgm:prSet phldrT="[Texto]" custT="1"/>
      <dgm:spPr/>
      <dgm:t>
        <a:bodyPr/>
        <a:lstStyle/>
        <a:p>
          <a:r>
            <a:rPr lang="es-MX" altLang="es-AR" sz="1000" dirty="0" smtClean="0"/>
            <a:t>Color lechoso</a:t>
          </a:r>
          <a:endParaRPr lang="es-AR" sz="1000" dirty="0"/>
        </a:p>
      </dgm:t>
    </dgm:pt>
    <dgm:pt modelId="{14578BCD-EF2B-409E-9956-AA91398BD685}" type="parTrans" cxnId="{02F0A996-84DE-46A9-9DCD-111E927A4943}">
      <dgm:prSet/>
      <dgm:spPr/>
      <dgm:t>
        <a:bodyPr/>
        <a:lstStyle/>
        <a:p>
          <a:endParaRPr lang="es-AR" sz="1000"/>
        </a:p>
      </dgm:t>
    </dgm:pt>
    <dgm:pt modelId="{6B571BBF-515B-4289-9863-140132468795}" type="sibTrans" cxnId="{02F0A996-84DE-46A9-9DCD-111E927A4943}">
      <dgm:prSet/>
      <dgm:spPr/>
      <dgm:t>
        <a:bodyPr/>
        <a:lstStyle/>
        <a:p>
          <a:endParaRPr lang="es-AR" sz="1000"/>
        </a:p>
      </dgm:t>
    </dgm:pt>
    <dgm:pt modelId="{19ACA5BB-42E3-4BF7-9F43-A9289050486D}">
      <dgm:prSet phldrT="[Texto]" custT="1"/>
      <dgm:spPr/>
      <dgm:t>
        <a:bodyPr/>
        <a:lstStyle/>
        <a:p>
          <a:r>
            <a:rPr lang="es-AR" sz="1000" dirty="0" smtClean="0"/>
            <a:t>Hemático</a:t>
          </a:r>
          <a:endParaRPr lang="es-AR" sz="1000" dirty="0"/>
        </a:p>
      </dgm:t>
    </dgm:pt>
    <dgm:pt modelId="{76A9D14E-C501-47F1-BC53-359507D4F6C4}" type="parTrans" cxnId="{BB993300-B381-4F28-8CA5-60F2D375D52A}">
      <dgm:prSet/>
      <dgm:spPr/>
      <dgm:t>
        <a:bodyPr/>
        <a:lstStyle/>
        <a:p>
          <a:endParaRPr lang="es-AR" sz="1000"/>
        </a:p>
      </dgm:t>
    </dgm:pt>
    <dgm:pt modelId="{DC6B6B3F-D5BF-403D-940B-CDF41C54E29E}" type="sibTrans" cxnId="{BB993300-B381-4F28-8CA5-60F2D375D52A}">
      <dgm:prSet/>
      <dgm:spPr/>
      <dgm:t>
        <a:bodyPr/>
        <a:lstStyle/>
        <a:p>
          <a:endParaRPr lang="es-AR" sz="1000"/>
        </a:p>
      </dgm:t>
    </dgm:pt>
    <dgm:pt modelId="{8C7D44A5-BFCB-4B23-AB78-BBFC76C3FADE}">
      <dgm:prSet phldrT="[Texto]" custT="1"/>
      <dgm:spPr/>
      <dgm:t>
        <a:bodyPr/>
        <a:lstStyle/>
        <a:p>
          <a:r>
            <a:rPr lang="es-MX" altLang="es-AR" sz="1000" dirty="0" smtClean="0"/>
            <a:t>Cálculo: </a:t>
          </a:r>
          <a:r>
            <a:rPr lang="es-MX" altLang="es-AR" sz="1000" dirty="0" err="1" smtClean="0"/>
            <a:t>Hto</a:t>
          </a:r>
          <a:r>
            <a:rPr lang="es-MX" altLang="es-AR" sz="1000" dirty="0" smtClean="0"/>
            <a:t> pleural / </a:t>
          </a:r>
          <a:r>
            <a:rPr lang="es-MX" altLang="es-AR" sz="1000" dirty="0" err="1" smtClean="0"/>
            <a:t>Hto</a:t>
          </a:r>
          <a:r>
            <a:rPr lang="es-MX" altLang="es-AR" sz="1000" dirty="0" smtClean="0"/>
            <a:t> sérico</a:t>
          </a:r>
          <a:endParaRPr lang="es-AR" sz="1000" dirty="0"/>
        </a:p>
      </dgm:t>
    </dgm:pt>
    <dgm:pt modelId="{F1052D4E-1B47-4989-BF1C-B5584AC81F20}" type="parTrans" cxnId="{396BCA0E-45A6-4287-B0E6-26EECD1FA243}">
      <dgm:prSet/>
      <dgm:spPr/>
      <dgm:t>
        <a:bodyPr/>
        <a:lstStyle/>
        <a:p>
          <a:endParaRPr lang="es-AR" sz="1000"/>
        </a:p>
      </dgm:t>
    </dgm:pt>
    <dgm:pt modelId="{FDE66BB9-9511-48D3-BA7F-E0307AA1732C}" type="sibTrans" cxnId="{396BCA0E-45A6-4287-B0E6-26EECD1FA243}">
      <dgm:prSet/>
      <dgm:spPr/>
      <dgm:t>
        <a:bodyPr/>
        <a:lstStyle/>
        <a:p>
          <a:endParaRPr lang="es-AR" sz="1000"/>
        </a:p>
      </dgm:t>
    </dgm:pt>
    <dgm:pt modelId="{CCA69AEF-0A88-4D26-B8C1-18D151D92075}">
      <dgm:prSet phldrT="[Texto]" custT="1"/>
      <dgm:spPr/>
      <dgm:t>
        <a:bodyPr/>
        <a:lstStyle/>
        <a:p>
          <a:r>
            <a:rPr lang="es-AR" sz="1000" dirty="0" smtClean="0"/>
            <a:t>Amilasa</a:t>
          </a:r>
          <a:endParaRPr lang="es-AR" sz="1000" dirty="0"/>
        </a:p>
      </dgm:t>
    </dgm:pt>
    <dgm:pt modelId="{09F2FA09-CC53-4D4D-AD3B-41EA401D64E7}" type="parTrans" cxnId="{11D142DE-F4A6-4CCC-86BD-A306710DDF32}">
      <dgm:prSet/>
      <dgm:spPr/>
      <dgm:t>
        <a:bodyPr/>
        <a:lstStyle/>
        <a:p>
          <a:endParaRPr lang="es-AR" sz="1000"/>
        </a:p>
      </dgm:t>
    </dgm:pt>
    <dgm:pt modelId="{F4DF5AED-4C69-4260-B2A9-80A85B5F23CE}" type="sibTrans" cxnId="{11D142DE-F4A6-4CCC-86BD-A306710DDF32}">
      <dgm:prSet/>
      <dgm:spPr/>
      <dgm:t>
        <a:bodyPr/>
        <a:lstStyle/>
        <a:p>
          <a:endParaRPr lang="es-AR" sz="1000"/>
        </a:p>
      </dgm:t>
    </dgm:pt>
    <dgm:pt modelId="{16982199-C3F8-4906-870C-5B50D7D0D182}">
      <dgm:prSet phldrT="[Texto]" custT="1"/>
      <dgm:spPr/>
      <dgm:t>
        <a:bodyPr/>
        <a:lstStyle/>
        <a:p>
          <a:r>
            <a:rPr lang="es-MX" altLang="es-AR" sz="1000" dirty="0" smtClean="0"/>
            <a:t>Pancreatitis Aguda (4 al 20%)</a:t>
          </a:r>
          <a:endParaRPr lang="es-AR" sz="1000" dirty="0"/>
        </a:p>
      </dgm:t>
    </dgm:pt>
    <dgm:pt modelId="{25998816-141E-4DDD-9C9E-F768807EB8D1}" type="parTrans" cxnId="{CEC76BF3-327B-401C-A32F-3AF9CA853465}">
      <dgm:prSet/>
      <dgm:spPr/>
      <dgm:t>
        <a:bodyPr/>
        <a:lstStyle/>
        <a:p>
          <a:endParaRPr lang="es-AR" sz="1000"/>
        </a:p>
      </dgm:t>
    </dgm:pt>
    <dgm:pt modelId="{7CBF191A-F8D2-4EB6-B8CD-47CC35D94268}" type="sibTrans" cxnId="{CEC76BF3-327B-401C-A32F-3AF9CA853465}">
      <dgm:prSet/>
      <dgm:spPr/>
      <dgm:t>
        <a:bodyPr/>
        <a:lstStyle/>
        <a:p>
          <a:endParaRPr lang="es-AR" sz="1000"/>
        </a:p>
      </dgm:t>
    </dgm:pt>
    <dgm:pt modelId="{CB9D5DFE-7CEF-4A29-84F2-79688BD99F9D}">
      <dgm:prSet custT="1"/>
      <dgm:spPr/>
      <dgm:t>
        <a:bodyPr/>
        <a:lstStyle/>
        <a:p>
          <a:r>
            <a:rPr lang="es-MX" altLang="es-AR" sz="1000" smtClean="0"/>
            <a:t>Triglicéridos &gt; 110 mg/dl</a:t>
          </a:r>
          <a:endParaRPr lang="es-MX" altLang="es-AR" sz="1000" dirty="0" smtClean="0"/>
        </a:p>
      </dgm:t>
    </dgm:pt>
    <dgm:pt modelId="{FF1C0464-52D2-4905-8476-D8400ED340CF}" type="parTrans" cxnId="{30253CF3-3AEC-4A78-BEC0-609B862F65CD}">
      <dgm:prSet/>
      <dgm:spPr/>
      <dgm:t>
        <a:bodyPr/>
        <a:lstStyle/>
        <a:p>
          <a:endParaRPr lang="es-AR" sz="1000"/>
        </a:p>
      </dgm:t>
    </dgm:pt>
    <dgm:pt modelId="{CAF100AF-FF22-4412-9051-3CF87F16617F}" type="sibTrans" cxnId="{30253CF3-3AEC-4A78-BEC0-609B862F65CD}">
      <dgm:prSet/>
      <dgm:spPr/>
      <dgm:t>
        <a:bodyPr/>
        <a:lstStyle/>
        <a:p>
          <a:endParaRPr lang="es-AR" sz="1000"/>
        </a:p>
      </dgm:t>
    </dgm:pt>
    <dgm:pt modelId="{4EAD7202-CC7F-4534-BA68-2ADBE9605E7A}">
      <dgm:prSet custT="1"/>
      <dgm:spPr/>
      <dgm:t>
        <a:bodyPr/>
        <a:lstStyle/>
        <a:p>
          <a:r>
            <a:rPr lang="es-MX" altLang="es-AR" sz="1000" dirty="0" smtClean="0"/>
            <a:t>TGL </a:t>
          </a:r>
          <a:r>
            <a:rPr lang="es-MX" altLang="es-AR" sz="1000" dirty="0" err="1" smtClean="0"/>
            <a:t>pl</a:t>
          </a:r>
          <a:r>
            <a:rPr lang="es-MX" altLang="es-AR" sz="1000" dirty="0" smtClean="0"/>
            <a:t>/TGL s &gt; 1 + Col </a:t>
          </a:r>
          <a:r>
            <a:rPr lang="es-MX" altLang="es-AR" sz="1000" dirty="0" err="1" smtClean="0"/>
            <a:t>pl</a:t>
          </a:r>
          <a:r>
            <a:rPr lang="es-MX" altLang="es-AR" sz="1000" dirty="0" smtClean="0"/>
            <a:t>/Col s &lt; 1</a:t>
          </a:r>
        </a:p>
      </dgm:t>
    </dgm:pt>
    <dgm:pt modelId="{F7D2AC85-B16A-497A-9C18-3C724C79571A}" type="parTrans" cxnId="{7D9731E3-1244-42E4-877D-DE41B65028F2}">
      <dgm:prSet/>
      <dgm:spPr/>
      <dgm:t>
        <a:bodyPr/>
        <a:lstStyle/>
        <a:p>
          <a:endParaRPr lang="es-AR" sz="1000"/>
        </a:p>
      </dgm:t>
    </dgm:pt>
    <dgm:pt modelId="{1618862D-805A-421E-8706-C180285B9463}" type="sibTrans" cxnId="{7D9731E3-1244-42E4-877D-DE41B65028F2}">
      <dgm:prSet/>
      <dgm:spPr/>
      <dgm:t>
        <a:bodyPr/>
        <a:lstStyle/>
        <a:p>
          <a:endParaRPr lang="es-AR" sz="1000"/>
        </a:p>
      </dgm:t>
    </dgm:pt>
    <dgm:pt modelId="{0A2F5E40-E0B9-4CD2-A18E-D421FFD8CC42}">
      <dgm:prSet custT="1"/>
      <dgm:spPr/>
      <dgm:t>
        <a:bodyPr/>
        <a:lstStyle/>
        <a:p>
          <a:r>
            <a:rPr lang="es-MX" altLang="es-AR" sz="1000" smtClean="0"/>
            <a:t>Gold Standard: presencia de QM </a:t>
          </a:r>
          <a:endParaRPr lang="es-MX" altLang="es-AR" sz="1000" dirty="0" smtClean="0"/>
        </a:p>
      </dgm:t>
    </dgm:pt>
    <dgm:pt modelId="{50B20E84-E13A-40B8-B28E-C26AA4447EA7}" type="parTrans" cxnId="{BCCB6D79-3A1E-47A7-92FC-811A933E19A8}">
      <dgm:prSet/>
      <dgm:spPr/>
      <dgm:t>
        <a:bodyPr/>
        <a:lstStyle/>
        <a:p>
          <a:endParaRPr lang="es-AR" sz="1000"/>
        </a:p>
      </dgm:t>
    </dgm:pt>
    <dgm:pt modelId="{04036EE0-57BA-43BD-9F08-88AE0E287079}" type="sibTrans" cxnId="{BCCB6D79-3A1E-47A7-92FC-811A933E19A8}">
      <dgm:prSet/>
      <dgm:spPr/>
      <dgm:t>
        <a:bodyPr/>
        <a:lstStyle/>
        <a:p>
          <a:endParaRPr lang="es-AR" sz="1000"/>
        </a:p>
      </dgm:t>
    </dgm:pt>
    <dgm:pt modelId="{251DCFCA-85C8-418F-84F0-BEC37A6907BF}">
      <dgm:prSet custT="1"/>
      <dgm:spPr/>
      <dgm:t>
        <a:bodyPr/>
        <a:lstStyle/>
        <a:p>
          <a:r>
            <a:rPr lang="es-MX" altLang="es-AR" sz="1000" dirty="0" smtClean="0"/>
            <a:t>TGL &gt; 50 pero &lt; 110 mg/dl analizar lipoproteínas</a:t>
          </a:r>
        </a:p>
      </dgm:t>
    </dgm:pt>
    <dgm:pt modelId="{04332FE5-256F-4C83-BD4D-F9AD6953D8C3}" type="parTrans" cxnId="{4C626A86-4610-4EFF-B90B-F9768BBFD464}">
      <dgm:prSet/>
      <dgm:spPr/>
      <dgm:t>
        <a:bodyPr/>
        <a:lstStyle/>
        <a:p>
          <a:endParaRPr lang="es-AR" sz="1000"/>
        </a:p>
      </dgm:t>
    </dgm:pt>
    <dgm:pt modelId="{3C9F6F91-1A8E-4F3D-8C2B-7AC0B41951D3}" type="sibTrans" cxnId="{4C626A86-4610-4EFF-B90B-F9768BBFD464}">
      <dgm:prSet/>
      <dgm:spPr/>
      <dgm:t>
        <a:bodyPr/>
        <a:lstStyle/>
        <a:p>
          <a:endParaRPr lang="es-AR" sz="1000"/>
        </a:p>
      </dgm:t>
    </dgm:pt>
    <dgm:pt modelId="{FD421A30-1BE6-4AB6-81A1-0212A4F7DA80}">
      <dgm:prSet custT="1"/>
      <dgm:spPr/>
      <dgm:t>
        <a:bodyPr/>
        <a:lstStyle/>
        <a:p>
          <a:r>
            <a:rPr lang="es-MX" altLang="es-AR" sz="1000" dirty="0" smtClean="0"/>
            <a:t>Colesterol &gt; 250 mg/dl = </a:t>
          </a:r>
          <a:r>
            <a:rPr lang="es-MX" altLang="es-AR" sz="1000" dirty="0" err="1" smtClean="0"/>
            <a:t>Pseudoquilotórax</a:t>
          </a:r>
          <a:endParaRPr lang="es-AR" altLang="es-AR" sz="1000" dirty="0" smtClean="0"/>
        </a:p>
      </dgm:t>
    </dgm:pt>
    <dgm:pt modelId="{3E4AC5D7-7E8E-4E75-B0D2-7D2755F0989D}" type="parTrans" cxnId="{A0B0F607-8E34-4D35-99DE-C9531D56D6A1}">
      <dgm:prSet/>
      <dgm:spPr/>
      <dgm:t>
        <a:bodyPr/>
        <a:lstStyle/>
        <a:p>
          <a:endParaRPr lang="es-AR" sz="1000"/>
        </a:p>
      </dgm:t>
    </dgm:pt>
    <dgm:pt modelId="{8138C760-D6E8-49DA-B38A-1DD2CBFBC3FE}" type="sibTrans" cxnId="{A0B0F607-8E34-4D35-99DE-C9531D56D6A1}">
      <dgm:prSet/>
      <dgm:spPr/>
      <dgm:t>
        <a:bodyPr/>
        <a:lstStyle/>
        <a:p>
          <a:endParaRPr lang="es-AR" sz="1000"/>
        </a:p>
      </dgm:t>
    </dgm:pt>
    <dgm:pt modelId="{2306EC8A-C458-4E51-B037-A5D3D6DEA6AA}">
      <dgm:prSet custT="1"/>
      <dgm:spPr/>
      <dgm:t>
        <a:bodyPr/>
        <a:lstStyle/>
        <a:p>
          <a:r>
            <a:rPr lang="es-MX" altLang="es-AR" sz="1000" smtClean="0"/>
            <a:t>Hto pl/Hto s &lt; 0,1	 no sospechoso</a:t>
          </a:r>
          <a:endParaRPr lang="es-MX" altLang="es-AR" sz="1000" dirty="0" smtClean="0"/>
        </a:p>
      </dgm:t>
    </dgm:pt>
    <dgm:pt modelId="{124B3E1F-B367-4B43-9CE3-7400F95D3301}" type="parTrans" cxnId="{9F18D318-BC42-435E-B2C5-07BE6A101CC4}">
      <dgm:prSet/>
      <dgm:spPr/>
      <dgm:t>
        <a:bodyPr/>
        <a:lstStyle/>
        <a:p>
          <a:endParaRPr lang="es-AR" sz="1000"/>
        </a:p>
      </dgm:t>
    </dgm:pt>
    <dgm:pt modelId="{FF10F41B-461C-48FF-A593-2186C07F4C42}" type="sibTrans" cxnId="{9F18D318-BC42-435E-B2C5-07BE6A101CC4}">
      <dgm:prSet/>
      <dgm:spPr/>
      <dgm:t>
        <a:bodyPr/>
        <a:lstStyle/>
        <a:p>
          <a:endParaRPr lang="es-AR" sz="1000"/>
        </a:p>
      </dgm:t>
    </dgm:pt>
    <dgm:pt modelId="{C25C909D-CC5E-4276-8ED0-CE4BAD111D11}">
      <dgm:prSet custT="1"/>
      <dgm:spPr/>
      <dgm:t>
        <a:bodyPr/>
        <a:lstStyle/>
        <a:p>
          <a:r>
            <a:rPr lang="es-MX" altLang="es-AR" sz="1000" smtClean="0"/>
            <a:t>Hto pl/Hto s 0,1  - 0,2%: CA, TEP, trauma</a:t>
          </a:r>
          <a:endParaRPr lang="es-MX" altLang="es-AR" sz="1000" dirty="0" smtClean="0"/>
        </a:p>
      </dgm:t>
    </dgm:pt>
    <dgm:pt modelId="{7BC247C8-9E2C-4069-A4F9-62CA722A8D79}" type="parTrans" cxnId="{92A71F23-9203-4D14-BD86-3B338EA10B02}">
      <dgm:prSet/>
      <dgm:spPr/>
      <dgm:t>
        <a:bodyPr/>
        <a:lstStyle/>
        <a:p>
          <a:endParaRPr lang="es-AR" sz="1000"/>
        </a:p>
      </dgm:t>
    </dgm:pt>
    <dgm:pt modelId="{DB4CA2CC-40DA-437A-ACDA-9CB7C93C51DE}" type="sibTrans" cxnId="{92A71F23-9203-4D14-BD86-3B338EA10B02}">
      <dgm:prSet/>
      <dgm:spPr/>
      <dgm:t>
        <a:bodyPr/>
        <a:lstStyle/>
        <a:p>
          <a:endParaRPr lang="es-AR" sz="1000"/>
        </a:p>
      </dgm:t>
    </dgm:pt>
    <dgm:pt modelId="{458BB1BA-5E84-4796-A961-2A3E4A041580}">
      <dgm:prSet custT="1"/>
      <dgm:spPr/>
      <dgm:t>
        <a:bodyPr/>
        <a:lstStyle/>
        <a:p>
          <a:r>
            <a:rPr lang="es-MX" altLang="es-AR" sz="1000" dirty="0" err="1" smtClean="0"/>
            <a:t>Hto</a:t>
          </a:r>
          <a:r>
            <a:rPr lang="es-MX" altLang="es-AR" sz="1000" dirty="0" smtClean="0"/>
            <a:t> </a:t>
          </a:r>
          <a:r>
            <a:rPr lang="es-MX" altLang="es-AR" sz="1000" dirty="0" err="1" smtClean="0"/>
            <a:t>pl</a:t>
          </a:r>
          <a:r>
            <a:rPr lang="es-MX" altLang="es-AR" sz="1000" dirty="0" smtClean="0"/>
            <a:t>/</a:t>
          </a:r>
          <a:r>
            <a:rPr lang="es-MX" altLang="es-AR" sz="1000" dirty="0" err="1" smtClean="0"/>
            <a:t>Hto</a:t>
          </a:r>
          <a:r>
            <a:rPr lang="es-MX" altLang="es-AR" sz="1000" dirty="0" smtClean="0"/>
            <a:t> s &gt; 0,5:	</a:t>
          </a:r>
          <a:r>
            <a:rPr lang="es-MX" altLang="es-AR" sz="1000" dirty="0" err="1" smtClean="0"/>
            <a:t>Hemotórax</a:t>
          </a:r>
          <a:endParaRPr lang="es-AR" altLang="es-AR" sz="1000" dirty="0" smtClean="0"/>
        </a:p>
      </dgm:t>
    </dgm:pt>
    <dgm:pt modelId="{127424C5-D06F-4B9D-9D15-6BEA201CE63A}" type="parTrans" cxnId="{2369C2B4-53A1-4E0E-902B-A5F74147AC40}">
      <dgm:prSet/>
      <dgm:spPr/>
      <dgm:t>
        <a:bodyPr/>
        <a:lstStyle/>
        <a:p>
          <a:endParaRPr lang="es-AR" sz="1000"/>
        </a:p>
      </dgm:t>
    </dgm:pt>
    <dgm:pt modelId="{61D1E082-B702-4DB5-9310-D54C6CB194A1}" type="sibTrans" cxnId="{2369C2B4-53A1-4E0E-902B-A5F74147AC40}">
      <dgm:prSet/>
      <dgm:spPr/>
      <dgm:t>
        <a:bodyPr/>
        <a:lstStyle/>
        <a:p>
          <a:endParaRPr lang="es-AR" sz="1000"/>
        </a:p>
      </dgm:t>
    </dgm:pt>
    <dgm:pt modelId="{418C8024-9135-4A3F-AB43-E583C1D9CF5A}">
      <dgm:prSet custT="1"/>
      <dgm:spPr/>
      <dgm:t>
        <a:bodyPr/>
        <a:lstStyle/>
        <a:p>
          <a:r>
            <a:rPr lang="es-AR" sz="1000" dirty="0" err="1" smtClean="0"/>
            <a:t>Eosinofilia</a:t>
          </a:r>
          <a:endParaRPr lang="es-AR" sz="1000" dirty="0"/>
        </a:p>
      </dgm:t>
    </dgm:pt>
    <dgm:pt modelId="{4EE89093-F805-486B-95FA-B206E04FF193}" type="parTrans" cxnId="{4B5B69D0-1109-4361-843B-1B90AA08D212}">
      <dgm:prSet/>
      <dgm:spPr/>
      <dgm:t>
        <a:bodyPr/>
        <a:lstStyle/>
        <a:p>
          <a:endParaRPr lang="es-AR" sz="1000"/>
        </a:p>
      </dgm:t>
    </dgm:pt>
    <dgm:pt modelId="{8C63720C-E3B8-4F0F-9498-405EB468CFE4}" type="sibTrans" cxnId="{4B5B69D0-1109-4361-843B-1B90AA08D212}">
      <dgm:prSet/>
      <dgm:spPr/>
      <dgm:t>
        <a:bodyPr/>
        <a:lstStyle/>
        <a:p>
          <a:endParaRPr lang="es-AR" sz="1000"/>
        </a:p>
      </dgm:t>
    </dgm:pt>
    <dgm:pt modelId="{2030D774-91E4-4BE5-AE7C-EA5FF6375885}">
      <dgm:prSet custT="1"/>
      <dgm:spPr/>
      <dgm:t>
        <a:bodyPr/>
        <a:lstStyle/>
        <a:p>
          <a:r>
            <a:rPr lang="es-MX" altLang="es-AR" sz="1000" dirty="0" smtClean="0"/>
            <a:t>Presencia de aire o sangre en el espacio pleural (&gt; 10%)</a:t>
          </a:r>
          <a:r>
            <a:rPr lang="es-MX" altLang="es-AR" sz="1000" dirty="0" err="1" smtClean="0"/>
            <a:t>Hemo</a:t>
          </a:r>
          <a:r>
            <a:rPr lang="es-MX" altLang="es-AR" sz="1000" dirty="0" smtClean="0"/>
            <a:t>- </a:t>
          </a:r>
          <a:r>
            <a:rPr lang="es-MX" altLang="es-AR" sz="1000" dirty="0" err="1" smtClean="0"/>
            <a:t>neumotorax</a:t>
          </a:r>
          <a:r>
            <a:rPr lang="es-MX" altLang="es-AR" sz="1000" dirty="0" smtClean="0"/>
            <a:t>	</a:t>
          </a:r>
          <a:endParaRPr lang="es-AR" sz="1000" dirty="0"/>
        </a:p>
      </dgm:t>
    </dgm:pt>
    <dgm:pt modelId="{89C1410A-4FAD-468C-A027-5FD50CE052B0}" type="parTrans" cxnId="{34D2F84E-C9D1-4954-B7AC-635085E1B40C}">
      <dgm:prSet/>
      <dgm:spPr/>
      <dgm:t>
        <a:bodyPr/>
        <a:lstStyle/>
        <a:p>
          <a:endParaRPr lang="es-AR" sz="1000"/>
        </a:p>
      </dgm:t>
    </dgm:pt>
    <dgm:pt modelId="{D5FA7349-CA8E-4653-AB7B-EC035EE3E78C}" type="sibTrans" cxnId="{34D2F84E-C9D1-4954-B7AC-635085E1B40C}">
      <dgm:prSet/>
      <dgm:spPr/>
      <dgm:t>
        <a:bodyPr/>
        <a:lstStyle/>
        <a:p>
          <a:endParaRPr lang="es-AR" sz="1000"/>
        </a:p>
      </dgm:t>
    </dgm:pt>
    <dgm:pt modelId="{23AE2FCD-E3E8-4005-BD15-7A7DE49043CB}">
      <dgm:prSet custT="1"/>
      <dgm:spPr/>
      <dgm:t>
        <a:bodyPr/>
        <a:lstStyle/>
        <a:p>
          <a:r>
            <a:rPr lang="es-MX" altLang="es-AR" sz="1000" smtClean="0"/>
            <a:t>Enfermedades parasitarias: paragonimiasis</a:t>
          </a:r>
          <a:endParaRPr lang="es-MX" altLang="es-AR" sz="1000" dirty="0" smtClean="0"/>
        </a:p>
      </dgm:t>
    </dgm:pt>
    <dgm:pt modelId="{77B6C346-0428-46AE-AF02-87A6CD2166D1}" type="parTrans" cxnId="{6F23B32B-775E-4BDF-A523-9AEBF30E96F1}">
      <dgm:prSet/>
      <dgm:spPr/>
      <dgm:t>
        <a:bodyPr/>
        <a:lstStyle/>
        <a:p>
          <a:endParaRPr lang="es-AR" sz="1000"/>
        </a:p>
      </dgm:t>
    </dgm:pt>
    <dgm:pt modelId="{AB8043E1-3760-447A-8E91-9887FAF72A16}" type="sibTrans" cxnId="{6F23B32B-775E-4BDF-A523-9AEBF30E96F1}">
      <dgm:prSet/>
      <dgm:spPr/>
      <dgm:t>
        <a:bodyPr/>
        <a:lstStyle/>
        <a:p>
          <a:endParaRPr lang="es-AR" sz="1000"/>
        </a:p>
      </dgm:t>
    </dgm:pt>
    <dgm:pt modelId="{8276C1BA-32DB-4230-8BCC-3B6B54C21FB9}">
      <dgm:prSet custT="1"/>
      <dgm:spPr/>
      <dgm:t>
        <a:bodyPr/>
        <a:lstStyle/>
        <a:p>
          <a:r>
            <a:rPr lang="es-MX" altLang="es-AR" sz="1000" smtClean="0"/>
            <a:t>Derrames malignos</a:t>
          </a:r>
          <a:endParaRPr lang="es-MX" altLang="es-AR" sz="1000" dirty="0"/>
        </a:p>
      </dgm:t>
    </dgm:pt>
    <dgm:pt modelId="{D6266138-3B61-4C19-B1D5-38B2858211C7}" type="parTrans" cxnId="{6BBEBDDB-FC7C-40CA-AEA7-0F72D72703AA}">
      <dgm:prSet/>
      <dgm:spPr/>
      <dgm:t>
        <a:bodyPr/>
        <a:lstStyle/>
        <a:p>
          <a:endParaRPr lang="es-AR" sz="1000"/>
        </a:p>
      </dgm:t>
    </dgm:pt>
    <dgm:pt modelId="{D57B6F2F-BDB1-4871-8F80-2F5F2B9931D9}" type="sibTrans" cxnId="{6BBEBDDB-FC7C-40CA-AEA7-0F72D72703AA}">
      <dgm:prSet/>
      <dgm:spPr/>
      <dgm:t>
        <a:bodyPr/>
        <a:lstStyle/>
        <a:p>
          <a:endParaRPr lang="es-AR" sz="1000"/>
        </a:p>
      </dgm:t>
    </dgm:pt>
    <dgm:pt modelId="{E6FBC71D-B9A7-4147-B63D-30FA48E96363}">
      <dgm:prSet custT="1"/>
      <dgm:spPr/>
      <dgm:t>
        <a:bodyPr/>
        <a:lstStyle/>
        <a:p>
          <a:r>
            <a:rPr lang="es-MX" altLang="es-AR" sz="1000" smtClean="0"/>
            <a:t>Infecciones micóticas: coccidoides, criptococcus, histoplasma</a:t>
          </a:r>
          <a:endParaRPr lang="es-MX" altLang="es-AR" sz="1000" dirty="0"/>
        </a:p>
      </dgm:t>
    </dgm:pt>
    <dgm:pt modelId="{04DD3F4A-08AD-4763-B225-54D33DB1F155}" type="parTrans" cxnId="{35E0ED40-6440-4F8B-B7FE-5F527ACBA6F4}">
      <dgm:prSet/>
      <dgm:spPr/>
      <dgm:t>
        <a:bodyPr/>
        <a:lstStyle/>
        <a:p>
          <a:endParaRPr lang="es-AR" sz="1000"/>
        </a:p>
      </dgm:t>
    </dgm:pt>
    <dgm:pt modelId="{D9E76E32-173E-49C1-BFC5-92A1920F1363}" type="sibTrans" cxnId="{35E0ED40-6440-4F8B-B7FE-5F527ACBA6F4}">
      <dgm:prSet/>
      <dgm:spPr/>
      <dgm:t>
        <a:bodyPr/>
        <a:lstStyle/>
        <a:p>
          <a:endParaRPr lang="es-AR" sz="1000"/>
        </a:p>
      </dgm:t>
    </dgm:pt>
    <dgm:pt modelId="{C8F115F1-F775-4069-8436-9B133E247C16}">
      <dgm:prSet custT="1"/>
      <dgm:spPr/>
      <dgm:t>
        <a:bodyPr/>
        <a:lstStyle/>
        <a:p>
          <a:r>
            <a:rPr lang="es-MX" altLang="es-AR" sz="1000" smtClean="0"/>
            <a:t>Hipersensibilidad por drogas: dantrolene, bromocriptina, nitrofurantoína</a:t>
          </a:r>
          <a:endParaRPr lang="es-MX" altLang="es-AR" sz="1000" dirty="0"/>
        </a:p>
      </dgm:t>
    </dgm:pt>
    <dgm:pt modelId="{56EDBE73-64D0-4883-92BA-FB72153BC399}" type="parTrans" cxnId="{95AD460F-F91B-40CC-B584-4F1B72A14372}">
      <dgm:prSet/>
      <dgm:spPr/>
      <dgm:t>
        <a:bodyPr/>
        <a:lstStyle/>
        <a:p>
          <a:endParaRPr lang="es-AR" sz="1000"/>
        </a:p>
      </dgm:t>
    </dgm:pt>
    <dgm:pt modelId="{F1506833-5C42-49C1-A200-EA0E2497AE20}" type="sibTrans" cxnId="{95AD460F-F91B-40CC-B584-4F1B72A14372}">
      <dgm:prSet/>
      <dgm:spPr/>
      <dgm:t>
        <a:bodyPr/>
        <a:lstStyle/>
        <a:p>
          <a:endParaRPr lang="es-AR" sz="1000"/>
        </a:p>
      </dgm:t>
    </dgm:pt>
    <dgm:pt modelId="{29FBA0E1-24F6-4F46-BD43-72AF1CF650D4}">
      <dgm:prSet custT="1"/>
      <dgm:spPr/>
      <dgm:t>
        <a:bodyPr/>
        <a:lstStyle/>
        <a:p>
          <a:r>
            <a:rPr lang="es-MX" altLang="es-AR" sz="1000" smtClean="0"/>
            <a:t>Derrame pleural por asbestosis</a:t>
          </a:r>
          <a:endParaRPr lang="es-MX" altLang="es-AR" sz="1000" dirty="0"/>
        </a:p>
      </dgm:t>
    </dgm:pt>
    <dgm:pt modelId="{7B5F1E4A-B18F-4F96-99BB-A253A8992D4D}" type="parTrans" cxnId="{A6F27EE2-A21C-4AB8-B235-1365D1897851}">
      <dgm:prSet/>
      <dgm:spPr/>
      <dgm:t>
        <a:bodyPr/>
        <a:lstStyle/>
        <a:p>
          <a:endParaRPr lang="es-AR" sz="1000"/>
        </a:p>
      </dgm:t>
    </dgm:pt>
    <dgm:pt modelId="{BE41C51B-6C11-43B0-B0C2-856A9D7722B4}" type="sibTrans" cxnId="{A6F27EE2-A21C-4AB8-B235-1365D1897851}">
      <dgm:prSet/>
      <dgm:spPr/>
      <dgm:t>
        <a:bodyPr/>
        <a:lstStyle/>
        <a:p>
          <a:endParaRPr lang="es-AR" sz="1000"/>
        </a:p>
      </dgm:t>
    </dgm:pt>
    <dgm:pt modelId="{722F79BC-E86D-4C9F-8AFA-FFA5C6D32FE9}">
      <dgm:prSet custT="1"/>
      <dgm:spPr/>
      <dgm:t>
        <a:bodyPr/>
        <a:lstStyle/>
        <a:p>
          <a:r>
            <a:rPr lang="es-MX" altLang="es-AR" sz="1000" smtClean="0"/>
            <a:t>Infarto pulmonar</a:t>
          </a:r>
          <a:endParaRPr lang="es-MX" altLang="es-AR" sz="1000" dirty="0"/>
        </a:p>
      </dgm:t>
    </dgm:pt>
    <dgm:pt modelId="{5C9A25F3-DDD3-4A50-AB83-6C8F83160A34}" type="parTrans" cxnId="{E43BB0F1-DC73-4FC8-BA6A-94106717567D}">
      <dgm:prSet/>
      <dgm:spPr/>
      <dgm:t>
        <a:bodyPr/>
        <a:lstStyle/>
        <a:p>
          <a:endParaRPr lang="es-AR" sz="1000"/>
        </a:p>
      </dgm:t>
    </dgm:pt>
    <dgm:pt modelId="{12C93906-C014-4099-A1EE-1AD966422675}" type="sibTrans" cxnId="{E43BB0F1-DC73-4FC8-BA6A-94106717567D}">
      <dgm:prSet/>
      <dgm:spPr/>
      <dgm:t>
        <a:bodyPr/>
        <a:lstStyle/>
        <a:p>
          <a:endParaRPr lang="es-AR" sz="1000"/>
        </a:p>
      </dgm:t>
    </dgm:pt>
    <dgm:pt modelId="{D9A1EEEC-A073-4412-A7CF-65E3611EED9A}">
      <dgm:prSet custT="1"/>
      <dgm:spPr/>
      <dgm:t>
        <a:bodyPr/>
        <a:lstStyle/>
        <a:p>
          <a:r>
            <a:rPr lang="es-MX" altLang="es-AR" sz="1000" smtClean="0"/>
            <a:t>Churg Strauss</a:t>
          </a:r>
          <a:endParaRPr lang="es-AR" altLang="es-AR" sz="1000" dirty="0"/>
        </a:p>
      </dgm:t>
    </dgm:pt>
    <dgm:pt modelId="{81A07CF7-A5F7-4457-A75A-405FC203CF66}" type="parTrans" cxnId="{C2028FC4-F40C-47BB-BBAE-BE4460CB665C}">
      <dgm:prSet/>
      <dgm:spPr/>
      <dgm:t>
        <a:bodyPr/>
        <a:lstStyle/>
        <a:p>
          <a:endParaRPr lang="es-AR" sz="1000"/>
        </a:p>
      </dgm:t>
    </dgm:pt>
    <dgm:pt modelId="{4B6B335D-66C5-43DA-8EAD-757FDFEC3985}" type="sibTrans" cxnId="{C2028FC4-F40C-47BB-BBAE-BE4460CB665C}">
      <dgm:prSet/>
      <dgm:spPr/>
      <dgm:t>
        <a:bodyPr/>
        <a:lstStyle/>
        <a:p>
          <a:endParaRPr lang="es-AR" sz="1000"/>
        </a:p>
      </dgm:t>
    </dgm:pt>
    <dgm:pt modelId="{11D94797-11BE-41AD-88D0-368FD06A4E9B}">
      <dgm:prSet custT="1"/>
      <dgm:spPr/>
      <dgm:t>
        <a:bodyPr/>
        <a:lstStyle/>
        <a:p>
          <a:r>
            <a:rPr lang="es-MX" altLang="es-AR" sz="1000" dirty="0" smtClean="0"/>
            <a:t>Pancreatitis Crónica</a:t>
          </a:r>
          <a:endParaRPr lang="es-MX" altLang="es-AR" sz="1000" dirty="0"/>
        </a:p>
      </dgm:t>
    </dgm:pt>
    <dgm:pt modelId="{227B699A-2800-4303-BA8D-787F913C0E5E}" type="parTrans" cxnId="{D73A6DAF-FC5C-46EF-81C8-C16886F4930B}">
      <dgm:prSet/>
      <dgm:spPr/>
      <dgm:t>
        <a:bodyPr/>
        <a:lstStyle/>
        <a:p>
          <a:endParaRPr lang="es-AR" sz="1000"/>
        </a:p>
      </dgm:t>
    </dgm:pt>
    <dgm:pt modelId="{726282D6-2597-48BD-9B8C-E668A5077BC1}" type="sibTrans" cxnId="{D73A6DAF-FC5C-46EF-81C8-C16886F4930B}">
      <dgm:prSet/>
      <dgm:spPr/>
      <dgm:t>
        <a:bodyPr/>
        <a:lstStyle/>
        <a:p>
          <a:endParaRPr lang="es-AR" sz="1000"/>
        </a:p>
      </dgm:t>
    </dgm:pt>
    <dgm:pt modelId="{1271438A-212C-4167-8C0B-B648D26633EC}">
      <dgm:prSet custT="1"/>
      <dgm:spPr/>
      <dgm:t>
        <a:bodyPr/>
        <a:lstStyle/>
        <a:p>
          <a:r>
            <a:rPr lang="es-MX" altLang="es-AR" sz="1000" dirty="0" smtClean="0"/>
            <a:t>Perforación Esofágica</a:t>
          </a:r>
          <a:endParaRPr lang="es-MX" altLang="es-AR" sz="1000" dirty="0"/>
        </a:p>
      </dgm:t>
    </dgm:pt>
    <dgm:pt modelId="{36183C11-7301-4E83-9EE3-171087681735}" type="parTrans" cxnId="{5BDD7D39-9B58-4405-8598-10DE0F53FBB0}">
      <dgm:prSet/>
      <dgm:spPr/>
      <dgm:t>
        <a:bodyPr/>
        <a:lstStyle/>
        <a:p>
          <a:endParaRPr lang="es-AR" sz="1000"/>
        </a:p>
      </dgm:t>
    </dgm:pt>
    <dgm:pt modelId="{43B344A4-5AB6-4291-A854-4002501FDA1F}" type="sibTrans" cxnId="{5BDD7D39-9B58-4405-8598-10DE0F53FBB0}">
      <dgm:prSet/>
      <dgm:spPr/>
      <dgm:t>
        <a:bodyPr/>
        <a:lstStyle/>
        <a:p>
          <a:endParaRPr lang="es-AR" sz="1000"/>
        </a:p>
      </dgm:t>
    </dgm:pt>
    <dgm:pt modelId="{0C4540C2-14F3-4368-BCA8-DFEC9127657A}">
      <dgm:prSet custT="1"/>
      <dgm:spPr/>
      <dgm:t>
        <a:bodyPr/>
        <a:lstStyle/>
        <a:p>
          <a:r>
            <a:rPr lang="es-MX" altLang="es-AR" sz="1000" dirty="0" smtClean="0"/>
            <a:t>Amilasa </a:t>
          </a:r>
          <a:r>
            <a:rPr lang="es-MX" altLang="es-AR" sz="1000" dirty="0" err="1" smtClean="0"/>
            <a:t>pl</a:t>
          </a:r>
          <a:r>
            <a:rPr lang="es-MX" altLang="es-AR" sz="1000" dirty="0" smtClean="0"/>
            <a:t> / Amilasa s &gt; 1,0</a:t>
          </a:r>
          <a:endParaRPr lang="es-MX" altLang="es-AR" sz="1000" dirty="0"/>
        </a:p>
      </dgm:t>
    </dgm:pt>
    <dgm:pt modelId="{1B25A06A-9689-46EA-98F1-59EE9130F3BA}" type="parTrans" cxnId="{627B5559-2517-4239-830B-938AF89411FE}">
      <dgm:prSet/>
      <dgm:spPr/>
      <dgm:t>
        <a:bodyPr/>
        <a:lstStyle/>
        <a:p>
          <a:endParaRPr lang="es-AR" sz="1000"/>
        </a:p>
      </dgm:t>
    </dgm:pt>
    <dgm:pt modelId="{52491B01-4481-434F-908E-316069E86868}" type="sibTrans" cxnId="{627B5559-2517-4239-830B-938AF89411FE}">
      <dgm:prSet/>
      <dgm:spPr/>
      <dgm:t>
        <a:bodyPr/>
        <a:lstStyle/>
        <a:p>
          <a:endParaRPr lang="es-AR" sz="1000"/>
        </a:p>
      </dgm:t>
    </dgm:pt>
    <dgm:pt modelId="{4627A5E0-41E5-4213-9ECA-7A17F6FC356F}">
      <dgm:prSet custT="1"/>
      <dgm:spPr/>
      <dgm:t>
        <a:bodyPr/>
        <a:lstStyle/>
        <a:p>
          <a:r>
            <a:rPr lang="es-MX" altLang="es-AR" sz="1000" dirty="0" smtClean="0"/>
            <a:t>Puede aumentar también en: neumonía aguda, enfermedad maligna,	embarazo ectópico </a:t>
          </a:r>
          <a:r>
            <a:rPr lang="es-MX" altLang="es-AR" sz="1000" dirty="0" err="1" smtClean="0"/>
            <a:t>complicadohidronefrosis</a:t>
          </a:r>
          <a:r>
            <a:rPr lang="es-MX" altLang="es-AR" sz="1000" dirty="0" smtClean="0"/>
            <a:t>, cirrosis hepática</a:t>
          </a:r>
          <a:endParaRPr lang="es-MX" altLang="es-AR" sz="1000" dirty="0"/>
        </a:p>
      </dgm:t>
    </dgm:pt>
    <dgm:pt modelId="{6E7861D4-098F-4700-AD7F-06D194E4F898}" type="parTrans" cxnId="{5DE27C85-609B-415E-A880-B8319C7076EB}">
      <dgm:prSet/>
      <dgm:spPr/>
      <dgm:t>
        <a:bodyPr/>
        <a:lstStyle/>
        <a:p>
          <a:endParaRPr lang="es-AR" sz="1000"/>
        </a:p>
      </dgm:t>
    </dgm:pt>
    <dgm:pt modelId="{661CD349-3FD6-41D1-A139-D712128AADCA}" type="sibTrans" cxnId="{5DE27C85-609B-415E-A880-B8319C7076EB}">
      <dgm:prSet/>
      <dgm:spPr/>
      <dgm:t>
        <a:bodyPr/>
        <a:lstStyle/>
        <a:p>
          <a:endParaRPr lang="es-AR" sz="1000"/>
        </a:p>
      </dgm:t>
    </dgm:pt>
    <dgm:pt modelId="{2A51CD93-8C1C-4095-B8E2-E8EB4B8937AA}" type="pres">
      <dgm:prSet presAssocID="{52AF6477-A2CF-4B3A-8779-3D918593F32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334BDBD4-6497-4661-B0B4-1D792C4E2071}" type="pres">
      <dgm:prSet presAssocID="{C3F8742B-4F81-470C-9506-AF18CC638293}" presName="composite" presStyleCnt="0"/>
      <dgm:spPr/>
    </dgm:pt>
    <dgm:pt modelId="{F63FF73D-8B2A-4B69-8B20-DCA002B5B896}" type="pres">
      <dgm:prSet presAssocID="{C3F8742B-4F81-470C-9506-AF18CC638293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179E5AAE-A2F7-4497-83E6-F7F440BA9963}" type="pres">
      <dgm:prSet presAssocID="{C3F8742B-4F81-470C-9506-AF18CC638293}" presName="descendantText" presStyleLbl="alignAcc1" presStyleIdx="0" presStyleCnt="4" custScaleY="11137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5F91580-4CC0-41D2-8B43-37D828E482E6}" type="pres">
      <dgm:prSet presAssocID="{A643BE56-5E52-429B-886C-9CBAD6233643}" presName="sp" presStyleCnt="0"/>
      <dgm:spPr/>
    </dgm:pt>
    <dgm:pt modelId="{A3C3531B-50A8-4318-8D57-981C0EFA2394}" type="pres">
      <dgm:prSet presAssocID="{19ACA5BB-42E3-4BF7-9F43-A9289050486D}" presName="composite" presStyleCnt="0"/>
      <dgm:spPr/>
    </dgm:pt>
    <dgm:pt modelId="{D5B31D07-8378-4482-9054-D55C6BA99750}" type="pres">
      <dgm:prSet presAssocID="{19ACA5BB-42E3-4BF7-9F43-A9289050486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B1A98E0-81A9-47AA-937F-39A5E6E97597}" type="pres">
      <dgm:prSet presAssocID="{19ACA5BB-42E3-4BF7-9F43-A9289050486D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D6875BC-C167-484D-9516-8A606344B713}" type="pres">
      <dgm:prSet presAssocID="{DC6B6B3F-D5BF-403D-940B-CDF41C54E29E}" presName="sp" presStyleCnt="0"/>
      <dgm:spPr/>
    </dgm:pt>
    <dgm:pt modelId="{6DCAF1AD-04C0-4C30-9CC4-E5CA904ED0A2}" type="pres">
      <dgm:prSet presAssocID="{418C8024-9135-4A3F-AB43-E583C1D9CF5A}" presName="composite" presStyleCnt="0"/>
      <dgm:spPr/>
    </dgm:pt>
    <dgm:pt modelId="{0E1F4552-15E3-4391-BBA6-1020F1D75896}" type="pres">
      <dgm:prSet presAssocID="{418C8024-9135-4A3F-AB43-E583C1D9CF5A}" presName="parentText" presStyleLbl="alignNode1" presStyleIdx="2" presStyleCnt="4" custScaleY="111769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1A8A7B7-3DAF-4CDB-AF7B-60594EB8A9DE}" type="pres">
      <dgm:prSet presAssocID="{418C8024-9135-4A3F-AB43-E583C1D9CF5A}" presName="descendantText" presStyleLbl="alignAcc1" presStyleIdx="2" presStyleCnt="4" custScaleY="12277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9B23843-35D0-4F48-862C-2CE5B3F1C348}" type="pres">
      <dgm:prSet presAssocID="{8C63720C-E3B8-4F0F-9498-405EB468CFE4}" presName="sp" presStyleCnt="0"/>
      <dgm:spPr/>
    </dgm:pt>
    <dgm:pt modelId="{B29C81CD-B7EF-4F93-A4AE-2560C85B0C95}" type="pres">
      <dgm:prSet presAssocID="{CCA69AEF-0A88-4D26-B8C1-18D151D92075}" presName="composite" presStyleCnt="0"/>
      <dgm:spPr/>
    </dgm:pt>
    <dgm:pt modelId="{65CD5D96-8C23-42E6-AC9D-F4339E8E29F6}" type="pres">
      <dgm:prSet presAssocID="{CCA69AEF-0A88-4D26-B8C1-18D151D92075}" presName="parentText" presStyleLbl="alignNode1" presStyleIdx="3" presStyleCnt="4" custScaleY="103679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BB089C3-1489-4485-9AF2-3C7C1B960EB0}" type="pres">
      <dgm:prSet presAssocID="{CCA69AEF-0A88-4D26-B8C1-18D151D92075}" presName="descendantText" presStyleLbl="alignAcc1" presStyleIdx="3" presStyleCnt="4" custScaleY="11821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E6598E99-A713-4EE1-8D69-7CE049EB54B1}" type="presOf" srcId="{4627A5E0-41E5-4213-9ECA-7A17F6FC356F}" destId="{EBB089C3-1489-4485-9AF2-3C7C1B960EB0}" srcOrd="0" destOrd="4" presId="urn:microsoft.com/office/officeart/2005/8/layout/chevron2"/>
    <dgm:cxn modelId="{D73A6DAF-FC5C-46EF-81C8-C16886F4930B}" srcId="{CCA69AEF-0A88-4D26-B8C1-18D151D92075}" destId="{11D94797-11BE-41AD-88D0-368FD06A4E9B}" srcOrd="1" destOrd="0" parTransId="{227B699A-2800-4303-BA8D-787F913C0E5E}" sibTransId="{726282D6-2597-48BD-9B8C-E668A5077BC1}"/>
    <dgm:cxn modelId="{9F18D318-BC42-435E-B2C5-07BE6A101CC4}" srcId="{19ACA5BB-42E3-4BF7-9F43-A9289050486D}" destId="{2306EC8A-C458-4E51-B037-A5D3D6DEA6AA}" srcOrd="1" destOrd="0" parTransId="{124B3E1F-B367-4B43-9CE3-7400F95D3301}" sibTransId="{FF10F41B-461C-48FF-A593-2186C07F4C42}"/>
    <dgm:cxn modelId="{7D9731E3-1244-42E4-877D-DE41B65028F2}" srcId="{C3F8742B-4F81-470C-9506-AF18CC638293}" destId="{4EAD7202-CC7F-4534-BA68-2ADBE9605E7A}" srcOrd="2" destOrd="0" parTransId="{F7D2AC85-B16A-497A-9C18-3C724C79571A}" sibTransId="{1618862D-805A-421E-8706-C180285B9463}"/>
    <dgm:cxn modelId="{17D45DE7-37C9-43ED-9DBA-9F97944E525F}" srcId="{52AF6477-A2CF-4B3A-8779-3D918593F323}" destId="{C3F8742B-4F81-470C-9506-AF18CC638293}" srcOrd="0" destOrd="0" parTransId="{917FF4DA-92DA-4614-85F9-6609FDCB8BCD}" sibTransId="{A643BE56-5E52-429B-886C-9CBAD6233643}"/>
    <dgm:cxn modelId="{EFF429ED-BE42-4A5B-BCBD-6584AF4DECFC}" type="presOf" srcId="{0C4540C2-14F3-4368-BCA8-DFEC9127657A}" destId="{EBB089C3-1489-4485-9AF2-3C7C1B960EB0}" srcOrd="0" destOrd="3" presId="urn:microsoft.com/office/officeart/2005/8/layout/chevron2"/>
    <dgm:cxn modelId="{02F0A996-84DE-46A9-9DCD-111E927A4943}" srcId="{C3F8742B-4F81-470C-9506-AF18CC638293}" destId="{4FA288D0-182C-4645-B222-CA8EFCDD9D4A}" srcOrd="0" destOrd="0" parTransId="{14578BCD-EF2B-409E-9956-AA91398BD685}" sibTransId="{6B571BBF-515B-4289-9863-140132468795}"/>
    <dgm:cxn modelId="{7774E3C2-2B1E-475A-97CE-1411BC299CE6}" type="presOf" srcId="{8276C1BA-32DB-4230-8BCC-3B6B54C21FB9}" destId="{A1A8A7B7-3DAF-4CDB-AF7B-60594EB8A9DE}" srcOrd="0" destOrd="2" presId="urn:microsoft.com/office/officeart/2005/8/layout/chevron2"/>
    <dgm:cxn modelId="{4B5B69D0-1109-4361-843B-1B90AA08D212}" srcId="{52AF6477-A2CF-4B3A-8779-3D918593F323}" destId="{418C8024-9135-4A3F-AB43-E583C1D9CF5A}" srcOrd="2" destOrd="0" parTransId="{4EE89093-F805-486B-95FA-B206E04FF193}" sibTransId="{8C63720C-E3B8-4F0F-9498-405EB468CFE4}"/>
    <dgm:cxn modelId="{9DEB73F8-B822-4E05-BF4F-9B849E4AB724}" type="presOf" srcId="{2030D774-91E4-4BE5-AE7C-EA5FF6375885}" destId="{A1A8A7B7-3DAF-4CDB-AF7B-60594EB8A9DE}" srcOrd="0" destOrd="0" presId="urn:microsoft.com/office/officeart/2005/8/layout/chevron2"/>
    <dgm:cxn modelId="{3A288FC2-FD04-4D1D-9406-97C027942BF0}" type="presOf" srcId="{11D94797-11BE-41AD-88D0-368FD06A4E9B}" destId="{EBB089C3-1489-4485-9AF2-3C7C1B960EB0}" srcOrd="0" destOrd="1" presId="urn:microsoft.com/office/officeart/2005/8/layout/chevron2"/>
    <dgm:cxn modelId="{2369C2B4-53A1-4E0E-902B-A5F74147AC40}" srcId="{19ACA5BB-42E3-4BF7-9F43-A9289050486D}" destId="{458BB1BA-5E84-4796-A961-2A3E4A041580}" srcOrd="3" destOrd="0" parTransId="{127424C5-D06F-4B9D-9D15-6BEA201CE63A}" sibTransId="{61D1E082-B702-4DB5-9310-D54C6CB194A1}"/>
    <dgm:cxn modelId="{8863079D-372E-4F32-B322-A30ACB83DD33}" type="presOf" srcId="{CCA69AEF-0A88-4D26-B8C1-18D151D92075}" destId="{65CD5D96-8C23-42E6-AC9D-F4339E8E29F6}" srcOrd="0" destOrd="0" presId="urn:microsoft.com/office/officeart/2005/8/layout/chevron2"/>
    <dgm:cxn modelId="{196CF58D-CCE4-4EA1-9004-D324FBEDD455}" type="presOf" srcId="{418C8024-9135-4A3F-AB43-E583C1D9CF5A}" destId="{0E1F4552-15E3-4391-BBA6-1020F1D75896}" srcOrd="0" destOrd="0" presId="urn:microsoft.com/office/officeart/2005/8/layout/chevron2"/>
    <dgm:cxn modelId="{437E6770-A086-4EBD-9785-FE6C59DB2661}" type="presOf" srcId="{2306EC8A-C458-4E51-B037-A5D3D6DEA6AA}" destId="{0B1A98E0-81A9-47AA-937F-39A5E6E97597}" srcOrd="0" destOrd="1" presId="urn:microsoft.com/office/officeart/2005/8/layout/chevron2"/>
    <dgm:cxn modelId="{BB993300-B381-4F28-8CA5-60F2D375D52A}" srcId="{52AF6477-A2CF-4B3A-8779-3D918593F323}" destId="{19ACA5BB-42E3-4BF7-9F43-A9289050486D}" srcOrd="1" destOrd="0" parTransId="{76A9D14E-C501-47F1-BC53-359507D4F6C4}" sibTransId="{DC6B6B3F-D5BF-403D-940B-CDF41C54E29E}"/>
    <dgm:cxn modelId="{627B5559-2517-4239-830B-938AF89411FE}" srcId="{CCA69AEF-0A88-4D26-B8C1-18D151D92075}" destId="{0C4540C2-14F3-4368-BCA8-DFEC9127657A}" srcOrd="3" destOrd="0" parTransId="{1B25A06A-9689-46EA-98F1-59EE9130F3BA}" sibTransId="{52491B01-4481-434F-908E-316069E86868}"/>
    <dgm:cxn modelId="{D0D1D753-C39C-4CA3-8F61-B9D3EF3A9FCC}" type="presOf" srcId="{722F79BC-E86D-4C9F-8AFA-FFA5C6D32FE9}" destId="{A1A8A7B7-3DAF-4CDB-AF7B-60594EB8A9DE}" srcOrd="0" destOrd="6" presId="urn:microsoft.com/office/officeart/2005/8/layout/chevron2"/>
    <dgm:cxn modelId="{35E0ED40-6440-4F8B-B7FE-5F527ACBA6F4}" srcId="{418C8024-9135-4A3F-AB43-E583C1D9CF5A}" destId="{E6FBC71D-B9A7-4147-B63D-30FA48E96363}" srcOrd="3" destOrd="0" parTransId="{04DD3F4A-08AD-4763-B225-54D33DB1F155}" sibTransId="{D9E76E32-173E-49C1-BFC5-92A1920F1363}"/>
    <dgm:cxn modelId="{E0027F92-7A5C-477D-A60E-CF9E91509D22}" type="presOf" srcId="{C3F8742B-4F81-470C-9506-AF18CC638293}" destId="{F63FF73D-8B2A-4B69-8B20-DCA002B5B896}" srcOrd="0" destOrd="0" presId="urn:microsoft.com/office/officeart/2005/8/layout/chevron2"/>
    <dgm:cxn modelId="{E212C29E-1948-4841-BB36-1B2872F40D0B}" type="presOf" srcId="{1271438A-212C-4167-8C0B-B648D26633EC}" destId="{EBB089C3-1489-4485-9AF2-3C7C1B960EB0}" srcOrd="0" destOrd="2" presId="urn:microsoft.com/office/officeart/2005/8/layout/chevron2"/>
    <dgm:cxn modelId="{6F23B32B-775E-4BDF-A523-9AEBF30E96F1}" srcId="{418C8024-9135-4A3F-AB43-E583C1D9CF5A}" destId="{23AE2FCD-E3E8-4005-BD15-7A7DE49043CB}" srcOrd="1" destOrd="0" parTransId="{77B6C346-0428-46AE-AF02-87A6CD2166D1}" sibTransId="{AB8043E1-3760-447A-8E91-9887FAF72A16}"/>
    <dgm:cxn modelId="{B9965CF5-5FE9-4C75-8A11-C49DF5590A56}" type="presOf" srcId="{C25C909D-CC5E-4276-8ED0-CE4BAD111D11}" destId="{0B1A98E0-81A9-47AA-937F-39A5E6E97597}" srcOrd="0" destOrd="2" presId="urn:microsoft.com/office/officeart/2005/8/layout/chevron2"/>
    <dgm:cxn modelId="{91C61232-7032-4E7A-B477-C04E1238A78F}" type="presOf" srcId="{23AE2FCD-E3E8-4005-BD15-7A7DE49043CB}" destId="{A1A8A7B7-3DAF-4CDB-AF7B-60594EB8A9DE}" srcOrd="0" destOrd="1" presId="urn:microsoft.com/office/officeart/2005/8/layout/chevron2"/>
    <dgm:cxn modelId="{5BDD7D39-9B58-4405-8598-10DE0F53FBB0}" srcId="{CCA69AEF-0A88-4D26-B8C1-18D151D92075}" destId="{1271438A-212C-4167-8C0B-B648D26633EC}" srcOrd="2" destOrd="0" parTransId="{36183C11-7301-4E83-9EE3-171087681735}" sibTransId="{43B344A4-5AB6-4291-A854-4002501FDA1F}"/>
    <dgm:cxn modelId="{7C6807E7-0563-4E60-9EB2-F2C69FF43DA8}" type="presOf" srcId="{19ACA5BB-42E3-4BF7-9F43-A9289050486D}" destId="{D5B31D07-8378-4482-9054-D55C6BA99750}" srcOrd="0" destOrd="0" presId="urn:microsoft.com/office/officeart/2005/8/layout/chevron2"/>
    <dgm:cxn modelId="{A6F27EE2-A21C-4AB8-B235-1365D1897851}" srcId="{418C8024-9135-4A3F-AB43-E583C1D9CF5A}" destId="{29FBA0E1-24F6-4F46-BD43-72AF1CF650D4}" srcOrd="5" destOrd="0" parTransId="{7B5F1E4A-B18F-4F96-99BB-A253A8992D4D}" sibTransId="{BE41C51B-6C11-43B0-B0C2-856A9D7722B4}"/>
    <dgm:cxn modelId="{BF4F33A0-4C51-44A3-9512-CCD12AAE4D8A}" type="presOf" srcId="{4EAD7202-CC7F-4534-BA68-2ADBE9605E7A}" destId="{179E5AAE-A2F7-4497-83E6-F7F440BA9963}" srcOrd="0" destOrd="2" presId="urn:microsoft.com/office/officeart/2005/8/layout/chevron2"/>
    <dgm:cxn modelId="{9C4CE750-9A4F-45A7-8557-E403D53DA3F9}" type="presOf" srcId="{D9A1EEEC-A073-4412-A7CF-65E3611EED9A}" destId="{A1A8A7B7-3DAF-4CDB-AF7B-60594EB8A9DE}" srcOrd="0" destOrd="7" presId="urn:microsoft.com/office/officeart/2005/8/layout/chevron2"/>
    <dgm:cxn modelId="{9036064B-D8E2-4AF6-A66D-B85B5EB60155}" type="presOf" srcId="{16982199-C3F8-4906-870C-5B50D7D0D182}" destId="{EBB089C3-1489-4485-9AF2-3C7C1B960EB0}" srcOrd="0" destOrd="0" presId="urn:microsoft.com/office/officeart/2005/8/layout/chevron2"/>
    <dgm:cxn modelId="{34D2F84E-C9D1-4954-B7AC-635085E1B40C}" srcId="{418C8024-9135-4A3F-AB43-E583C1D9CF5A}" destId="{2030D774-91E4-4BE5-AE7C-EA5FF6375885}" srcOrd="0" destOrd="0" parTransId="{89C1410A-4FAD-468C-A027-5FD50CE052B0}" sibTransId="{D5FA7349-CA8E-4653-AB7B-EC035EE3E78C}"/>
    <dgm:cxn modelId="{30253CF3-3AEC-4A78-BEC0-609B862F65CD}" srcId="{C3F8742B-4F81-470C-9506-AF18CC638293}" destId="{CB9D5DFE-7CEF-4A29-84F2-79688BD99F9D}" srcOrd="1" destOrd="0" parTransId="{FF1C0464-52D2-4905-8476-D8400ED340CF}" sibTransId="{CAF100AF-FF22-4412-9051-3CF87F16617F}"/>
    <dgm:cxn modelId="{11D142DE-F4A6-4CCC-86BD-A306710DDF32}" srcId="{52AF6477-A2CF-4B3A-8779-3D918593F323}" destId="{CCA69AEF-0A88-4D26-B8C1-18D151D92075}" srcOrd="3" destOrd="0" parTransId="{09F2FA09-CC53-4D4D-AD3B-41EA401D64E7}" sibTransId="{F4DF5AED-4C69-4260-B2A9-80A85B5F23CE}"/>
    <dgm:cxn modelId="{6BBEBDDB-FC7C-40CA-AEA7-0F72D72703AA}" srcId="{418C8024-9135-4A3F-AB43-E583C1D9CF5A}" destId="{8276C1BA-32DB-4230-8BCC-3B6B54C21FB9}" srcOrd="2" destOrd="0" parTransId="{D6266138-3B61-4C19-B1D5-38B2858211C7}" sibTransId="{D57B6F2F-BDB1-4871-8F80-2F5F2B9931D9}"/>
    <dgm:cxn modelId="{6879477A-C8CC-4B17-93DA-38804BF3CA4C}" type="presOf" srcId="{4FA288D0-182C-4645-B222-CA8EFCDD9D4A}" destId="{179E5AAE-A2F7-4497-83E6-F7F440BA9963}" srcOrd="0" destOrd="0" presId="urn:microsoft.com/office/officeart/2005/8/layout/chevron2"/>
    <dgm:cxn modelId="{581574B6-51B0-4DC5-B3AD-D0EDAE62188B}" type="presOf" srcId="{251DCFCA-85C8-418F-84F0-BEC37A6907BF}" destId="{179E5AAE-A2F7-4497-83E6-F7F440BA9963}" srcOrd="0" destOrd="4" presId="urn:microsoft.com/office/officeart/2005/8/layout/chevron2"/>
    <dgm:cxn modelId="{EDCE1698-AF55-4D68-8257-1E31DF7F8316}" type="presOf" srcId="{FD421A30-1BE6-4AB6-81A1-0212A4F7DA80}" destId="{179E5AAE-A2F7-4497-83E6-F7F440BA9963}" srcOrd="0" destOrd="5" presId="urn:microsoft.com/office/officeart/2005/8/layout/chevron2"/>
    <dgm:cxn modelId="{0F19C859-5F55-4E3D-8714-1324D8C9212F}" type="presOf" srcId="{E6FBC71D-B9A7-4147-B63D-30FA48E96363}" destId="{A1A8A7B7-3DAF-4CDB-AF7B-60594EB8A9DE}" srcOrd="0" destOrd="3" presId="urn:microsoft.com/office/officeart/2005/8/layout/chevron2"/>
    <dgm:cxn modelId="{A7C0D722-AB32-4383-A106-43EECB3BC0EA}" type="presOf" srcId="{458BB1BA-5E84-4796-A961-2A3E4A041580}" destId="{0B1A98E0-81A9-47AA-937F-39A5E6E97597}" srcOrd="0" destOrd="3" presId="urn:microsoft.com/office/officeart/2005/8/layout/chevron2"/>
    <dgm:cxn modelId="{CEC76BF3-327B-401C-A32F-3AF9CA853465}" srcId="{CCA69AEF-0A88-4D26-B8C1-18D151D92075}" destId="{16982199-C3F8-4906-870C-5B50D7D0D182}" srcOrd="0" destOrd="0" parTransId="{25998816-141E-4DDD-9C9E-F768807EB8D1}" sibTransId="{7CBF191A-F8D2-4EB6-B8CD-47CC35D94268}"/>
    <dgm:cxn modelId="{92A71F23-9203-4D14-BD86-3B338EA10B02}" srcId="{19ACA5BB-42E3-4BF7-9F43-A9289050486D}" destId="{C25C909D-CC5E-4276-8ED0-CE4BAD111D11}" srcOrd="2" destOrd="0" parTransId="{7BC247C8-9E2C-4069-A4F9-62CA722A8D79}" sibTransId="{DB4CA2CC-40DA-437A-ACDA-9CB7C93C51DE}"/>
    <dgm:cxn modelId="{398D77D9-0882-48CE-91B2-1BEE09E55422}" type="presOf" srcId="{52AF6477-A2CF-4B3A-8779-3D918593F323}" destId="{2A51CD93-8C1C-4095-B8E2-E8EB4B8937AA}" srcOrd="0" destOrd="0" presId="urn:microsoft.com/office/officeart/2005/8/layout/chevron2"/>
    <dgm:cxn modelId="{C2028FC4-F40C-47BB-BBAE-BE4460CB665C}" srcId="{418C8024-9135-4A3F-AB43-E583C1D9CF5A}" destId="{D9A1EEEC-A073-4412-A7CF-65E3611EED9A}" srcOrd="7" destOrd="0" parTransId="{81A07CF7-A5F7-4457-A75A-405FC203CF66}" sibTransId="{4B6B335D-66C5-43DA-8EAD-757FDFEC3985}"/>
    <dgm:cxn modelId="{4C626A86-4610-4EFF-B90B-F9768BBFD464}" srcId="{C3F8742B-4F81-470C-9506-AF18CC638293}" destId="{251DCFCA-85C8-418F-84F0-BEC37A6907BF}" srcOrd="4" destOrd="0" parTransId="{04332FE5-256F-4C83-BD4D-F9AD6953D8C3}" sibTransId="{3C9F6F91-1A8E-4F3D-8C2B-7AC0B41951D3}"/>
    <dgm:cxn modelId="{337FB496-705D-42D1-88A0-B13A49E04AA5}" type="presOf" srcId="{29FBA0E1-24F6-4F46-BD43-72AF1CF650D4}" destId="{A1A8A7B7-3DAF-4CDB-AF7B-60594EB8A9DE}" srcOrd="0" destOrd="5" presId="urn:microsoft.com/office/officeart/2005/8/layout/chevron2"/>
    <dgm:cxn modelId="{E43BB0F1-DC73-4FC8-BA6A-94106717567D}" srcId="{418C8024-9135-4A3F-AB43-E583C1D9CF5A}" destId="{722F79BC-E86D-4C9F-8AFA-FFA5C6D32FE9}" srcOrd="6" destOrd="0" parTransId="{5C9A25F3-DDD3-4A50-AB83-6C8F83160A34}" sibTransId="{12C93906-C014-4099-A1EE-1AD966422675}"/>
    <dgm:cxn modelId="{396BCA0E-45A6-4287-B0E6-26EECD1FA243}" srcId="{19ACA5BB-42E3-4BF7-9F43-A9289050486D}" destId="{8C7D44A5-BFCB-4B23-AB78-BBFC76C3FADE}" srcOrd="0" destOrd="0" parTransId="{F1052D4E-1B47-4989-BF1C-B5584AC81F20}" sibTransId="{FDE66BB9-9511-48D3-BA7F-E0307AA1732C}"/>
    <dgm:cxn modelId="{BCCB6D79-3A1E-47A7-92FC-811A933E19A8}" srcId="{C3F8742B-4F81-470C-9506-AF18CC638293}" destId="{0A2F5E40-E0B9-4CD2-A18E-D421FFD8CC42}" srcOrd="3" destOrd="0" parTransId="{50B20E84-E13A-40B8-B28E-C26AA4447EA7}" sibTransId="{04036EE0-57BA-43BD-9F08-88AE0E287079}"/>
    <dgm:cxn modelId="{83542834-82EF-491E-9FF3-F15EC515021C}" type="presOf" srcId="{CB9D5DFE-7CEF-4A29-84F2-79688BD99F9D}" destId="{179E5AAE-A2F7-4497-83E6-F7F440BA9963}" srcOrd="0" destOrd="1" presId="urn:microsoft.com/office/officeart/2005/8/layout/chevron2"/>
    <dgm:cxn modelId="{FD53CC9D-3D27-4620-B4FA-0516D560E230}" type="presOf" srcId="{0A2F5E40-E0B9-4CD2-A18E-D421FFD8CC42}" destId="{179E5AAE-A2F7-4497-83E6-F7F440BA9963}" srcOrd="0" destOrd="3" presId="urn:microsoft.com/office/officeart/2005/8/layout/chevron2"/>
    <dgm:cxn modelId="{537A76EA-D798-4540-BA9A-3F476DBA3387}" type="presOf" srcId="{C8F115F1-F775-4069-8436-9B133E247C16}" destId="{A1A8A7B7-3DAF-4CDB-AF7B-60594EB8A9DE}" srcOrd="0" destOrd="4" presId="urn:microsoft.com/office/officeart/2005/8/layout/chevron2"/>
    <dgm:cxn modelId="{A0B0F607-8E34-4D35-99DE-C9531D56D6A1}" srcId="{C3F8742B-4F81-470C-9506-AF18CC638293}" destId="{FD421A30-1BE6-4AB6-81A1-0212A4F7DA80}" srcOrd="5" destOrd="0" parTransId="{3E4AC5D7-7E8E-4E75-B0D2-7D2755F0989D}" sibTransId="{8138C760-D6E8-49DA-B38A-1DD2CBFBC3FE}"/>
    <dgm:cxn modelId="{95AD460F-F91B-40CC-B584-4F1B72A14372}" srcId="{418C8024-9135-4A3F-AB43-E583C1D9CF5A}" destId="{C8F115F1-F775-4069-8436-9B133E247C16}" srcOrd="4" destOrd="0" parTransId="{56EDBE73-64D0-4883-92BA-FB72153BC399}" sibTransId="{F1506833-5C42-49C1-A200-EA0E2497AE20}"/>
    <dgm:cxn modelId="{43B15001-7C2A-4F6B-A235-22CDFD1BC88B}" type="presOf" srcId="{8C7D44A5-BFCB-4B23-AB78-BBFC76C3FADE}" destId="{0B1A98E0-81A9-47AA-937F-39A5E6E97597}" srcOrd="0" destOrd="0" presId="urn:microsoft.com/office/officeart/2005/8/layout/chevron2"/>
    <dgm:cxn modelId="{5DE27C85-609B-415E-A880-B8319C7076EB}" srcId="{CCA69AEF-0A88-4D26-B8C1-18D151D92075}" destId="{4627A5E0-41E5-4213-9ECA-7A17F6FC356F}" srcOrd="4" destOrd="0" parTransId="{6E7861D4-098F-4700-AD7F-06D194E4F898}" sibTransId="{661CD349-3FD6-41D1-A139-D712128AADCA}"/>
    <dgm:cxn modelId="{B7B802FC-AF7E-442A-9D7B-EA877F7B776F}" type="presParOf" srcId="{2A51CD93-8C1C-4095-B8E2-E8EB4B8937AA}" destId="{334BDBD4-6497-4661-B0B4-1D792C4E2071}" srcOrd="0" destOrd="0" presId="urn:microsoft.com/office/officeart/2005/8/layout/chevron2"/>
    <dgm:cxn modelId="{8342B5D0-80D9-492C-A753-7291206BA70C}" type="presParOf" srcId="{334BDBD4-6497-4661-B0B4-1D792C4E2071}" destId="{F63FF73D-8B2A-4B69-8B20-DCA002B5B896}" srcOrd="0" destOrd="0" presId="urn:microsoft.com/office/officeart/2005/8/layout/chevron2"/>
    <dgm:cxn modelId="{BCCB920B-FCCE-40E2-945E-86DBAA52120B}" type="presParOf" srcId="{334BDBD4-6497-4661-B0B4-1D792C4E2071}" destId="{179E5AAE-A2F7-4497-83E6-F7F440BA9963}" srcOrd="1" destOrd="0" presId="urn:microsoft.com/office/officeart/2005/8/layout/chevron2"/>
    <dgm:cxn modelId="{BE707E6A-D318-4726-991D-F81E35085300}" type="presParOf" srcId="{2A51CD93-8C1C-4095-B8E2-E8EB4B8937AA}" destId="{A5F91580-4CC0-41D2-8B43-37D828E482E6}" srcOrd="1" destOrd="0" presId="urn:microsoft.com/office/officeart/2005/8/layout/chevron2"/>
    <dgm:cxn modelId="{1775906F-A209-42CA-A5DD-A8B302838315}" type="presParOf" srcId="{2A51CD93-8C1C-4095-B8E2-E8EB4B8937AA}" destId="{A3C3531B-50A8-4318-8D57-981C0EFA2394}" srcOrd="2" destOrd="0" presId="urn:microsoft.com/office/officeart/2005/8/layout/chevron2"/>
    <dgm:cxn modelId="{D42DC0FC-97AE-44E1-8B92-AF6899DE77E3}" type="presParOf" srcId="{A3C3531B-50A8-4318-8D57-981C0EFA2394}" destId="{D5B31D07-8378-4482-9054-D55C6BA99750}" srcOrd="0" destOrd="0" presId="urn:microsoft.com/office/officeart/2005/8/layout/chevron2"/>
    <dgm:cxn modelId="{A2515789-2AF7-4B96-B957-55B6649375CD}" type="presParOf" srcId="{A3C3531B-50A8-4318-8D57-981C0EFA2394}" destId="{0B1A98E0-81A9-47AA-937F-39A5E6E97597}" srcOrd="1" destOrd="0" presId="urn:microsoft.com/office/officeart/2005/8/layout/chevron2"/>
    <dgm:cxn modelId="{EB605DBE-B3CA-45DA-B5C2-01CC487FDA6F}" type="presParOf" srcId="{2A51CD93-8C1C-4095-B8E2-E8EB4B8937AA}" destId="{CD6875BC-C167-484D-9516-8A606344B713}" srcOrd="3" destOrd="0" presId="urn:microsoft.com/office/officeart/2005/8/layout/chevron2"/>
    <dgm:cxn modelId="{554EFEAE-53BD-4251-BF39-A6DDFD302F6D}" type="presParOf" srcId="{2A51CD93-8C1C-4095-B8E2-E8EB4B8937AA}" destId="{6DCAF1AD-04C0-4C30-9CC4-E5CA904ED0A2}" srcOrd="4" destOrd="0" presId="urn:microsoft.com/office/officeart/2005/8/layout/chevron2"/>
    <dgm:cxn modelId="{21A76E39-6668-4B2F-878C-220E584F3EC2}" type="presParOf" srcId="{6DCAF1AD-04C0-4C30-9CC4-E5CA904ED0A2}" destId="{0E1F4552-15E3-4391-BBA6-1020F1D75896}" srcOrd="0" destOrd="0" presId="urn:microsoft.com/office/officeart/2005/8/layout/chevron2"/>
    <dgm:cxn modelId="{73B58EE2-C32F-46D4-AB13-BE95DD87DD27}" type="presParOf" srcId="{6DCAF1AD-04C0-4C30-9CC4-E5CA904ED0A2}" destId="{A1A8A7B7-3DAF-4CDB-AF7B-60594EB8A9DE}" srcOrd="1" destOrd="0" presId="urn:microsoft.com/office/officeart/2005/8/layout/chevron2"/>
    <dgm:cxn modelId="{1B6E21CF-3691-4EA5-BB6B-3B209D181D36}" type="presParOf" srcId="{2A51CD93-8C1C-4095-B8E2-E8EB4B8937AA}" destId="{09B23843-35D0-4F48-862C-2CE5B3F1C348}" srcOrd="5" destOrd="0" presId="urn:microsoft.com/office/officeart/2005/8/layout/chevron2"/>
    <dgm:cxn modelId="{074E54B7-5F14-41AA-9394-8DBE49319FFD}" type="presParOf" srcId="{2A51CD93-8C1C-4095-B8E2-E8EB4B8937AA}" destId="{B29C81CD-B7EF-4F93-A4AE-2560C85B0C95}" srcOrd="6" destOrd="0" presId="urn:microsoft.com/office/officeart/2005/8/layout/chevron2"/>
    <dgm:cxn modelId="{EBC4C382-E154-4B0A-9D0F-C6FAAAFC822F}" type="presParOf" srcId="{B29C81CD-B7EF-4F93-A4AE-2560C85B0C95}" destId="{65CD5D96-8C23-42E6-AC9D-F4339E8E29F6}" srcOrd="0" destOrd="0" presId="urn:microsoft.com/office/officeart/2005/8/layout/chevron2"/>
    <dgm:cxn modelId="{0B76C361-3B6B-4FA5-8D68-759B2E30E69E}" type="presParOf" srcId="{B29C81CD-B7EF-4F93-A4AE-2560C85B0C95}" destId="{EBB089C3-1489-4485-9AF2-3C7C1B960EB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93EDF7A-0558-46E1-BA5C-0CAE48D5976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E9F433CC-4915-4260-BEC5-9A9B1AA74FD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Sospecha de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Derrame TBC</a:t>
          </a:r>
          <a:endParaRPr kumimoji="0" lang="es-AR" altLang="es-AR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C6891314-5F3E-4B7E-A43E-ADB58CFB445B}" type="parTrans" cxnId="{172CF837-E44C-4C08-872A-A4D406870812}">
      <dgm:prSet/>
      <dgm:spPr/>
      <dgm:t>
        <a:bodyPr/>
        <a:lstStyle/>
        <a:p>
          <a:endParaRPr lang="es-AR"/>
        </a:p>
      </dgm:t>
    </dgm:pt>
    <dgm:pt modelId="{A00F3CC6-61BF-4698-857C-E0B221189283}" type="sibTrans" cxnId="{172CF837-E44C-4C08-872A-A4D406870812}">
      <dgm:prSet/>
      <dgm:spPr/>
      <dgm:t>
        <a:bodyPr/>
        <a:lstStyle/>
        <a:p>
          <a:endParaRPr lang="es-AR"/>
        </a:p>
      </dgm:t>
    </dgm:pt>
    <dgm:pt modelId="{A2BF5CBD-2086-480B-B750-D38F88AEE48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Punci</a:t>
          </a:r>
          <a:r>
            <a:rPr kumimoji="0" lang="es-MX" altLang="es-A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ó</a:t>
          </a:r>
          <a:r>
            <a:rPr kumimoji="0" lang="es-MX" altLang="es-A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n Pleural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Simple (+) (40%)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AR" altLang="es-AR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78E67202-4CB6-4104-BCAF-6A5586CA737A}" type="parTrans" cxnId="{7E278156-7A6A-4194-955B-AB0E6710F438}">
      <dgm:prSet/>
      <dgm:spPr/>
      <dgm:t>
        <a:bodyPr/>
        <a:lstStyle/>
        <a:p>
          <a:endParaRPr lang="es-AR"/>
        </a:p>
      </dgm:t>
    </dgm:pt>
    <dgm:pt modelId="{233D4B6A-58AA-4A63-A4B4-429E9C974454}" type="sibTrans" cxnId="{7E278156-7A6A-4194-955B-AB0E6710F438}">
      <dgm:prSet/>
      <dgm:spPr/>
      <dgm:t>
        <a:bodyPr/>
        <a:lstStyle/>
        <a:p>
          <a:endParaRPr lang="es-AR"/>
        </a:p>
      </dgm:t>
    </dgm:pt>
    <dgm:pt modelId="{CDDAA894-F5ED-4E1C-AC75-CA16294509B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Tratamiento</a:t>
          </a:r>
          <a:endParaRPr kumimoji="0" lang="es-AR" altLang="es-AR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C8CA8D2D-92EC-4627-9AE4-23C5995AEEC1}" type="parTrans" cxnId="{AEC60D7C-7374-45F6-AD9A-F5792BC0821D}">
      <dgm:prSet/>
      <dgm:spPr/>
      <dgm:t>
        <a:bodyPr/>
        <a:lstStyle/>
        <a:p>
          <a:endParaRPr lang="es-AR"/>
        </a:p>
      </dgm:t>
    </dgm:pt>
    <dgm:pt modelId="{E516DFC0-2832-4731-BB91-FE81E3A68531}" type="sibTrans" cxnId="{AEC60D7C-7374-45F6-AD9A-F5792BC0821D}">
      <dgm:prSet/>
      <dgm:spPr/>
      <dgm:t>
        <a:bodyPr/>
        <a:lstStyle/>
        <a:p>
          <a:endParaRPr lang="es-AR"/>
        </a:p>
      </dgm:t>
    </dgm:pt>
    <dgm:pt modelId="{DBAA3A35-C04C-4E6B-9699-24BE6C1E002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Punci</a:t>
          </a:r>
          <a:r>
            <a:rPr kumimoji="0" lang="es-MX" altLang="es-A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ó</a:t>
          </a:r>
          <a:r>
            <a:rPr kumimoji="0" lang="es-MX" altLang="es-A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n Pleural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Simple (-) (60%)</a:t>
          </a:r>
          <a:endParaRPr kumimoji="0" lang="es-AR" altLang="es-AR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CBD682C4-C845-4B81-827E-ABA2A6251039}" type="parTrans" cxnId="{AA337CA3-4939-4621-9768-6C8A7D6008CE}">
      <dgm:prSet/>
      <dgm:spPr/>
      <dgm:t>
        <a:bodyPr/>
        <a:lstStyle/>
        <a:p>
          <a:endParaRPr lang="es-AR"/>
        </a:p>
      </dgm:t>
    </dgm:pt>
    <dgm:pt modelId="{3854D33F-EDF0-4C17-A5A5-45180A0A2747}" type="sibTrans" cxnId="{AA337CA3-4939-4621-9768-6C8A7D6008CE}">
      <dgm:prSet/>
      <dgm:spPr/>
      <dgm:t>
        <a:bodyPr/>
        <a:lstStyle/>
        <a:p>
          <a:endParaRPr lang="es-AR"/>
        </a:p>
      </dgm:t>
    </dgm:pt>
    <dgm:pt modelId="{93112945-4043-4D8B-AA85-BC866605F67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Punci</a:t>
          </a:r>
          <a:r>
            <a:rPr kumimoji="0" lang="es-MX" altLang="es-A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ó</a:t>
          </a:r>
          <a:r>
            <a:rPr kumimoji="0" lang="es-MX" altLang="es-A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n Biopsia: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cs typeface="Arial" panose="020B0604020202020204" pitchFamily="34" charset="0"/>
            </a:rPr>
            <a:t>(↑ Rédito al 70%)</a:t>
          </a:r>
        </a:p>
      </dgm:t>
    </dgm:pt>
    <dgm:pt modelId="{4C46C5F5-DA28-4D82-B116-3275724837B5}" type="parTrans" cxnId="{A324BC7E-6C36-44B1-B015-0AB305005CBF}">
      <dgm:prSet/>
      <dgm:spPr/>
      <dgm:t>
        <a:bodyPr/>
        <a:lstStyle/>
        <a:p>
          <a:endParaRPr lang="es-AR"/>
        </a:p>
      </dgm:t>
    </dgm:pt>
    <dgm:pt modelId="{99F68FD0-D4D6-42C6-A5BD-7E0C83AF4611}" type="sibTrans" cxnId="{A324BC7E-6C36-44B1-B015-0AB305005CBF}">
      <dgm:prSet/>
      <dgm:spPr/>
      <dgm:t>
        <a:bodyPr/>
        <a:lstStyle/>
        <a:p>
          <a:endParaRPr lang="es-AR"/>
        </a:p>
      </dgm:t>
    </dgm:pt>
    <dgm:pt modelId="{98DEE4D6-EDDB-4D1B-99D8-0C450C99EC9D}" type="asst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(-)</a:t>
          </a:r>
          <a:endParaRPr kumimoji="0" lang="es-AR" altLang="es-AR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379DA55E-DBA4-403E-8F58-1EC88640810E}" type="parTrans" cxnId="{6F1A3BCE-C6CA-459C-8FE0-92D187AF62DD}">
      <dgm:prSet/>
      <dgm:spPr/>
      <dgm:t>
        <a:bodyPr/>
        <a:lstStyle/>
        <a:p>
          <a:endParaRPr lang="es-AR"/>
        </a:p>
      </dgm:t>
    </dgm:pt>
    <dgm:pt modelId="{CDE3D5B6-A629-4667-9B67-CBC753786B5F}" type="sibTrans" cxnId="{6F1A3BCE-C6CA-459C-8FE0-92D187AF62DD}">
      <dgm:prSet/>
      <dgm:spPr/>
      <dgm:t>
        <a:bodyPr/>
        <a:lstStyle/>
        <a:p>
          <a:endParaRPr lang="es-AR"/>
        </a:p>
      </dgm:t>
    </dgm:pt>
    <dgm:pt modelId="{12D82142-82B9-4249-829A-3F54DEEA047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VATS (90 </a:t>
          </a:r>
          <a:r>
            <a:rPr kumimoji="0" lang="es-MX" altLang="es-A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–</a:t>
          </a:r>
          <a:r>
            <a:rPr kumimoji="0" lang="es-MX" altLang="es-A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 100%)</a:t>
          </a:r>
          <a:endParaRPr kumimoji="0" lang="es-AR" altLang="es-AR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38157791-EC3C-4D05-8507-8FA6F8149FF9}" type="parTrans" cxnId="{8F5C6823-5BE2-435E-BEE7-BF021F54AD79}">
      <dgm:prSet/>
      <dgm:spPr/>
      <dgm:t>
        <a:bodyPr/>
        <a:lstStyle/>
        <a:p>
          <a:endParaRPr lang="es-AR"/>
        </a:p>
      </dgm:t>
    </dgm:pt>
    <dgm:pt modelId="{BC8321DA-0A9E-4670-8257-523864FF422B}" type="sibTrans" cxnId="{8F5C6823-5BE2-435E-BEE7-BF021F54AD79}">
      <dgm:prSet/>
      <dgm:spPr/>
      <dgm:t>
        <a:bodyPr/>
        <a:lstStyle/>
        <a:p>
          <a:endParaRPr lang="es-AR"/>
        </a:p>
      </dgm:t>
    </dgm:pt>
    <dgm:pt modelId="{627B4E60-7886-4B3D-BC05-DB5490A8D79C}" type="asst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(+)</a:t>
          </a:r>
          <a:endParaRPr kumimoji="0" lang="es-AR" altLang="es-AR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096AD70B-F700-4D2A-B0D6-2F2645F2D4F4}" type="parTrans" cxnId="{14805548-FBF1-40DC-AC1A-92B10780F957}">
      <dgm:prSet/>
      <dgm:spPr/>
      <dgm:t>
        <a:bodyPr/>
        <a:lstStyle/>
        <a:p>
          <a:endParaRPr lang="es-AR"/>
        </a:p>
      </dgm:t>
    </dgm:pt>
    <dgm:pt modelId="{528937DD-C722-4845-AEBC-89BF25C6A97A}" type="sibTrans" cxnId="{14805548-FBF1-40DC-AC1A-92B10780F957}">
      <dgm:prSet/>
      <dgm:spPr/>
      <dgm:t>
        <a:bodyPr/>
        <a:lstStyle/>
        <a:p>
          <a:endParaRPr lang="es-AR"/>
        </a:p>
      </dgm:t>
    </dgm:pt>
    <dgm:pt modelId="{90C3B2BD-31CB-41CF-AE50-FF27A459B8C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Tratamiento</a:t>
          </a:r>
          <a:endParaRPr kumimoji="0" lang="es-AR" altLang="es-AR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endParaRPr>
        </a:p>
      </dgm:t>
    </dgm:pt>
    <dgm:pt modelId="{81169393-08E7-46B8-9343-EBE23BCE9BDD}" type="parTrans" cxnId="{0428AF1C-C9A8-41DE-983C-2E19BD291BE5}">
      <dgm:prSet/>
      <dgm:spPr/>
      <dgm:t>
        <a:bodyPr/>
        <a:lstStyle/>
        <a:p>
          <a:endParaRPr lang="es-AR"/>
        </a:p>
      </dgm:t>
    </dgm:pt>
    <dgm:pt modelId="{76BD2675-F420-4F1B-A588-3DA05DCD6D9D}" type="sibTrans" cxnId="{0428AF1C-C9A8-41DE-983C-2E19BD291BE5}">
      <dgm:prSet/>
      <dgm:spPr/>
      <dgm:t>
        <a:bodyPr/>
        <a:lstStyle/>
        <a:p>
          <a:endParaRPr lang="es-AR"/>
        </a:p>
      </dgm:t>
    </dgm:pt>
    <dgm:pt modelId="{5A342CA9-346C-4F03-AE9F-3E128F44062B}" type="pres">
      <dgm:prSet presAssocID="{993EDF7A-0558-46E1-BA5C-0CAE48D597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C52A3F2-A50F-491E-9C1B-37D85B26DCA5}" type="pres">
      <dgm:prSet presAssocID="{E9F433CC-4915-4260-BEC5-9A9B1AA74FD2}" presName="hierRoot1" presStyleCnt="0">
        <dgm:presLayoutVars>
          <dgm:hierBranch/>
        </dgm:presLayoutVars>
      </dgm:prSet>
      <dgm:spPr/>
    </dgm:pt>
    <dgm:pt modelId="{27182DDD-1752-4A9D-975A-FEDC64487F3C}" type="pres">
      <dgm:prSet presAssocID="{E9F433CC-4915-4260-BEC5-9A9B1AA74FD2}" presName="rootComposite1" presStyleCnt="0"/>
      <dgm:spPr/>
    </dgm:pt>
    <dgm:pt modelId="{88B10630-9FA2-4368-A6DC-55BC16D4F082}" type="pres">
      <dgm:prSet presAssocID="{E9F433CC-4915-4260-BEC5-9A9B1AA74FD2}" presName="rootText1" presStyleLbl="node0" presStyleIdx="0" presStyleCnt="1" custLinFactNeighborX="191" custLinFactNeighborY="9377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A6B4E19D-9C6C-4BBE-A214-067F7109A6ED}" type="pres">
      <dgm:prSet presAssocID="{E9F433CC-4915-4260-BEC5-9A9B1AA74FD2}" presName="rootConnector1" presStyleLbl="node1" presStyleIdx="0" presStyleCnt="0"/>
      <dgm:spPr/>
      <dgm:t>
        <a:bodyPr/>
        <a:lstStyle/>
        <a:p>
          <a:endParaRPr lang="es-AR"/>
        </a:p>
      </dgm:t>
    </dgm:pt>
    <dgm:pt modelId="{F0565A29-C748-4B7E-AE78-8F9FD46E8908}" type="pres">
      <dgm:prSet presAssocID="{E9F433CC-4915-4260-BEC5-9A9B1AA74FD2}" presName="hierChild2" presStyleCnt="0"/>
      <dgm:spPr/>
    </dgm:pt>
    <dgm:pt modelId="{3A32D0E8-0392-4878-BE03-F17839F1876C}" type="pres">
      <dgm:prSet presAssocID="{78E67202-4CB6-4104-BCAF-6A5586CA737A}" presName="Name35" presStyleLbl="parChTrans1D2" presStyleIdx="0" presStyleCnt="2"/>
      <dgm:spPr/>
      <dgm:t>
        <a:bodyPr/>
        <a:lstStyle/>
        <a:p>
          <a:endParaRPr lang="es-AR"/>
        </a:p>
      </dgm:t>
    </dgm:pt>
    <dgm:pt modelId="{76C2802D-7EAA-4966-BA71-129F1920A141}" type="pres">
      <dgm:prSet presAssocID="{A2BF5CBD-2086-480B-B750-D38F88AEE482}" presName="hierRoot2" presStyleCnt="0">
        <dgm:presLayoutVars>
          <dgm:hierBranch/>
        </dgm:presLayoutVars>
      </dgm:prSet>
      <dgm:spPr/>
    </dgm:pt>
    <dgm:pt modelId="{6DD5316E-B5C4-40E8-B691-05640ED01601}" type="pres">
      <dgm:prSet presAssocID="{A2BF5CBD-2086-480B-B750-D38F88AEE482}" presName="rootComposite" presStyleCnt="0"/>
      <dgm:spPr/>
    </dgm:pt>
    <dgm:pt modelId="{7C254ED6-998D-4978-9FA2-61B28DAAFC2C}" type="pres">
      <dgm:prSet presAssocID="{A2BF5CBD-2086-480B-B750-D38F88AEE482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52F13580-6FF3-4506-853C-BB9C5602CF43}" type="pres">
      <dgm:prSet presAssocID="{A2BF5CBD-2086-480B-B750-D38F88AEE482}" presName="rootConnector" presStyleLbl="node2" presStyleIdx="0" presStyleCnt="2"/>
      <dgm:spPr/>
      <dgm:t>
        <a:bodyPr/>
        <a:lstStyle/>
        <a:p>
          <a:endParaRPr lang="es-AR"/>
        </a:p>
      </dgm:t>
    </dgm:pt>
    <dgm:pt modelId="{02CCD308-3DAD-411C-BC66-382592AC846C}" type="pres">
      <dgm:prSet presAssocID="{A2BF5CBD-2086-480B-B750-D38F88AEE482}" presName="hierChild4" presStyleCnt="0"/>
      <dgm:spPr/>
    </dgm:pt>
    <dgm:pt modelId="{84FAC2BE-8F1D-454C-841B-F03CA63B0E4C}" type="pres">
      <dgm:prSet presAssocID="{C8CA8D2D-92EC-4627-9AE4-23C5995AEEC1}" presName="Name35" presStyleLbl="parChTrans1D3" presStyleIdx="0" presStyleCnt="2"/>
      <dgm:spPr/>
      <dgm:t>
        <a:bodyPr/>
        <a:lstStyle/>
        <a:p>
          <a:endParaRPr lang="es-AR"/>
        </a:p>
      </dgm:t>
    </dgm:pt>
    <dgm:pt modelId="{BF292C4D-1917-42FA-A206-2E9D37EFD6DA}" type="pres">
      <dgm:prSet presAssocID="{CDDAA894-F5ED-4E1C-AC75-CA16294509BB}" presName="hierRoot2" presStyleCnt="0">
        <dgm:presLayoutVars>
          <dgm:hierBranch val="r"/>
        </dgm:presLayoutVars>
      </dgm:prSet>
      <dgm:spPr/>
    </dgm:pt>
    <dgm:pt modelId="{59F6C89A-7984-4DB0-B2B5-6519853EC8C2}" type="pres">
      <dgm:prSet presAssocID="{CDDAA894-F5ED-4E1C-AC75-CA16294509BB}" presName="rootComposite" presStyleCnt="0"/>
      <dgm:spPr/>
    </dgm:pt>
    <dgm:pt modelId="{7BCD50E7-EFC2-4248-A04D-C578654365A8}" type="pres">
      <dgm:prSet presAssocID="{CDDAA894-F5ED-4E1C-AC75-CA16294509BB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570F637A-F0C4-4F2F-B9B3-C35D8BEA66B3}" type="pres">
      <dgm:prSet presAssocID="{CDDAA894-F5ED-4E1C-AC75-CA16294509BB}" presName="rootConnector" presStyleLbl="node3" presStyleIdx="0" presStyleCnt="2"/>
      <dgm:spPr/>
      <dgm:t>
        <a:bodyPr/>
        <a:lstStyle/>
        <a:p>
          <a:endParaRPr lang="es-AR"/>
        </a:p>
      </dgm:t>
    </dgm:pt>
    <dgm:pt modelId="{451C6A7A-BCA4-4B17-A919-B6F81F9D3829}" type="pres">
      <dgm:prSet presAssocID="{CDDAA894-F5ED-4E1C-AC75-CA16294509BB}" presName="hierChild4" presStyleCnt="0"/>
      <dgm:spPr/>
    </dgm:pt>
    <dgm:pt modelId="{848117F0-7AD5-46F2-B37E-DFB6CC85E1C9}" type="pres">
      <dgm:prSet presAssocID="{CDDAA894-F5ED-4E1C-AC75-CA16294509BB}" presName="hierChild5" presStyleCnt="0"/>
      <dgm:spPr/>
    </dgm:pt>
    <dgm:pt modelId="{91042B74-289A-4601-8D8A-067D11E5E6B7}" type="pres">
      <dgm:prSet presAssocID="{A2BF5CBD-2086-480B-B750-D38F88AEE482}" presName="hierChild5" presStyleCnt="0"/>
      <dgm:spPr/>
    </dgm:pt>
    <dgm:pt modelId="{626603F5-4219-480C-8D6F-0D030CBEF891}" type="pres">
      <dgm:prSet presAssocID="{CBD682C4-C845-4B81-827E-ABA2A6251039}" presName="Name35" presStyleLbl="parChTrans1D2" presStyleIdx="1" presStyleCnt="2"/>
      <dgm:spPr/>
      <dgm:t>
        <a:bodyPr/>
        <a:lstStyle/>
        <a:p>
          <a:endParaRPr lang="es-AR"/>
        </a:p>
      </dgm:t>
    </dgm:pt>
    <dgm:pt modelId="{2AD37145-ED5D-4A7C-A3DB-D42E17E0BF4C}" type="pres">
      <dgm:prSet presAssocID="{DBAA3A35-C04C-4E6B-9699-24BE6C1E002C}" presName="hierRoot2" presStyleCnt="0">
        <dgm:presLayoutVars>
          <dgm:hierBranch/>
        </dgm:presLayoutVars>
      </dgm:prSet>
      <dgm:spPr/>
    </dgm:pt>
    <dgm:pt modelId="{5A3278F4-ACD1-4785-835B-610D0B964997}" type="pres">
      <dgm:prSet presAssocID="{DBAA3A35-C04C-4E6B-9699-24BE6C1E002C}" presName="rootComposite" presStyleCnt="0"/>
      <dgm:spPr/>
    </dgm:pt>
    <dgm:pt modelId="{B9800007-B011-4826-A452-21B32A9B5B5F}" type="pres">
      <dgm:prSet presAssocID="{DBAA3A35-C04C-4E6B-9699-24BE6C1E002C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0CE26BF1-A0A2-402A-BA71-EEB487AE3634}" type="pres">
      <dgm:prSet presAssocID="{DBAA3A35-C04C-4E6B-9699-24BE6C1E002C}" presName="rootConnector" presStyleLbl="node2" presStyleIdx="1" presStyleCnt="2"/>
      <dgm:spPr/>
      <dgm:t>
        <a:bodyPr/>
        <a:lstStyle/>
        <a:p>
          <a:endParaRPr lang="es-AR"/>
        </a:p>
      </dgm:t>
    </dgm:pt>
    <dgm:pt modelId="{7AAF37BA-D710-452E-96D0-AFAAB70F5E72}" type="pres">
      <dgm:prSet presAssocID="{DBAA3A35-C04C-4E6B-9699-24BE6C1E002C}" presName="hierChild4" presStyleCnt="0"/>
      <dgm:spPr/>
    </dgm:pt>
    <dgm:pt modelId="{56BC0000-AE92-4B0E-A3B9-B8C6DBDD9728}" type="pres">
      <dgm:prSet presAssocID="{4C46C5F5-DA28-4D82-B116-3275724837B5}" presName="Name35" presStyleLbl="parChTrans1D3" presStyleIdx="1" presStyleCnt="2"/>
      <dgm:spPr/>
      <dgm:t>
        <a:bodyPr/>
        <a:lstStyle/>
        <a:p>
          <a:endParaRPr lang="es-AR"/>
        </a:p>
      </dgm:t>
    </dgm:pt>
    <dgm:pt modelId="{76C6E29A-37B3-4433-BFA5-4870AAFD48DC}" type="pres">
      <dgm:prSet presAssocID="{93112945-4043-4D8B-AA85-BC866605F67A}" presName="hierRoot2" presStyleCnt="0">
        <dgm:presLayoutVars>
          <dgm:hierBranch val="r"/>
        </dgm:presLayoutVars>
      </dgm:prSet>
      <dgm:spPr/>
    </dgm:pt>
    <dgm:pt modelId="{5F2138AC-DF24-43BA-AC80-11AAA43C9DE4}" type="pres">
      <dgm:prSet presAssocID="{93112945-4043-4D8B-AA85-BC866605F67A}" presName="rootComposite" presStyleCnt="0"/>
      <dgm:spPr/>
    </dgm:pt>
    <dgm:pt modelId="{7261B2E6-F710-43A2-85D0-158E0E573B8B}" type="pres">
      <dgm:prSet presAssocID="{93112945-4043-4D8B-AA85-BC866605F67A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F386D033-8F9C-4E4D-8A84-51843534D76C}" type="pres">
      <dgm:prSet presAssocID="{93112945-4043-4D8B-AA85-BC866605F67A}" presName="rootConnector" presStyleLbl="node3" presStyleIdx="1" presStyleCnt="2"/>
      <dgm:spPr/>
      <dgm:t>
        <a:bodyPr/>
        <a:lstStyle/>
        <a:p>
          <a:endParaRPr lang="es-AR"/>
        </a:p>
      </dgm:t>
    </dgm:pt>
    <dgm:pt modelId="{5D3B1732-CB78-4EA3-8C37-E21F72396357}" type="pres">
      <dgm:prSet presAssocID="{93112945-4043-4D8B-AA85-BC866605F67A}" presName="hierChild4" presStyleCnt="0"/>
      <dgm:spPr/>
    </dgm:pt>
    <dgm:pt modelId="{28E270F2-F836-4842-879C-73D8D30E7E5C}" type="pres">
      <dgm:prSet presAssocID="{93112945-4043-4D8B-AA85-BC866605F67A}" presName="hierChild5" presStyleCnt="0"/>
      <dgm:spPr/>
    </dgm:pt>
    <dgm:pt modelId="{11465BC0-D0EB-4839-BFCB-C27316050A6D}" type="pres">
      <dgm:prSet presAssocID="{379DA55E-DBA4-403E-8F58-1EC88640810E}" presName="Name111" presStyleLbl="parChTrans1D4" presStyleIdx="0" presStyleCnt="4"/>
      <dgm:spPr/>
      <dgm:t>
        <a:bodyPr/>
        <a:lstStyle/>
        <a:p>
          <a:endParaRPr lang="es-AR"/>
        </a:p>
      </dgm:t>
    </dgm:pt>
    <dgm:pt modelId="{B7FFDA67-784E-47E3-8894-BAEC11CC2939}" type="pres">
      <dgm:prSet presAssocID="{98DEE4D6-EDDB-4D1B-99D8-0C450C99EC9D}" presName="hierRoot3" presStyleCnt="0">
        <dgm:presLayoutVars>
          <dgm:hierBranch/>
        </dgm:presLayoutVars>
      </dgm:prSet>
      <dgm:spPr/>
    </dgm:pt>
    <dgm:pt modelId="{DFB6A61F-FC49-4FED-BD7F-A4593C0C35A9}" type="pres">
      <dgm:prSet presAssocID="{98DEE4D6-EDDB-4D1B-99D8-0C450C99EC9D}" presName="rootComposite3" presStyleCnt="0"/>
      <dgm:spPr/>
    </dgm:pt>
    <dgm:pt modelId="{CF3A3E2D-3D08-4D3A-87E7-0CE0B0A1C8C8}" type="pres">
      <dgm:prSet presAssocID="{98DEE4D6-EDDB-4D1B-99D8-0C450C99EC9D}" presName="rootText3" presStyleLbl="asst3" presStyleIdx="0" presStyleCnt="2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C228F53A-493E-4FCB-B0F8-6C056ACA47C1}" type="pres">
      <dgm:prSet presAssocID="{98DEE4D6-EDDB-4D1B-99D8-0C450C99EC9D}" presName="rootConnector3" presStyleLbl="asst3" presStyleIdx="0" presStyleCnt="2"/>
      <dgm:spPr/>
      <dgm:t>
        <a:bodyPr/>
        <a:lstStyle/>
        <a:p>
          <a:endParaRPr lang="es-AR"/>
        </a:p>
      </dgm:t>
    </dgm:pt>
    <dgm:pt modelId="{E73F6368-7D62-43F1-A246-D5CD09826D5A}" type="pres">
      <dgm:prSet presAssocID="{98DEE4D6-EDDB-4D1B-99D8-0C450C99EC9D}" presName="hierChild6" presStyleCnt="0"/>
      <dgm:spPr/>
    </dgm:pt>
    <dgm:pt modelId="{89C5B91C-E5AD-4406-A490-1AE36FC7559E}" type="pres">
      <dgm:prSet presAssocID="{38157791-EC3C-4D05-8507-8FA6F8149FF9}" presName="Name35" presStyleLbl="parChTrans1D4" presStyleIdx="1" presStyleCnt="4"/>
      <dgm:spPr/>
      <dgm:t>
        <a:bodyPr/>
        <a:lstStyle/>
        <a:p>
          <a:endParaRPr lang="es-AR"/>
        </a:p>
      </dgm:t>
    </dgm:pt>
    <dgm:pt modelId="{1FA4D234-22B1-477C-B886-892DE5398A1B}" type="pres">
      <dgm:prSet presAssocID="{12D82142-82B9-4249-829A-3F54DEEA0475}" presName="hierRoot2" presStyleCnt="0">
        <dgm:presLayoutVars>
          <dgm:hierBranch val="r"/>
        </dgm:presLayoutVars>
      </dgm:prSet>
      <dgm:spPr/>
    </dgm:pt>
    <dgm:pt modelId="{76856356-4776-434C-9345-4F2838F56E2F}" type="pres">
      <dgm:prSet presAssocID="{12D82142-82B9-4249-829A-3F54DEEA0475}" presName="rootComposite" presStyleCnt="0"/>
      <dgm:spPr/>
    </dgm:pt>
    <dgm:pt modelId="{98D9AAF6-1CA3-4245-9535-294776B05C70}" type="pres">
      <dgm:prSet presAssocID="{12D82142-82B9-4249-829A-3F54DEEA0475}" presName="rootText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5F18FA7B-5621-4E11-AE77-E0981DAED8CC}" type="pres">
      <dgm:prSet presAssocID="{12D82142-82B9-4249-829A-3F54DEEA0475}" presName="rootConnector" presStyleLbl="node4" presStyleIdx="0" presStyleCnt="2"/>
      <dgm:spPr/>
      <dgm:t>
        <a:bodyPr/>
        <a:lstStyle/>
        <a:p>
          <a:endParaRPr lang="es-AR"/>
        </a:p>
      </dgm:t>
    </dgm:pt>
    <dgm:pt modelId="{BB6AA335-A363-424C-9AEA-B64154158CF2}" type="pres">
      <dgm:prSet presAssocID="{12D82142-82B9-4249-829A-3F54DEEA0475}" presName="hierChild4" presStyleCnt="0"/>
      <dgm:spPr/>
    </dgm:pt>
    <dgm:pt modelId="{29595422-E083-4426-85D0-12BAD25E75DA}" type="pres">
      <dgm:prSet presAssocID="{12D82142-82B9-4249-829A-3F54DEEA0475}" presName="hierChild5" presStyleCnt="0"/>
      <dgm:spPr/>
    </dgm:pt>
    <dgm:pt modelId="{A808947C-0081-4ED8-A902-1C9570BBAB83}" type="pres">
      <dgm:prSet presAssocID="{98DEE4D6-EDDB-4D1B-99D8-0C450C99EC9D}" presName="hierChild7" presStyleCnt="0"/>
      <dgm:spPr/>
    </dgm:pt>
    <dgm:pt modelId="{639DF039-915F-4B99-80E5-402CC408EBB7}" type="pres">
      <dgm:prSet presAssocID="{096AD70B-F700-4D2A-B0D6-2F2645F2D4F4}" presName="Name111" presStyleLbl="parChTrans1D4" presStyleIdx="2" presStyleCnt="4"/>
      <dgm:spPr/>
      <dgm:t>
        <a:bodyPr/>
        <a:lstStyle/>
        <a:p>
          <a:endParaRPr lang="es-AR"/>
        </a:p>
      </dgm:t>
    </dgm:pt>
    <dgm:pt modelId="{F445B71D-21CC-451F-857C-3835F3D613D2}" type="pres">
      <dgm:prSet presAssocID="{627B4E60-7886-4B3D-BC05-DB5490A8D79C}" presName="hierRoot3" presStyleCnt="0">
        <dgm:presLayoutVars>
          <dgm:hierBranch/>
        </dgm:presLayoutVars>
      </dgm:prSet>
      <dgm:spPr/>
    </dgm:pt>
    <dgm:pt modelId="{3C08C71A-B7A4-4BD5-9D35-3F0B6AE31821}" type="pres">
      <dgm:prSet presAssocID="{627B4E60-7886-4B3D-BC05-DB5490A8D79C}" presName="rootComposite3" presStyleCnt="0"/>
      <dgm:spPr/>
    </dgm:pt>
    <dgm:pt modelId="{DF217059-D7CF-44A2-A8C8-CA6C17B4BFBD}" type="pres">
      <dgm:prSet presAssocID="{627B4E60-7886-4B3D-BC05-DB5490A8D79C}" presName="rootText3" presStyleLbl="asst3" presStyleIdx="1" presStyleCnt="2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FE817521-E099-4AC6-B107-921FF41F7B19}" type="pres">
      <dgm:prSet presAssocID="{627B4E60-7886-4B3D-BC05-DB5490A8D79C}" presName="rootConnector3" presStyleLbl="asst3" presStyleIdx="1" presStyleCnt="2"/>
      <dgm:spPr/>
      <dgm:t>
        <a:bodyPr/>
        <a:lstStyle/>
        <a:p>
          <a:endParaRPr lang="es-AR"/>
        </a:p>
      </dgm:t>
    </dgm:pt>
    <dgm:pt modelId="{8D23ABF2-F691-4E73-AC3E-A820AE223A15}" type="pres">
      <dgm:prSet presAssocID="{627B4E60-7886-4B3D-BC05-DB5490A8D79C}" presName="hierChild6" presStyleCnt="0"/>
      <dgm:spPr/>
    </dgm:pt>
    <dgm:pt modelId="{C5320914-D40F-45A4-9B1A-1EE4DD1B20F2}" type="pres">
      <dgm:prSet presAssocID="{81169393-08E7-46B8-9343-EBE23BCE9BDD}" presName="Name35" presStyleLbl="parChTrans1D4" presStyleIdx="3" presStyleCnt="4"/>
      <dgm:spPr/>
      <dgm:t>
        <a:bodyPr/>
        <a:lstStyle/>
        <a:p>
          <a:endParaRPr lang="es-AR"/>
        </a:p>
      </dgm:t>
    </dgm:pt>
    <dgm:pt modelId="{0E79B874-86CD-4C7D-8E94-92E0943EECD4}" type="pres">
      <dgm:prSet presAssocID="{90C3B2BD-31CB-41CF-AE50-FF27A459B8C3}" presName="hierRoot2" presStyleCnt="0">
        <dgm:presLayoutVars>
          <dgm:hierBranch val="r"/>
        </dgm:presLayoutVars>
      </dgm:prSet>
      <dgm:spPr/>
    </dgm:pt>
    <dgm:pt modelId="{72C12A2C-63F5-4FA5-9DAA-506F919BA5A5}" type="pres">
      <dgm:prSet presAssocID="{90C3B2BD-31CB-41CF-AE50-FF27A459B8C3}" presName="rootComposite" presStyleCnt="0"/>
      <dgm:spPr/>
    </dgm:pt>
    <dgm:pt modelId="{939E6585-F3E0-4A3A-B226-6AB100D4D9E6}" type="pres">
      <dgm:prSet presAssocID="{90C3B2BD-31CB-41CF-AE50-FF27A459B8C3}" presName="rootText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32A093FD-699B-41A7-92AD-EE2286D04F1C}" type="pres">
      <dgm:prSet presAssocID="{90C3B2BD-31CB-41CF-AE50-FF27A459B8C3}" presName="rootConnector" presStyleLbl="node4" presStyleIdx="1" presStyleCnt="2"/>
      <dgm:spPr/>
      <dgm:t>
        <a:bodyPr/>
        <a:lstStyle/>
        <a:p>
          <a:endParaRPr lang="es-AR"/>
        </a:p>
      </dgm:t>
    </dgm:pt>
    <dgm:pt modelId="{583987F9-5EC7-4A85-B085-D1A9B3EB3AB7}" type="pres">
      <dgm:prSet presAssocID="{90C3B2BD-31CB-41CF-AE50-FF27A459B8C3}" presName="hierChild4" presStyleCnt="0"/>
      <dgm:spPr/>
    </dgm:pt>
    <dgm:pt modelId="{D5014EBF-5213-424C-A675-260200E17482}" type="pres">
      <dgm:prSet presAssocID="{90C3B2BD-31CB-41CF-AE50-FF27A459B8C3}" presName="hierChild5" presStyleCnt="0"/>
      <dgm:spPr/>
    </dgm:pt>
    <dgm:pt modelId="{1950A751-4EED-4508-B130-8444495950FE}" type="pres">
      <dgm:prSet presAssocID="{627B4E60-7886-4B3D-BC05-DB5490A8D79C}" presName="hierChild7" presStyleCnt="0"/>
      <dgm:spPr/>
    </dgm:pt>
    <dgm:pt modelId="{AE8D9A7B-CDFC-4EF2-AEB0-94919AC4A469}" type="pres">
      <dgm:prSet presAssocID="{DBAA3A35-C04C-4E6B-9699-24BE6C1E002C}" presName="hierChild5" presStyleCnt="0"/>
      <dgm:spPr/>
    </dgm:pt>
    <dgm:pt modelId="{2844A8AA-CF07-47AB-9EE6-AF1DD5245432}" type="pres">
      <dgm:prSet presAssocID="{E9F433CC-4915-4260-BEC5-9A9B1AA74FD2}" presName="hierChild3" presStyleCnt="0"/>
      <dgm:spPr/>
    </dgm:pt>
  </dgm:ptLst>
  <dgm:cxnLst>
    <dgm:cxn modelId="{AEC60D7C-7374-45F6-AD9A-F5792BC0821D}" srcId="{A2BF5CBD-2086-480B-B750-D38F88AEE482}" destId="{CDDAA894-F5ED-4E1C-AC75-CA16294509BB}" srcOrd="0" destOrd="0" parTransId="{C8CA8D2D-92EC-4627-9AE4-23C5995AEEC1}" sibTransId="{E516DFC0-2832-4731-BB91-FE81E3A68531}"/>
    <dgm:cxn modelId="{0428AF1C-C9A8-41DE-983C-2E19BD291BE5}" srcId="{627B4E60-7886-4B3D-BC05-DB5490A8D79C}" destId="{90C3B2BD-31CB-41CF-AE50-FF27A459B8C3}" srcOrd="0" destOrd="0" parTransId="{81169393-08E7-46B8-9343-EBE23BCE9BDD}" sibTransId="{76BD2675-F420-4F1B-A588-3DA05DCD6D9D}"/>
    <dgm:cxn modelId="{211DBEC4-1A02-4240-B1D5-0E10A90285BA}" type="presOf" srcId="{C8CA8D2D-92EC-4627-9AE4-23C5995AEEC1}" destId="{84FAC2BE-8F1D-454C-841B-F03CA63B0E4C}" srcOrd="0" destOrd="0" presId="urn:microsoft.com/office/officeart/2005/8/layout/orgChart1"/>
    <dgm:cxn modelId="{7AAE0091-3DAA-4E34-BFE6-0AFE8FCA3087}" type="presOf" srcId="{DBAA3A35-C04C-4E6B-9699-24BE6C1E002C}" destId="{B9800007-B011-4826-A452-21B32A9B5B5F}" srcOrd="0" destOrd="0" presId="urn:microsoft.com/office/officeart/2005/8/layout/orgChart1"/>
    <dgm:cxn modelId="{9C02A228-5332-4249-B232-CF737B190938}" type="presOf" srcId="{98DEE4D6-EDDB-4D1B-99D8-0C450C99EC9D}" destId="{CF3A3E2D-3D08-4D3A-87E7-0CE0B0A1C8C8}" srcOrd="0" destOrd="0" presId="urn:microsoft.com/office/officeart/2005/8/layout/orgChart1"/>
    <dgm:cxn modelId="{45365F88-065B-4767-9D7A-44D0DFBBFCF7}" type="presOf" srcId="{4C46C5F5-DA28-4D82-B116-3275724837B5}" destId="{56BC0000-AE92-4B0E-A3B9-B8C6DBDD9728}" srcOrd="0" destOrd="0" presId="urn:microsoft.com/office/officeart/2005/8/layout/orgChart1"/>
    <dgm:cxn modelId="{7E278156-7A6A-4194-955B-AB0E6710F438}" srcId="{E9F433CC-4915-4260-BEC5-9A9B1AA74FD2}" destId="{A2BF5CBD-2086-480B-B750-D38F88AEE482}" srcOrd="0" destOrd="0" parTransId="{78E67202-4CB6-4104-BCAF-6A5586CA737A}" sibTransId="{233D4B6A-58AA-4A63-A4B4-429E9C974454}"/>
    <dgm:cxn modelId="{96A6D882-0336-4FEE-82C5-7C334611102C}" type="presOf" srcId="{81169393-08E7-46B8-9343-EBE23BCE9BDD}" destId="{C5320914-D40F-45A4-9B1A-1EE4DD1B20F2}" srcOrd="0" destOrd="0" presId="urn:microsoft.com/office/officeart/2005/8/layout/orgChart1"/>
    <dgm:cxn modelId="{0B765CFE-47BD-4188-85FF-35AE162CABB2}" type="presOf" srcId="{DBAA3A35-C04C-4E6B-9699-24BE6C1E002C}" destId="{0CE26BF1-A0A2-402A-BA71-EEB487AE3634}" srcOrd="1" destOrd="0" presId="urn:microsoft.com/office/officeart/2005/8/layout/orgChart1"/>
    <dgm:cxn modelId="{6F1A3BCE-C6CA-459C-8FE0-92D187AF62DD}" srcId="{93112945-4043-4D8B-AA85-BC866605F67A}" destId="{98DEE4D6-EDDB-4D1B-99D8-0C450C99EC9D}" srcOrd="0" destOrd="0" parTransId="{379DA55E-DBA4-403E-8F58-1EC88640810E}" sibTransId="{CDE3D5B6-A629-4667-9B67-CBC753786B5F}"/>
    <dgm:cxn modelId="{D8422F07-0049-460B-9235-3EF18C2C0425}" type="presOf" srcId="{627B4E60-7886-4B3D-BC05-DB5490A8D79C}" destId="{DF217059-D7CF-44A2-A8C8-CA6C17B4BFBD}" srcOrd="0" destOrd="0" presId="urn:microsoft.com/office/officeart/2005/8/layout/orgChart1"/>
    <dgm:cxn modelId="{57468B73-0C0D-48DD-A953-B27F18B73B04}" type="presOf" srcId="{98DEE4D6-EDDB-4D1B-99D8-0C450C99EC9D}" destId="{C228F53A-493E-4FCB-B0F8-6C056ACA47C1}" srcOrd="1" destOrd="0" presId="urn:microsoft.com/office/officeart/2005/8/layout/orgChart1"/>
    <dgm:cxn modelId="{FAA8589D-10B8-46AF-ACAC-F331403B502F}" type="presOf" srcId="{12D82142-82B9-4249-829A-3F54DEEA0475}" destId="{98D9AAF6-1CA3-4245-9535-294776B05C70}" srcOrd="0" destOrd="0" presId="urn:microsoft.com/office/officeart/2005/8/layout/orgChart1"/>
    <dgm:cxn modelId="{14805548-FBF1-40DC-AC1A-92B10780F957}" srcId="{93112945-4043-4D8B-AA85-BC866605F67A}" destId="{627B4E60-7886-4B3D-BC05-DB5490A8D79C}" srcOrd="1" destOrd="0" parTransId="{096AD70B-F700-4D2A-B0D6-2F2645F2D4F4}" sibTransId="{528937DD-C722-4845-AEBC-89BF25C6A97A}"/>
    <dgm:cxn modelId="{A324BC7E-6C36-44B1-B015-0AB305005CBF}" srcId="{DBAA3A35-C04C-4E6B-9699-24BE6C1E002C}" destId="{93112945-4043-4D8B-AA85-BC866605F67A}" srcOrd="0" destOrd="0" parTransId="{4C46C5F5-DA28-4D82-B116-3275724837B5}" sibTransId="{99F68FD0-D4D6-42C6-A5BD-7E0C83AF4611}"/>
    <dgm:cxn modelId="{1B429A5D-B5ED-4022-9D87-A3A30D245C21}" type="presOf" srcId="{E9F433CC-4915-4260-BEC5-9A9B1AA74FD2}" destId="{A6B4E19D-9C6C-4BBE-A214-067F7109A6ED}" srcOrd="1" destOrd="0" presId="urn:microsoft.com/office/officeart/2005/8/layout/orgChart1"/>
    <dgm:cxn modelId="{A45BA864-272C-45B4-A169-5CD44D8776BD}" type="presOf" srcId="{A2BF5CBD-2086-480B-B750-D38F88AEE482}" destId="{52F13580-6FF3-4506-853C-BB9C5602CF43}" srcOrd="1" destOrd="0" presId="urn:microsoft.com/office/officeart/2005/8/layout/orgChart1"/>
    <dgm:cxn modelId="{94A47C22-04F6-4CBF-8CA3-4A06E0B5D3F5}" type="presOf" srcId="{78E67202-4CB6-4104-BCAF-6A5586CA737A}" destId="{3A32D0E8-0392-4878-BE03-F17839F1876C}" srcOrd="0" destOrd="0" presId="urn:microsoft.com/office/officeart/2005/8/layout/orgChart1"/>
    <dgm:cxn modelId="{75F2E428-A982-4A40-BF49-22AEFBB6E0DE}" type="presOf" srcId="{93112945-4043-4D8B-AA85-BC866605F67A}" destId="{7261B2E6-F710-43A2-85D0-158E0E573B8B}" srcOrd="0" destOrd="0" presId="urn:microsoft.com/office/officeart/2005/8/layout/orgChart1"/>
    <dgm:cxn modelId="{D93DBD3A-2A81-4BAF-8893-C8F9271FE260}" type="presOf" srcId="{CDDAA894-F5ED-4E1C-AC75-CA16294509BB}" destId="{7BCD50E7-EFC2-4248-A04D-C578654365A8}" srcOrd="0" destOrd="0" presId="urn:microsoft.com/office/officeart/2005/8/layout/orgChart1"/>
    <dgm:cxn modelId="{AFE1F43C-B442-4600-B37B-D9224BB6D9E0}" type="presOf" srcId="{CBD682C4-C845-4B81-827E-ABA2A6251039}" destId="{626603F5-4219-480C-8D6F-0D030CBEF891}" srcOrd="0" destOrd="0" presId="urn:microsoft.com/office/officeart/2005/8/layout/orgChart1"/>
    <dgm:cxn modelId="{B6464B26-D8DE-45B8-A4B9-50FFDE129EDE}" type="presOf" srcId="{379DA55E-DBA4-403E-8F58-1EC88640810E}" destId="{11465BC0-D0EB-4839-BFCB-C27316050A6D}" srcOrd="0" destOrd="0" presId="urn:microsoft.com/office/officeart/2005/8/layout/orgChart1"/>
    <dgm:cxn modelId="{8F5C6823-5BE2-435E-BEE7-BF021F54AD79}" srcId="{98DEE4D6-EDDB-4D1B-99D8-0C450C99EC9D}" destId="{12D82142-82B9-4249-829A-3F54DEEA0475}" srcOrd="0" destOrd="0" parTransId="{38157791-EC3C-4D05-8507-8FA6F8149FF9}" sibTransId="{BC8321DA-0A9E-4670-8257-523864FF422B}"/>
    <dgm:cxn modelId="{0709D202-EDF4-4A8B-8B37-4FBB4FEE5069}" type="presOf" srcId="{096AD70B-F700-4D2A-B0D6-2F2645F2D4F4}" destId="{639DF039-915F-4B99-80E5-402CC408EBB7}" srcOrd="0" destOrd="0" presId="urn:microsoft.com/office/officeart/2005/8/layout/orgChart1"/>
    <dgm:cxn modelId="{172CF837-E44C-4C08-872A-A4D406870812}" srcId="{993EDF7A-0558-46E1-BA5C-0CAE48D59769}" destId="{E9F433CC-4915-4260-BEC5-9A9B1AA74FD2}" srcOrd="0" destOrd="0" parTransId="{C6891314-5F3E-4B7E-A43E-ADB58CFB445B}" sibTransId="{A00F3CC6-61BF-4698-857C-E0B221189283}"/>
    <dgm:cxn modelId="{FBC62983-F635-45EA-ABB6-035892BD0CE2}" type="presOf" srcId="{12D82142-82B9-4249-829A-3F54DEEA0475}" destId="{5F18FA7B-5621-4E11-AE77-E0981DAED8CC}" srcOrd="1" destOrd="0" presId="urn:microsoft.com/office/officeart/2005/8/layout/orgChart1"/>
    <dgm:cxn modelId="{D2C74E77-81A8-4627-81AF-5E4EA9CDA81A}" type="presOf" srcId="{627B4E60-7886-4B3D-BC05-DB5490A8D79C}" destId="{FE817521-E099-4AC6-B107-921FF41F7B19}" srcOrd="1" destOrd="0" presId="urn:microsoft.com/office/officeart/2005/8/layout/orgChart1"/>
    <dgm:cxn modelId="{CE0BCB07-13AA-4C60-8C9C-895C25F749B3}" type="presOf" srcId="{93112945-4043-4D8B-AA85-BC866605F67A}" destId="{F386D033-8F9C-4E4D-8A84-51843534D76C}" srcOrd="1" destOrd="0" presId="urn:microsoft.com/office/officeart/2005/8/layout/orgChart1"/>
    <dgm:cxn modelId="{659EEEE2-9652-4BD5-8A45-4C1159AC193F}" type="presOf" srcId="{A2BF5CBD-2086-480B-B750-D38F88AEE482}" destId="{7C254ED6-998D-4978-9FA2-61B28DAAFC2C}" srcOrd="0" destOrd="0" presId="urn:microsoft.com/office/officeart/2005/8/layout/orgChart1"/>
    <dgm:cxn modelId="{160112F4-E171-4E98-9E1F-6B2B153FD761}" type="presOf" srcId="{90C3B2BD-31CB-41CF-AE50-FF27A459B8C3}" destId="{939E6585-F3E0-4A3A-B226-6AB100D4D9E6}" srcOrd="0" destOrd="0" presId="urn:microsoft.com/office/officeart/2005/8/layout/orgChart1"/>
    <dgm:cxn modelId="{AA337CA3-4939-4621-9768-6C8A7D6008CE}" srcId="{E9F433CC-4915-4260-BEC5-9A9B1AA74FD2}" destId="{DBAA3A35-C04C-4E6B-9699-24BE6C1E002C}" srcOrd="1" destOrd="0" parTransId="{CBD682C4-C845-4B81-827E-ABA2A6251039}" sibTransId="{3854D33F-EDF0-4C17-A5A5-45180A0A2747}"/>
    <dgm:cxn modelId="{F9A517F6-DBFD-41CA-8113-3CFDF62CE9A0}" type="presOf" srcId="{90C3B2BD-31CB-41CF-AE50-FF27A459B8C3}" destId="{32A093FD-699B-41A7-92AD-EE2286D04F1C}" srcOrd="1" destOrd="0" presId="urn:microsoft.com/office/officeart/2005/8/layout/orgChart1"/>
    <dgm:cxn modelId="{51457A17-06A3-4A7A-9420-857FF3E52176}" type="presOf" srcId="{993EDF7A-0558-46E1-BA5C-0CAE48D59769}" destId="{5A342CA9-346C-4F03-AE9F-3E128F44062B}" srcOrd="0" destOrd="0" presId="urn:microsoft.com/office/officeart/2005/8/layout/orgChart1"/>
    <dgm:cxn modelId="{850846CC-6625-4F66-80AB-8FC80F8A2115}" type="presOf" srcId="{E9F433CC-4915-4260-BEC5-9A9B1AA74FD2}" destId="{88B10630-9FA2-4368-A6DC-55BC16D4F082}" srcOrd="0" destOrd="0" presId="urn:microsoft.com/office/officeart/2005/8/layout/orgChart1"/>
    <dgm:cxn modelId="{3F7F4158-432A-4CF4-8EF6-746B6BDF5707}" type="presOf" srcId="{CDDAA894-F5ED-4E1C-AC75-CA16294509BB}" destId="{570F637A-F0C4-4F2F-B9B3-C35D8BEA66B3}" srcOrd="1" destOrd="0" presId="urn:microsoft.com/office/officeart/2005/8/layout/orgChart1"/>
    <dgm:cxn modelId="{0A99D5CB-00AA-4709-9534-DE6069F4D503}" type="presOf" srcId="{38157791-EC3C-4D05-8507-8FA6F8149FF9}" destId="{89C5B91C-E5AD-4406-A490-1AE36FC7559E}" srcOrd="0" destOrd="0" presId="urn:microsoft.com/office/officeart/2005/8/layout/orgChart1"/>
    <dgm:cxn modelId="{1DB9D80F-525A-4DB8-AC57-2858744259DB}" type="presParOf" srcId="{5A342CA9-346C-4F03-AE9F-3E128F44062B}" destId="{FC52A3F2-A50F-491E-9C1B-37D85B26DCA5}" srcOrd="0" destOrd="0" presId="urn:microsoft.com/office/officeart/2005/8/layout/orgChart1"/>
    <dgm:cxn modelId="{626D3CAE-0DCE-4AF9-B860-2AD3BF34CA0B}" type="presParOf" srcId="{FC52A3F2-A50F-491E-9C1B-37D85B26DCA5}" destId="{27182DDD-1752-4A9D-975A-FEDC64487F3C}" srcOrd="0" destOrd="0" presId="urn:microsoft.com/office/officeart/2005/8/layout/orgChart1"/>
    <dgm:cxn modelId="{69694B04-7299-4047-B91E-B7F9FB86B387}" type="presParOf" srcId="{27182DDD-1752-4A9D-975A-FEDC64487F3C}" destId="{88B10630-9FA2-4368-A6DC-55BC16D4F082}" srcOrd="0" destOrd="0" presId="urn:microsoft.com/office/officeart/2005/8/layout/orgChart1"/>
    <dgm:cxn modelId="{090E4E80-B0F4-41B5-A7BD-745292475908}" type="presParOf" srcId="{27182DDD-1752-4A9D-975A-FEDC64487F3C}" destId="{A6B4E19D-9C6C-4BBE-A214-067F7109A6ED}" srcOrd="1" destOrd="0" presId="urn:microsoft.com/office/officeart/2005/8/layout/orgChart1"/>
    <dgm:cxn modelId="{0AA77F5A-7B79-4A48-8F03-29F4D9EC98A7}" type="presParOf" srcId="{FC52A3F2-A50F-491E-9C1B-37D85B26DCA5}" destId="{F0565A29-C748-4B7E-AE78-8F9FD46E8908}" srcOrd="1" destOrd="0" presId="urn:microsoft.com/office/officeart/2005/8/layout/orgChart1"/>
    <dgm:cxn modelId="{9AE33C04-7A23-4DC5-AA9E-DED0259D22C0}" type="presParOf" srcId="{F0565A29-C748-4B7E-AE78-8F9FD46E8908}" destId="{3A32D0E8-0392-4878-BE03-F17839F1876C}" srcOrd="0" destOrd="0" presId="urn:microsoft.com/office/officeart/2005/8/layout/orgChart1"/>
    <dgm:cxn modelId="{F4098285-57D5-43AE-9867-913E3F35DA8C}" type="presParOf" srcId="{F0565A29-C748-4B7E-AE78-8F9FD46E8908}" destId="{76C2802D-7EAA-4966-BA71-129F1920A141}" srcOrd="1" destOrd="0" presId="urn:microsoft.com/office/officeart/2005/8/layout/orgChart1"/>
    <dgm:cxn modelId="{5DC4C186-8855-4236-AC05-A7A1EBD18166}" type="presParOf" srcId="{76C2802D-7EAA-4966-BA71-129F1920A141}" destId="{6DD5316E-B5C4-40E8-B691-05640ED01601}" srcOrd="0" destOrd="0" presId="urn:microsoft.com/office/officeart/2005/8/layout/orgChart1"/>
    <dgm:cxn modelId="{023C88D4-90A8-49C1-94BE-55F638B96C40}" type="presParOf" srcId="{6DD5316E-B5C4-40E8-B691-05640ED01601}" destId="{7C254ED6-998D-4978-9FA2-61B28DAAFC2C}" srcOrd="0" destOrd="0" presId="urn:microsoft.com/office/officeart/2005/8/layout/orgChart1"/>
    <dgm:cxn modelId="{69AD7DB7-FB62-4520-A6EF-6833FD01ADCF}" type="presParOf" srcId="{6DD5316E-B5C4-40E8-B691-05640ED01601}" destId="{52F13580-6FF3-4506-853C-BB9C5602CF43}" srcOrd="1" destOrd="0" presId="urn:microsoft.com/office/officeart/2005/8/layout/orgChart1"/>
    <dgm:cxn modelId="{CB4D786C-A333-4759-B551-3CBE3C78233D}" type="presParOf" srcId="{76C2802D-7EAA-4966-BA71-129F1920A141}" destId="{02CCD308-3DAD-411C-BC66-382592AC846C}" srcOrd="1" destOrd="0" presId="urn:microsoft.com/office/officeart/2005/8/layout/orgChart1"/>
    <dgm:cxn modelId="{611FB5C7-DF65-44CF-B11A-053580B5F1DC}" type="presParOf" srcId="{02CCD308-3DAD-411C-BC66-382592AC846C}" destId="{84FAC2BE-8F1D-454C-841B-F03CA63B0E4C}" srcOrd="0" destOrd="0" presId="urn:microsoft.com/office/officeart/2005/8/layout/orgChart1"/>
    <dgm:cxn modelId="{FA79BD8D-DFA8-4998-8C5F-C4CD809EDEAA}" type="presParOf" srcId="{02CCD308-3DAD-411C-BC66-382592AC846C}" destId="{BF292C4D-1917-42FA-A206-2E9D37EFD6DA}" srcOrd="1" destOrd="0" presId="urn:microsoft.com/office/officeart/2005/8/layout/orgChart1"/>
    <dgm:cxn modelId="{6A9403B4-3356-4D13-A84D-46FF3D686052}" type="presParOf" srcId="{BF292C4D-1917-42FA-A206-2E9D37EFD6DA}" destId="{59F6C89A-7984-4DB0-B2B5-6519853EC8C2}" srcOrd="0" destOrd="0" presId="urn:microsoft.com/office/officeart/2005/8/layout/orgChart1"/>
    <dgm:cxn modelId="{248691AD-FAB0-4C14-8DC2-82D32FCB7D57}" type="presParOf" srcId="{59F6C89A-7984-4DB0-B2B5-6519853EC8C2}" destId="{7BCD50E7-EFC2-4248-A04D-C578654365A8}" srcOrd="0" destOrd="0" presId="urn:microsoft.com/office/officeart/2005/8/layout/orgChart1"/>
    <dgm:cxn modelId="{9A8DF3C6-E10D-45DB-ABB2-F7D87043BDB0}" type="presParOf" srcId="{59F6C89A-7984-4DB0-B2B5-6519853EC8C2}" destId="{570F637A-F0C4-4F2F-B9B3-C35D8BEA66B3}" srcOrd="1" destOrd="0" presId="urn:microsoft.com/office/officeart/2005/8/layout/orgChart1"/>
    <dgm:cxn modelId="{1214580C-E28B-4774-BAC3-546E9132177A}" type="presParOf" srcId="{BF292C4D-1917-42FA-A206-2E9D37EFD6DA}" destId="{451C6A7A-BCA4-4B17-A919-B6F81F9D3829}" srcOrd="1" destOrd="0" presId="urn:microsoft.com/office/officeart/2005/8/layout/orgChart1"/>
    <dgm:cxn modelId="{98968236-10BF-4EB0-AAC8-874F64CFEF62}" type="presParOf" srcId="{BF292C4D-1917-42FA-A206-2E9D37EFD6DA}" destId="{848117F0-7AD5-46F2-B37E-DFB6CC85E1C9}" srcOrd="2" destOrd="0" presId="urn:microsoft.com/office/officeart/2005/8/layout/orgChart1"/>
    <dgm:cxn modelId="{2AD34E3D-209E-46CD-9AB0-B8B8EE02E914}" type="presParOf" srcId="{76C2802D-7EAA-4966-BA71-129F1920A141}" destId="{91042B74-289A-4601-8D8A-067D11E5E6B7}" srcOrd="2" destOrd="0" presId="urn:microsoft.com/office/officeart/2005/8/layout/orgChart1"/>
    <dgm:cxn modelId="{AEB88CA7-54D3-4668-BDEF-56DF6A7C3B9E}" type="presParOf" srcId="{F0565A29-C748-4B7E-AE78-8F9FD46E8908}" destId="{626603F5-4219-480C-8D6F-0D030CBEF891}" srcOrd="2" destOrd="0" presId="urn:microsoft.com/office/officeart/2005/8/layout/orgChart1"/>
    <dgm:cxn modelId="{21D6C473-19E1-44DE-8958-AFC674350C1A}" type="presParOf" srcId="{F0565A29-C748-4B7E-AE78-8F9FD46E8908}" destId="{2AD37145-ED5D-4A7C-A3DB-D42E17E0BF4C}" srcOrd="3" destOrd="0" presId="urn:microsoft.com/office/officeart/2005/8/layout/orgChart1"/>
    <dgm:cxn modelId="{AE9AE778-E9A0-44E7-981D-6B23C674F6C1}" type="presParOf" srcId="{2AD37145-ED5D-4A7C-A3DB-D42E17E0BF4C}" destId="{5A3278F4-ACD1-4785-835B-610D0B964997}" srcOrd="0" destOrd="0" presId="urn:microsoft.com/office/officeart/2005/8/layout/orgChart1"/>
    <dgm:cxn modelId="{48158BFF-1F3D-459B-ADFB-896DC4661171}" type="presParOf" srcId="{5A3278F4-ACD1-4785-835B-610D0B964997}" destId="{B9800007-B011-4826-A452-21B32A9B5B5F}" srcOrd="0" destOrd="0" presId="urn:microsoft.com/office/officeart/2005/8/layout/orgChart1"/>
    <dgm:cxn modelId="{A7D53841-5F27-4D6A-B0E2-7FF3C794572B}" type="presParOf" srcId="{5A3278F4-ACD1-4785-835B-610D0B964997}" destId="{0CE26BF1-A0A2-402A-BA71-EEB487AE3634}" srcOrd="1" destOrd="0" presId="urn:microsoft.com/office/officeart/2005/8/layout/orgChart1"/>
    <dgm:cxn modelId="{489D7631-87C1-4B07-BC2C-B6EEAE1874A5}" type="presParOf" srcId="{2AD37145-ED5D-4A7C-A3DB-D42E17E0BF4C}" destId="{7AAF37BA-D710-452E-96D0-AFAAB70F5E72}" srcOrd="1" destOrd="0" presId="urn:microsoft.com/office/officeart/2005/8/layout/orgChart1"/>
    <dgm:cxn modelId="{E458DED1-CB10-4552-BB62-77214B9E1575}" type="presParOf" srcId="{7AAF37BA-D710-452E-96D0-AFAAB70F5E72}" destId="{56BC0000-AE92-4B0E-A3B9-B8C6DBDD9728}" srcOrd="0" destOrd="0" presId="urn:microsoft.com/office/officeart/2005/8/layout/orgChart1"/>
    <dgm:cxn modelId="{8705FB81-3803-4C4F-97FC-C3B59755DE9A}" type="presParOf" srcId="{7AAF37BA-D710-452E-96D0-AFAAB70F5E72}" destId="{76C6E29A-37B3-4433-BFA5-4870AAFD48DC}" srcOrd="1" destOrd="0" presId="urn:microsoft.com/office/officeart/2005/8/layout/orgChart1"/>
    <dgm:cxn modelId="{7CF82D09-C79B-468F-8A13-1FF249C56795}" type="presParOf" srcId="{76C6E29A-37B3-4433-BFA5-4870AAFD48DC}" destId="{5F2138AC-DF24-43BA-AC80-11AAA43C9DE4}" srcOrd="0" destOrd="0" presId="urn:microsoft.com/office/officeart/2005/8/layout/orgChart1"/>
    <dgm:cxn modelId="{B84F509F-5FCE-44EE-8679-8E6B8CC43816}" type="presParOf" srcId="{5F2138AC-DF24-43BA-AC80-11AAA43C9DE4}" destId="{7261B2E6-F710-43A2-85D0-158E0E573B8B}" srcOrd="0" destOrd="0" presId="urn:microsoft.com/office/officeart/2005/8/layout/orgChart1"/>
    <dgm:cxn modelId="{9DC2FB9F-AEFF-4544-BACC-442EC17DCD23}" type="presParOf" srcId="{5F2138AC-DF24-43BA-AC80-11AAA43C9DE4}" destId="{F386D033-8F9C-4E4D-8A84-51843534D76C}" srcOrd="1" destOrd="0" presId="urn:microsoft.com/office/officeart/2005/8/layout/orgChart1"/>
    <dgm:cxn modelId="{4AF8A583-3E6C-490B-ACDC-EA1678BB87FC}" type="presParOf" srcId="{76C6E29A-37B3-4433-BFA5-4870AAFD48DC}" destId="{5D3B1732-CB78-4EA3-8C37-E21F72396357}" srcOrd="1" destOrd="0" presId="urn:microsoft.com/office/officeart/2005/8/layout/orgChart1"/>
    <dgm:cxn modelId="{A421C92A-952C-4BB5-A065-90AF8C00E8AD}" type="presParOf" srcId="{76C6E29A-37B3-4433-BFA5-4870AAFD48DC}" destId="{28E270F2-F836-4842-879C-73D8D30E7E5C}" srcOrd="2" destOrd="0" presId="urn:microsoft.com/office/officeart/2005/8/layout/orgChart1"/>
    <dgm:cxn modelId="{1EC2518A-F0F8-40C6-9109-E6A91FEF5D8B}" type="presParOf" srcId="{28E270F2-F836-4842-879C-73D8D30E7E5C}" destId="{11465BC0-D0EB-4839-BFCB-C27316050A6D}" srcOrd="0" destOrd="0" presId="urn:microsoft.com/office/officeart/2005/8/layout/orgChart1"/>
    <dgm:cxn modelId="{CE4E8DE5-1BB0-4F9F-B693-88C0EEDBAB85}" type="presParOf" srcId="{28E270F2-F836-4842-879C-73D8D30E7E5C}" destId="{B7FFDA67-784E-47E3-8894-BAEC11CC2939}" srcOrd="1" destOrd="0" presId="urn:microsoft.com/office/officeart/2005/8/layout/orgChart1"/>
    <dgm:cxn modelId="{D7F7CAB9-D6EB-42BE-807F-E3196E6D6B4F}" type="presParOf" srcId="{B7FFDA67-784E-47E3-8894-BAEC11CC2939}" destId="{DFB6A61F-FC49-4FED-BD7F-A4593C0C35A9}" srcOrd="0" destOrd="0" presId="urn:microsoft.com/office/officeart/2005/8/layout/orgChart1"/>
    <dgm:cxn modelId="{F8FDBCA0-B92D-4F74-942F-901D9AEAFFCD}" type="presParOf" srcId="{DFB6A61F-FC49-4FED-BD7F-A4593C0C35A9}" destId="{CF3A3E2D-3D08-4D3A-87E7-0CE0B0A1C8C8}" srcOrd="0" destOrd="0" presId="urn:microsoft.com/office/officeart/2005/8/layout/orgChart1"/>
    <dgm:cxn modelId="{5C36E249-082E-404F-B0AA-D9E80EC7EB75}" type="presParOf" srcId="{DFB6A61F-FC49-4FED-BD7F-A4593C0C35A9}" destId="{C228F53A-493E-4FCB-B0F8-6C056ACA47C1}" srcOrd="1" destOrd="0" presId="urn:microsoft.com/office/officeart/2005/8/layout/orgChart1"/>
    <dgm:cxn modelId="{CB39AF1A-15D7-4F4E-B93E-3DD487FF481D}" type="presParOf" srcId="{B7FFDA67-784E-47E3-8894-BAEC11CC2939}" destId="{E73F6368-7D62-43F1-A246-D5CD09826D5A}" srcOrd="1" destOrd="0" presId="urn:microsoft.com/office/officeart/2005/8/layout/orgChart1"/>
    <dgm:cxn modelId="{F6054A95-E704-4E2E-AE2D-9F1AE5D7EA38}" type="presParOf" srcId="{E73F6368-7D62-43F1-A246-D5CD09826D5A}" destId="{89C5B91C-E5AD-4406-A490-1AE36FC7559E}" srcOrd="0" destOrd="0" presId="urn:microsoft.com/office/officeart/2005/8/layout/orgChart1"/>
    <dgm:cxn modelId="{B08CD53B-3F94-4071-A2F4-F276DCCE110C}" type="presParOf" srcId="{E73F6368-7D62-43F1-A246-D5CD09826D5A}" destId="{1FA4D234-22B1-477C-B886-892DE5398A1B}" srcOrd="1" destOrd="0" presId="urn:microsoft.com/office/officeart/2005/8/layout/orgChart1"/>
    <dgm:cxn modelId="{221DE2D2-F845-4FA5-AF07-B0343090D28E}" type="presParOf" srcId="{1FA4D234-22B1-477C-B886-892DE5398A1B}" destId="{76856356-4776-434C-9345-4F2838F56E2F}" srcOrd="0" destOrd="0" presId="urn:microsoft.com/office/officeart/2005/8/layout/orgChart1"/>
    <dgm:cxn modelId="{931F30D2-6B31-42F8-923D-75375B132F89}" type="presParOf" srcId="{76856356-4776-434C-9345-4F2838F56E2F}" destId="{98D9AAF6-1CA3-4245-9535-294776B05C70}" srcOrd="0" destOrd="0" presId="urn:microsoft.com/office/officeart/2005/8/layout/orgChart1"/>
    <dgm:cxn modelId="{893D9FEF-C8F7-4362-94B2-FBC0AC6990F8}" type="presParOf" srcId="{76856356-4776-434C-9345-4F2838F56E2F}" destId="{5F18FA7B-5621-4E11-AE77-E0981DAED8CC}" srcOrd="1" destOrd="0" presId="urn:microsoft.com/office/officeart/2005/8/layout/orgChart1"/>
    <dgm:cxn modelId="{31D93BB4-ABD1-483B-AF8E-A05860A57826}" type="presParOf" srcId="{1FA4D234-22B1-477C-B886-892DE5398A1B}" destId="{BB6AA335-A363-424C-9AEA-B64154158CF2}" srcOrd="1" destOrd="0" presId="urn:microsoft.com/office/officeart/2005/8/layout/orgChart1"/>
    <dgm:cxn modelId="{AF07206B-F7A3-4F51-9E98-4F43B10F8D8B}" type="presParOf" srcId="{1FA4D234-22B1-477C-B886-892DE5398A1B}" destId="{29595422-E083-4426-85D0-12BAD25E75DA}" srcOrd="2" destOrd="0" presId="urn:microsoft.com/office/officeart/2005/8/layout/orgChart1"/>
    <dgm:cxn modelId="{D46914F9-037C-492E-95DA-426BD2F3B318}" type="presParOf" srcId="{B7FFDA67-784E-47E3-8894-BAEC11CC2939}" destId="{A808947C-0081-4ED8-A902-1C9570BBAB83}" srcOrd="2" destOrd="0" presId="urn:microsoft.com/office/officeart/2005/8/layout/orgChart1"/>
    <dgm:cxn modelId="{7985726E-C39A-4221-B5C8-6E4E2327F6C6}" type="presParOf" srcId="{28E270F2-F836-4842-879C-73D8D30E7E5C}" destId="{639DF039-915F-4B99-80E5-402CC408EBB7}" srcOrd="2" destOrd="0" presId="urn:microsoft.com/office/officeart/2005/8/layout/orgChart1"/>
    <dgm:cxn modelId="{54B64E0A-C5EF-4210-8A74-BAA774CDC572}" type="presParOf" srcId="{28E270F2-F836-4842-879C-73D8D30E7E5C}" destId="{F445B71D-21CC-451F-857C-3835F3D613D2}" srcOrd="3" destOrd="0" presId="urn:microsoft.com/office/officeart/2005/8/layout/orgChart1"/>
    <dgm:cxn modelId="{405D15A0-2458-4932-A63F-C20EFB0BB141}" type="presParOf" srcId="{F445B71D-21CC-451F-857C-3835F3D613D2}" destId="{3C08C71A-B7A4-4BD5-9D35-3F0B6AE31821}" srcOrd="0" destOrd="0" presId="urn:microsoft.com/office/officeart/2005/8/layout/orgChart1"/>
    <dgm:cxn modelId="{CF83C538-5027-479F-BDA3-EE97F31D6F0E}" type="presParOf" srcId="{3C08C71A-B7A4-4BD5-9D35-3F0B6AE31821}" destId="{DF217059-D7CF-44A2-A8C8-CA6C17B4BFBD}" srcOrd="0" destOrd="0" presId="urn:microsoft.com/office/officeart/2005/8/layout/orgChart1"/>
    <dgm:cxn modelId="{5CA161EB-7784-4D4A-92FE-295DDE6B034E}" type="presParOf" srcId="{3C08C71A-B7A4-4BD5-9D35-3F0B6AE31821}" destId="{FE817521-E099-4AC6-B107-921FF41F7B19}" srcOrd="1" destOrd="0" presId="urn:microsoft.com/office/officeart/2005/8/layout/orgChart1"/>
    <dgm:cxn modelId="{31B09373-AE20-4C3C-B139-9B0403AB14CF}" type="presParOf" srcId="{F445B71D-21CC-451F-857C-3835F3D613D2}" destId="{8D23ABF2-F691-4E73-AC3E-A820AE223A15}" srcOrd="1" destOrd="0" presId="urn:microsoft.com/office/officeart/2005/8/layout/orgChart1"/>
    <dgm:cxn modelId="{75BB8FFF-7669-4041-8EB2-490349710E02}" type="presParOf" srcId="{8D23ABF2-F691-4E73-AC3E-A820AE223A15}" destId="{C5320914-D40F-45A4-9B1A-1EE4DD1B20F2}" srcOrd="0" destOrd="0" presId="urn:microsoft.com/office/officeart/2005/8/layout/orgChart1"/>
    <dgm:cxn modelId="{9C3F7CE4-5296-4109-8B43-CA68F5680231}" type="presParOf" srcId="{8D23ABF2-F691-4E73-AC3E-A820AE223A15}" destId="{0E79B874-86CD-4C7D-8E94-92E0943EECD4}" srcOrd="1" destOrd="0" presId="urn:microsoft.com/office/officeart/2005/8/layout/orgChart1"/>
    <dgm:cxn modelId="{7BC29D93-2918-46F3-9FC3-D96C427CA32C}" type="presParOf" srcId="{0E79B874-86CD-4C7D-8E94-92E0943EECD4}" destId="{72C12A2C-63F5-4FA5-9DAA-506F919BA5A5}" srcOrd="0" destOrd="0" presId="urn:microsoft.com/office/officeart/2005/8/layout/orgChart1"/>
    <dgm:cxn modelId="{50E64F17-4E59-496C-86AE-506DE2E55493}" type="presParOf" srcId="{72C12A2C-63F5-4FA5-9DAA-506F919BA5A5}" destId="{939E6585-F3E0-4A3A-B226-6AB100D4D9E6}" srcOrd="0" destOrd="0" presId="urn:microsoft.com/office/officeart/2005/8/layout/orgChart1"/>
    <dgm:cxn modelId="{6E3A08A7-9F94-4D8F-910B-7270565475D7}" type="presParOf" srcId="{72C12A2C-63F5-4FA5-9DAA-506F919BA5A5}" destId="{32A093FD-699B-41A7-92AD-EE2286D04F1C}" srcOrd="1" destOrd="0" presId="urn:microsoft.com/office/officeart/2005/8/layout/orgChart1"/>
    <dgm:cxn modelId="{15C29789-33E1-4937-BC28-514FD3493AAC}" type="presParOf" srcId="{0E79B874-86CD-4C7D-8E94-92E0943EECD4}" destId="{583987F9-5EC7-4A85-B085-D1A9B3EB3AB7}" srcOrd="1" destOrd="0" presId="urn:microsoft.com/office/officeart/2005/8/layout/orgChart1"/>
    <dgm:cxn modelId="{0BD01298-3BC7-43FB-AA15-C431AD57A0A4}" type="presParOf" srcId="{0E79B874-86CD-4C7D-8E94-92E0943EECD4}" destId="{D5014EBF-5213-424C-A675-260200E17482}" srcOrd="2" destOrd="0" presId="urn:microsoft.com/office/officeart/2005/8/layout/orgChart1"/>
    <dgm:cxn modelId="{A45B2DE2-8F81-4461-B5BF-C505FAB6E791}" type="presParOf" srcId="{F445B71D-21CC-451F-857C-3835F3D613D2}" destId="{1950A751-4EED-4508-B130-8444495950FE}" srcOrd="2" destOrd="0" presId="urn:microsoft.com/office/officeart/2005/8/layout/orgChart1"/>
    <dgm:cxn modelId="{A333B7DB-B5C7-4AF7-87DD-E9700E7308B3}" type="presParOf" srcId="{2AD37145-ED5D-4A7C-A3DB-D42E17E0BF4C}" destId="{AE8D9A7B-CDFC-4EF2-AEB0-94919AC4A469}" srcOrd="2" destOrd="0" presId="urn:microsoft.com/office/officeart/2005/8/layout/orgChart1"/>
    <dgm:cxn modelId="{1DFED5B5-72DE-4200-A1E5-0DEF94D037C1}" type="presParOf" srcId="{FC52A3F2-A50F-491E-9C1B-37D85B26DCA5}" destId="{2844A8AA-CF07-47AB-9EE6-AF1DD524543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E3C41-A29A-4DA3-92DD-F570B04ED0DD}">
      <dsp:nvSpPr>
        <dsp:cNvPr id="0" name=""/>
        <dsp:cNvSpPr/>
      </dsp:nvSpPr>
      <dsp:spPr>
        <a:xfrm>
          <a:off x="2876392" y="-34032"/>
          <a:ext cx="5580962" cy="5580962"/>
        </a:xfrm>
        <a:prstGeom prst="circularArrow">
          <a:avLst>
            <a:gd name="adj1" fmla="val 5544"/>
            <a:gd name="adj2" fmla="val 330680"/>
            <a:gd name="adj3" fmla="val 14479658"/>
            <a:gd name="adj4" fmla="val 16970914"/>
            <a:gd name="adj5" fmla="val 5757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515206-27E4-485D-A96A-B60CF1AACA3E}">
      <dsp:nvSpPr>
        <dsp:cNvPr id="0" name=""/>
        <dsp:cNvSpPr/>
      </dsp:nvSpPr>
      <dsp:spPr>
        <a:xfrm>
          <a:off x="4775890" y="1744"/>
          <a:ext cx="1781966" cy="89098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err="1" smtClean="0"/>
            <a:t>Microbilologia</a:t>
          </a:r>
          <a:endParaRPr lang="es-AR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600" kern="1200" dirty="0"/>
        </a:p>
      </dsp:txBody>
      <dsp:txXfrm>
        <a:off x="4819384" y="45238"/>
        <a:ext cx="1694978" cy="803995"/>
      </dsp:txXfrm>
    </dsp:sp>
    <dsp:sp modelId="{3C1618F7-ECB4-4FF5-AC76-ED2E5DB06830}">
      <dsp:nvSpPr>
        <dsp:cNvPr id="0" name=""/>
        <dsp:cNvSpPr/>
      </dsp:nvSpPr>
      <dsp:spPr>
        <a:xfrm>
          <a:off x="6636603" y="897816"/>
          <a:ext cx="1781966" cy="89098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/>
            <a:t>Citología</a:t>
          </a:r>
          <a:endParaRPr lang="es-AR" sz="1600" kern="1200" dirty="0"/>
        </a:p>
      </dsp:txBody>
      <dsp:txXfrm>
        <a:off x="6680097" y="941310"/>
        <a:ext cx="1694978" cy="803995"/>
      </dsp:txXfrm>
    </dsp:sp>
    <dsp:sp modelId="{658BADE0-7789-4D8A-A226-C25162A4DDC2}">
      <dsp:nvSpPr>
        <dsp:cNvPr id="0" name=""/>
        <dsp:cNvSpPr/>
      </dsp:nvSpPr>
      <dsp:spPr>
        <a:xfrm>
          <a:off x="7096162" y="2911272"/>
          <a:ext cx="1781966" cy="89098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/>
            <a:t>Laboratorio</a:t>
          </a:r>
          <a:endParaRPr lang="es-AR" sz="1600" kern="1200" dirty="0"/>
        </a:p>
      </dsp:txBody>
      <dsp:txXfrm>
        <a:off x="7139656" y="2954766"/>
        <a:ext cx="1694978" cy="803995"/>
      </dsp:txXfrm>
    </dsp:sp>
    <dsp:sp modelId="{DDF45A45-1AB3-416C-A9A2-A7732CE0095D}">
      <dsp:nvSpPr>
        <dsp:cNvPr id="0" name=""/>
        <dsp:cNvSpPr/>
      </dsp:nvSpPr>
      <dsp:spPr>
        <a:xfrm>
          <a:off x="5808508" y="4525939"/>
          <a:ext cx="1781966" cy="89098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b="1" kern="1200" dirty="0" smtClean="0"/>
            <a:t>Cuantía Imágenes </a:t>
          </a:r>
          <a:endParaRPr lang="es-AR" sz="1600" b="1" kern="1200" dirty="0"/>
        </a:p>
      </dsp:txBody>
      <dsp:txXfrm>
        <a:off x="5852002" y="4569433"/>
        <a:ext cx="1694978" cy="803995"/>
      </dsp:txXfrm>
    </dsp:sp>
    <dsp:sp modelId="{B21A0693-93F2-4E93-968E-C8BED26066F8}">
      <dsp:nvSpPr>
        <dsp:cNvPr id="0" name=""/>
        <dsp:cNvSpPr/>
      </dsp:nvSpPr>
      <dsp:spPr>
        <a:xfrm>
          <a:off x="3743273" y="4525939"/>
          <a:ext cx="1781966" cy="89098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b="1" kern="1200" dirty="0" smtClean="0"/>
            <a:t>Etiopatogenia</a:t>
          </a:r>
          <a:endParaRPr lang="es-AR" sz="1600" b="1" kern="1200" dirty="0"/>
        </a:p>
      </dsp:txBody>
      <dsp:txXfrm>
        <a:off x="3786767" y="4569433"/>
        <a:ext cx="1694978" cy="803995"/>
      </dsp:txXfrm>
    </dsp:sp>
    <dsp:sp modelId="{8E91FC0D-C3A4-49DD-8D81-4E97BE815D5E}">
      <dsp:nvSpPr>
        <dsp:cNvPr id="0" name=""/>
        <dsp:cNvSpPr/>
      </dsp:nvSpPr>
      <dsp:spPr>
        <a:xfrm>
          <a:off x="2455619" y="2911272"/>
          <a:ext cx="1781966" cy="89098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b="1" kern="1200" dirty="0" smtClean="0"/>
            <a:t>Antecedentes</a:t>
          </a:r>
          <a:endParaRPr lang="es-AR" sz="1600" b="1" kern="1200" dirty="0"/>
        </a:p>
      </dsp:txBody>
      <dsp:txXfrm>
        <a:off x="2499113" y="2954766"/>
        <a:ext cx="1694978" cy="803995"/>
      </dsp:txXfrm>
    </dsp:sp>
    <dsp:sp modelId="{E597B2B3-23A3-4408-9D58-61B2893F6FC6}">
      <dsp:nvSpPr>
        <dsp:cNvPr id="0" name=""/>
        <dsp:cNvSpPr/>
      </dsp:nvSpPr>
      <dsp:spPr>
        <a:xfrm>
          <a:off x="2915177" y="897816"/>
          <a:ext cx="1781966" cy="89098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b="1" kern="1200" dirty="0" smtClean="0"/>
            <a:t>Características</a:t>
          </a:r>
          <a:endParaRPr lang="es-AR" sz="1600" b="1" kern="1200" dirty="0"/>
        </a:p>
      </dsp:txBody>
      <dsp:txXfrm>
        <a:off x="2958671" y="941310"/>
        <a:ext cx="1694978" cy="8039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AC80A6-7802-4BEE-AA69-638A40104F06}">
      <dsp:nvSpPr>
        <dsp:cNvPr id="0" name=""/>
        <dsp:cNvSpPr/>
      </dsp:nvSpPr>
      <dsp:spPr>
        <a:xfrm>
          <a:off x="5882685" y="4562547"/>
          <a:ext cx="182132" cy="797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7912"/>
              </a:lnTo>
              <a:lnTo>
                <a:pt x="182132" y="79791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8D990D-0BBF-4A4A-8214-D24A225CB07B}">
      <dsp:nvSpPr>
        <dsp:cNvPr id="0" name=""/>
        <dsp:cNvSpPr/>
      </dsp:nvSpPr>
      <dsp:spPr>
        <a:xfrm>
          <a:off x="5700552" y="4562547"/>
          <a:ext cx="182132" cy="797912"/>
        </a:xfrm>
        <a:custGeom>
          <a:avLst/>
          <a:gdLst/>
          <a:ahLst/>
          <a:cxnLst/>
          <a:rect l="0" t="0" r="0" b="0"/>
          <a:pathLst>
            <a:path>
              <a:moveTo>
                <a:pt x="182132" y="0"/>
              </a:moveTo>
              <a:lnTo>
                <a:pt x="182132" y="797912"/>
              </a:lnTo>
              <a:lnTo>
                <a:pt x="0" y="79791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26C060-4C07-4C96-A07C-1CEBD4C1FDF2}">
      <dsp:nvSpPr>
        <dsp:cNvPr id="0" name=""/>
        <dsp:cNvSpPr/>
      </dsp:nvSpPr>
      <dsp:spPr>
        <a:xfrm>
          <a:off x="5836965" y="3330987"/>
          <a:ext cx="91440" cy="3642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426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4643F3-3A20-4F3D-9058-0061679A1913}">
      <dsp:nvSpPr>
        <dsp:cNvPr id="0" name=""/>
        <dsp:cNvSpPr/>
      </dsp:nvSpPr>
      <dsp:spPr>
        <a:xfrm>
          <a:off x="3783828" y="2099427"/>
          <a:ext cx="1231560" cy="797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7912"/>
              </a:lnTo>
              <a:lnTo>
                <a:pt x="1231560" y="79791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95E9C1-47B8-4C83-AE86-D0B3928FD58B}">
      <dsp:nvSpPr>
        <dsp:cNvPr id="0" name=""/>
        <dsp:cNvSpPr/>
      </dsp:nvSpPr>
      <dsp:spPr>
        <a:xfrm>
          <a:off x="2688680" y="3330987"/>
          <a:ext cx="91440" cy="3642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426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A9A510-AFB0-48AC-A325-9123731848D3}">
      <dsp:nvSpPr>
        <dsp:cNvPr id="0" name=""/>
        <dsp:cNvSpPr/>
      </dsp:nvSpPr>
      <dsp:spPr>
        <a:xfrm>
          <a:off x="3601696" y="2099427"/>
          <a:ext cx="182132" cy="797912"/>
        </a:xfrm>
        <a:custGeom>
          <a:avLst/>
          <a:gdLst/>
          <a:ahLst/>
          <a:cxnLst/>
          <a:rect l="0" t="0" r="0" b="0"/>
          <a:pathLst>
            <a:path>
              <a:moveTo>
                <a:pt x="182132" y="0"/>
              </a:moveTo>
              <a:lnTo>
                <a:pt x="182132" y="797912"/>
              </a:lnTo>
              <a:lnTo>
                <a:pt x="0" y="79791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02D402-74E2-45D0-A8AA-C8A526C4ED6D}">
      <dsp:nvSpPr>
        <dsp:cNvPr id="0" name=""/>
        <dsp:cNvSpPr/>
      </dsp:nvSpPr>
      <dsp:spPr>
        <a:xfrm>
          <a:off x="3738108" y="867867"/>
          <a:ext cx="91440" cy="3642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426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2C378E-91C3-4485-A218-A868DB11B41A}">
      <dsp:nvSpPr>
        <dsp:cNvPr id="0" name=""/>
        <dsp:cNvSpPr/>
      </dsp:nvSpPr>
      <dsp:spPr>
        <a:xfrm>
          <a:off x="2916533" y="571"/>
          <a:ext cx="1734591" cy="8672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1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sz="1200" b="1" i="0" u="none" strike="noStrike" kern="1200" cap="none" normalizeH="0" baseline="0" dirty="0" smtClean="0">
              <a:ln/>
              <a:effectLst/>
              <a:latin typeface="Verdana" panose="020B0604030504040204" pitchFamily="34" charset="0"/>
            </a:rPr>
            <a:t>Derrame Pleural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sz="1200" b="0" i="0" u="none" strike="noStrike" kern="1200" cap="none" normalizeH="0" baseline="0" dirty="0" smtClean="0">
              <a:ln/>
              <a:effectLst/>
              <a:latin typeface="Verdana" panose="020B0604030504040204" pitchFamily="34" charset="0"/>
            </a:rPr>
            <a:t>R. Light: N </a:t>
          </a:r>
          <a:r>
            <a:rPr kumimoji="0" lang="es-MX" altLang="es-AR" sz="1200" b="0" i="0" u="none" strike="noStrike" kern="1200" cap="none" normalizeH="0" baseline="0" dirty="0" err="1" smtClean="0">
              <a:ln/>
              <a:solidFill>
                <a:schemeClr val="bg1"/>
              </a:solidFill>
              <a:effectLst/>
              <a:latin typeface="Verdana" panose="020B0604030504040204" pitchFamily="34" charset="0"/>
            </a:rPr>
            <a:t>Engl</a:t>
          </a:r>
          <a:r>
            <a:rPr kumimoji="0" lang="es-MX" altLang="es-AR" sz="1200" b="0" i="0" u="none" strike="noStrike" kern="1200" cap="none" normalizeH="0" baseline="0" dirty="0" smtClean="0">
              <a:ln/>
              <a:effectLst/>
              <a:latin typeface="Verdana" panose="020B0604030504040204" pitchFamily="34" charset="0"/>
            </a:rPr>
            <a:t> J </a:t>
          </a:r>
          <a:r>
            <a:rPr kumimoji="0" lang="es-MX" altLang="es-AR" sz="1200" b="0" i="0" u="none" strike="noStrike" kern="1200" cap="none" normalizeH="0" baseline="0" dirty="0" err="1" smtClean="0">
              <a:ln/>
              <a:effectLst/>
              <a:latin typeface="Verdana" panose="020B0604030504040204" pitchFamily="34" charset="0"/>
            </a:rPr>
            <a:t>Med</a:t>
          </a:r>
          <a:endParaRPr kumimoji="0" lang="es-MX" altLang="es-AR" sz="1200" b="0" i="0" u="none" strike="noStrike" kern="1200" cap="none" normalizeH="0" baseline="0" dirty="0" smtClean="0">
            <a:ln/>
            <a:effectLst/>
            <a:latin typeface="Verdana" panose="020B060403050404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sz="1200" b="0" i="0" u="none" strike="noStrike" kern="1200" cap="none" normalizeH="0" baseline="0" dirty="0" smtClean="0">
              <a:ln/>
              <a:solidFill>
                <a:schemeClr val="bg1"/>
              </a:solidFill>
              <a:effectLst/>
              <a:latin typeface="Verdana" panose="020B0604030504040204" pitchFamily="34" charset="0"/>
            </a:rPr>
            <a:t>Vol.346</a:t>
          </a:r>
          <a:r>
            <a:rPr kumimoji="0" lang="es-MX" altLang="es-AR" sz="1200" b="0" i="0" u="none" strike="noStrike" kern="1200" cap="none" normalizeH="0" baseline="0" dirty="0" smtClean="0">
              <a:ln/>
              <a:effectLst/>
              <a:latin typeface="Verdana" panose="020B0604030504040204" pitchFamily="34" charset="0"/>
            </a:rPr>
            <a:t>, No. 25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sz="1200" b="0" i="0" u="none" strike="noStrike" kern="1200" cap="none" normalizeH="0" baseline="0" dirty="0" smtClean="0">
              <a:ln/>
              <a:effectLst/>
              <a:latin typeface="Verdana" panose="020B0604030504040204" pitchFamily="34" charset="0"/>
            </a:rPr>
            <a:t>June 2002</a:t>
          </a:r>
          <a:endParaRPr kumimoji="0" lang="es-AR" altLang="es-AR" sz="1200" b="0" i="0" u="none" strike="noStrike" kern="1200" cap="none" normalizeH="0" baseline="0" dirty="0" smtClean="0">
            <a:ln/>
            <a:effectLst/>
            <a:latin typeface="Verdana" panose="020B0604030504040204" pitchFamily="34" charset="0"/>
          </a:endParaRPr>
        </a:p>
      </dsp:txBody>
      <dsp:txXfrm>
        <a:off x="2916533" y="571"/>
        <a:ext cx="1734591" cy="867295"/>
      </dsp:txXfrm>
    </dsp:sp>
    <dsp:sp modelId="{D7BEF9F7-DEC6-4E5A-9CA7-967D857651A0}">
      <dsp:nvSpPr>
        <dsp:cNvPr id="0" name=""/>
        <dsp:cNvSpPr/>
      </dsp:nvSpPr>
      <dsp:spPr>
        <a:xfrm>
          <a:off x="2916533" y="1232131"/>
          <a:ext cx="1734591" cy="8672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1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Wingdings" panose="05000000000000000000" pitchFamily="2" charset="2"/>
            <a:buNone/>
            <a:tabLst/>
          </a:pPr>
          <a:r>
            <a:rPr kumimoji="0" lang="es-MX" altLang="es-AR" sz="1200" b="0" i="0" u="none" strike="noStrike" kern="1200" cap="none" normalizeH="0" baseline="0" dirty="0" smtClean="0">
              <a:ln/>
              <a:effectLst/>
              <a:latin typeface="Verdana" panose="020B0604030504040204" pitchFamily="34" charset="0"/>
            </a:rPr>
            <a:t>&gt;10 mm En </a:t>
          </a:r>
          <a:r>
            <a:rPr kumimoji="0" lang="es-MX" altLang="es-AR" sz="1200" b="0" i="0" u="none" strike="noStrike" kern="1200" cap="none" normalizeH="0" baseline="0" dirty="0" err="1" smtClean="0">
              <a:ln/>
              <a:effectLst/>
              <a:latin typeface="Verdana" panose="020B0604030504040204" pitchFamily="34" charset="0"/>
            </a:rPr>
            <a:t>Rx</a:t>
          </a:r>
          <a:endParaRPr kumimoji="0" lang="es-MX" altLang="es-AR" sz="1200" b="0" i="0" u="none" strike="noStrike" kern="1200" cap="none" normalizeH="0" baseline="0" dirty="0" smtClean="0">
            <a:ln/>
            <a:effectLst/>
            <a:latin typeface="Verdana" panose="020B060403050404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Wingdings" panose="05000000000000000000" pitchFamily="2" charset="2"/>
            <a:buNone/>
            <a:tabLst/>
          </a:pPr>
          <a:r>
            <a:rPr kumimoji="0" lang="es-MX" altLang="es-AR" sz="1200" b="0" i="0" u="none" strike="noStrike" kern="1200" cap="none" normalizeH="0" baseline="0" dirty="0" smtClean="0">
              <a:ln/>
              <a:effectLst/>
              <a:latin typeface="Verdana" panose="020B0604030504040204" pitchFamily="34" charset="0"/>
            </a:rPr>
            <a:t>o en Eco??</a:t>
          </a:r>
          <a:endParaRPr kumimoji="0" lang="es-AR" altLang="es-AR" sz="1200" b="0" i="0" u="none" strike="noStrike" kern="1200" cap="none" normalizeH="0" baseline="0" dirty="0" smtClean="0">
            <a:ln/>
            <a:effectLst/>
            <a:latin typeface="Verdana" panose="020B0604030504040204" pitchFamily="34" charset="0"/>
          </a:endParaRPr>
        </a:p>
      </dsp:txBody>
      <dsp:txXfrm>
        <a:off x="2916533" y="1232131"/>
        <a:ext cx="1734591" cy="867295"/>
      </dsp:txXfrm>
    </dsp:sp>
    <dsp:sp modelId="{E8E84711-D482-4B82-A772-BF3A7FB2F035}">
      <dsp:nvSpPr>
        <dsp:cNvPr id="0" name=""/>
        <dsp:cNvSpPr/>
      </dsp:nvSpPr>
      <dsp:spPr>
        <a:xfrm>
          <a:off x="1867105" y="2463691"/>
          <a:ext cx="1734591" cy="8672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1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sz="1200" b="0" i="0" u="none" strike="noStrike" kern="1200" cap="none" normalizeH="0" baseline="0" smtClean="0">
              <a:ln/>
              <a:effectLst/>
              <a:latin typeface="Verdana" panose="020B0604030504040204" pitchFamily="34" charset="0"/>
            </a:rPr>
            <a:t>No</a:t>
          </a:r>
          <a:endParaRPr kumimoji="0" lang="es-AR" altLang="es-AR" sz="1200" b="0" i="0" u="none" strike="noStrike" kern="1200" cap="none" normalizeH="0" baseline="0" smtClean="0">
            <a:ln/>
            <a:effectLst/>
            <a:latin typeface="Verdana" panose="020B0604030504040204" pitchFamily="34" charset="0"/>
          </a:endParaRPr>
        </a:p>
      </dsp:txBody>
      <dsp:txXfrm>
        <a:off x="1867105" y="2463691"/>
        <a:ext cx="1734591" cy="867295"/>
      </dsp:txXfrm>
    </dsp:sp>
    <dsp:sp modelId="{AD717443-0D8D-4CC4-ADB0-FC7A07319744}">
      <dsp:nvSpPr>
        <dsp:cNvPr id="0" name=""/>
        <dsp:cNvSpPr/>
      </dsp:nvSpPr>
      <dsp:spPr>
        <a:xfrm>
          <a:off x="1867105" y="3695251"/>
          <a:ext cx="1734591" cy="8672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1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sz="1200" b="0" i="0" u="none" strike="noStrike" kern="1200" cap="none" normalizeH="0" baseline="0" smtClean="0">
              <a:ln/>
              <a:effectLst/>
              <a:latin typeface="Verdana" panose="020B0604030504040204" pitchFamily="34" charset="0"/>
            </a:rPr>
            <a:t>Observaci</a:t>
          </a:r>
          <a:r>
            <a:rPr kumimoji="0" lang="es-MX" altLang="es-AR" sz="1200" b="0" i="0" u="none" strike="noStrike" kern="1200" cap="none" normalizeH="0" baseline="0" smtClean="0">
              <a:ln/>
              <a:effectLst/>
              <a:latin typeface="Tahoma" panose="020B0604030504040204" pitchFamily="34" charset="0"/>
            </a:rPr>
            <a:t>ó</a:t>
          </a:r>
          <a:r>
            <a:rPr kumimoji="0" lang="es-MX" altLang="es-AR" sz="1200" b="0" i="0" u="none" strike="noStrike" kern="1200" cap="none" normalizeH="0" baseline="0" smtClean="0">
              <a:ln/>
              <a:effectLst/>
              <a:latin typeface="Verdana" panose="020B0604030504040204" pitchFamily="34" charset="0"/>
            </a:rPr>
            <a:t>n</a:t>
          </a:r>
          <a:endParaRPr kumimoji="0" lang="es-AR" altLang="es-AR" sz="1200" b="0" i="0" u="none" strike="noStrike" kern="1200" cap="none" normalizeH="0" baseline="0" smtClean="0">
            <a:ln/>
            <a:effectLst/>
            <a:latin typeface="Verdana" panose="020B0604030504040204" pitchFamily="34" charset="0"/>
          </a:endParaRPr>
        </a:p>
      </dsp:txBody>
      <dsp:txXfrm>
        <a:off x="1867105" y="3695251"/>
        <a:ext cx="1734591" cy="867295"/>
      </dsp:txXfrm>
    </dsp:sp>
    <dsp:sp modelId="{83197D88-CA78-40D3-800B-7B90449161EE}">
      <dsp:nvSpPr>
        <dsp:cNvPr id="0" name=""/>
        <dsp:cNvSpPr/>
      </dsp:nvSpPr>
      <dsp:spPr>
        <a:xfrm>
          <a:off x="5015389" y="2463691"/>
          <a:ext cx="1734591" cy="8672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1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sz="1200" b="0" i="0" u="none" strike="noStrike" kern="1200" cap="none" normalizeH="0" baseline="0" smtClean="0">
              <a:ln/>
              <a:effectLst/>
              <a:latin typeface="Verdana" panose="020B0604030504040204" pitchFamily="34" charset="0"/>
            </a:rPr>
            <a:t>S</a:t>
          </a:r>
          <a:r>
            <a:rPr kumimoji="0" lang="es-MX" altLang="es-AR" sz="1200" b="0" i="0" u="none" strike="noStrike" kern="1200" cap="none" normalizeH="0" baseline="0" smtClean="0">
              <a:ln/>
              <a:effectLst/>
              <a:latin typeface="Tahoma" panose="020B0604030504040204" pitchFamily="34" charset="0"/>
            </a:rPr>
            <a:t>í</a:t>
          </a:r>
          <a:endParaRPr kumimoji="0" lang="es-AR" altLang="es-AR" sz="1200" b="0" i="0" u="none" strike="noStrike" kern="1200" cap="none" normalizeH="0" baseline="0" smtClean="0">
            <a:ln/>
            <a:effectLst/>
            <a:latin typeface="Verdana" panose="020B0604030504040204" pitchFamily="34" charset="0"/>
          </a:endParaRPr>
        </a:p>
      </dsp:txBody>
      <dsp:txXfrm>
        <a:off x="5015389" y="2463691"/>
        <a:ext cx="1734591" cy="867295"/>
      </dsp:txXfrm>
    </dsp:sp>
    <dsp:sp modelId="{9F1A0840-94C4-403F-89FA-148364B147E6}">
      <dsp:nvSpPr>
        <dsp:cNvPr id="0" name=""/>
        <dsp:cNvSpPr/>
      </dsp:nvSpPr>
      <dsp:spPr>
        <a:xfrm>
          <a:off x="5015389" y="3695251"/>
          <a:ext cx="1734591" cy="8672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1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sz="1200" b="0" i="0" u="none" strike="noStrike" kern="1200" cap="none" normalizeH="0" baseline="0" smtClean="0">
              <a:ln/>
              <a:effectLst/>
              <a:latin typeface="Verdana" panose="020B0604030504040204" pitchFamily="34" charset="0"/>
            </a:rPr>
            <a:t>Tiene ICC??</a:t>
          </a:r>
          <a:endParaRPr kumimoji="0" lang="es-AR" altLang="es-AR" sz="1200" b="0" i="0" u="none" strike="noStrike" kern="1200" cap="none" normalizeH="0" baseline="0" smtClean="0">
            <a:ln/>
            <a:effectLst/>
            <a:latin typeface="Verdana" panose="020B0604030504040204" pitchFamily="34" charset="0"/>
          </a:endParaRPr>
        </a:p>
      </dsp:txBody>
      <dsp:txXfrm>
        <a:off x="5015389" y="3695251"/>
        <a:ext cx="1734591" cy="867295"/>
      </dsp:txXfrm>
    </dsp:sp>
    <dsp:sp modelId="{385D3236-B210-4FFF-935F-FB730E5C99BF}">
      <dsp:nvSpPr>
        <dsp:cNvPr id="0" name=""/>
        <dsp:cNvSpPr/>
      </dsp:nvSpPr>
      <dsp:spPr>
        <a:xfrm>
          <a:off x="3965961" y="4926811"/>
          <a:ext cx="1734591" cy="8672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1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sz="1200" b="0" i="0" u="none" strike="noStrike" kern="1200" cap="none" normalizeH="0" baseline="0" smtClean="0">
              <a:ln/>
              <a:effectLst/>
              <a:latin typeface="Verdana" panose="020B0604030504040204" pitchFamily="34" charset="0"/>
            </a:rPr>
            <a:t>No</a:t>
          </a:r>
          <a:endParaRPr kumimoji="0" lang="es-AR" altLang="es-AR" sz="1200" b="0" i="0" u="none" strike="noStrike" kern="1200" cap="none" normalizeH="0" baseline="0" smtClean="0">
            <a:ln/>
            <a:effectLst/>
            <a:latin typeface="Verdana" panose="020B0604030504040204" pitchFamily="34" charset="0"/>
          </a:endParaRPr>
        </a:p>
      </dsp:txBody>
      <dsp:txXfrm>
        <a:off x="3965961" y="4926811"/>
        <a:ext cx="1734591" cy="867295"/>
      </dsp:txXfrm>
    </dsp:sp>
    <dsp:sp modelId="{7251DE5A-8D9C-40E8-8F20-BDD89FAE216C}">
      <dsp:nvSpPr>
        <dsp:cNvPr id="0" name=""/>
        <dsp:cNvSpPr/>
      </dsp:nvSpPr>
      <dsp:spPr>
        <a:xfrm>
          <a:off x="6064817" y="4926811"/>
          <a:ext cx="1734591" cy="8672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1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sz="1200" b="0" i="0" u="none" strike="noStrike" kern="1200" cap="none" normalizeH="0" baseline="0" smtClean="0">
              <a:ln/>
              <a:effectLst/>
              <a:latin typeface="Verdana" panose="020B0604030504040204" pitchFamily="34" charset="0"/>
            </a:rPr>
            <a:t>S</a:t>
          </a:r>
          <a:r>
            <a:rPr kumimoji="0" lang="es-MX" altLang="es-AR" sz="1200" b="0" i="0" u="none" strike="noStrike" kern="1200" cap="none" normalizeH="0" baseline="0" smtClean="0">
              <a:ln/>
              <a:effectLst/>
              <a:latin typeface="Tahoma" panose="020B0604030504040204" pitchFamily="34" charset="0"/>
            </a:rPr>
            <a:t>í</a:t>
          </a:r>
          <a:endParaRPr kumimoji="0" lang="es-AR" altLang="es-AR" sz="1200" b="0" i="0" u="none" strike="noStrike" kern="1200" cap="none" normalizeH="0" baseline="0" smtClean="0">
            <a:ln/>
            <a:effectLst/>
            <a:latin typeface="Verdana" panose="020B0604030504040204" pitchFamily="34" charset="0"/>
          </a:endParaRPr>
        </a:p>
      </dsp:txBody>
      <dsp:txXfrm>
        <a:off x="6064817" y="4926811"/>
        <a:ext cx="1734591" cy="8672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B868F8-3448-41AB-B58A-514855CF154D}">
      <dsp:nvSpPr>
        <dsp:cNvPr id="0" name=""/>
        <dsp:cNvSpPr/>
      </dsp:nvSpPr>
      <dsp:spPr>
        <a:xfrm>
          <a:off x="5191331" y="5637450"/>
          <a:ext cx="208793" cy="6402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0299"/>
              </a:lnTo>
              <a:lnTo>
                <a:pt x="208793" y="640299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C3711F-B1E3-441F-8A2E-F2661D684A49}">
      <dsp:nvSpPr>
        <dsp:cNvPr id="0" name=""/>
        <dsp:cNvSpPr/>
      </dsp:nvSpPr>
      <dsp:spPr>
        <a:xfrm>
          <a:off x="4843342" y="4649162"/>
          <a:ext cx="208793" cy="6402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0299"/>
              </a:lnTo>
              <a:lnTo>
                <a:pt x="208793" y="640299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EF0DE7-ADE0-4764-93FC-916564596087}">
      <dsp:nvSpPr>
        <dsp:cNvPr id="0" name=""/>
        <dsp:cNvSpPr/>
      </dsp:nvSpPr>
      <dsp:spPr>
        <a:xfrm>
          <a:off x="5354404" y="3660874"/>
          <a:ext cx="91440" cy="2923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231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6E25DD-E2F4-4089-9F96-28F3148BBFA5}">
      <dsp:nvSpPr>
        <dsp:cNvPr id="0" name=""/>
        <dsp:cNvSpPr/>
      </dsp:nvSpPr>
      <dsp:spPr>
        <a:xfrm>
          <a:off x="4557992" y="2672586"/>
          <a:ext cx="146155" cy="6402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0299"/>
              </a:lnTo>
              <a:lnTo>
                <a:pt x="146155" y="640299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011875-6038-4C1B-9099-A960A0863426}">
      <dsp:nvSpPr>
        <dsp:cNvPr id="0" name=""/>
        <dsp:cNvSpPr/>
      </dsp:nvSpPr>
      <dsp:spPr>
        <a:xfrm>
          <a:off x="3670139" y="3660874"/>
          <a:ext cx="91440" cy="2923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231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9C1131-2CD3-46CE-921B-75FE2A2DB8E7}">
      <dsp:nvSpPr>
        <dsp:cNvPr id="0" name=""/>
        <dsp:cNvSpPr/>
      </dsp:nvSpPr>
      <dsp:spPr>
        <a:xfrm>
          <a:off x="4411836" y="2672586"/>
          <a:ext cx="146155" cy="640299"/>
        </a:xfrm>
        <a:custGeom>
          <a:avLst/>
          <a:gdLst/>
          <a:ahLst/>
          <a:cxnLst/>
          <a:rect l="0" t="0" r="0" b="0"/>
          <a:pathLst>
            <a:path>
              <a:moveTo>
                <a:pt x="146155" y="0"/>
              </a:moveTo>
              <a:lnTo>
                <a:pt x="146155" y="640299"/>
              </a:lnTo>
              <a:lnTo>
                <a:pt x="0" y="640299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695531-F242-458B-B416-D855DB97F096}">
      <dsp:nvSpPr>
        <dsp:cNvPr id="0" name=""/>
        <dsp:cNvSpPr/>
      </dsp:nvSpPr>
      <dsp:spPr>
        <a:xfrm>
          <a:off x="4512272" y="1684298"/>
          <a:ext cx="91440" cy="2923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2310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C7CBAD-E0B4-4890-B278-88B650B8C249}">
      <dsp:nvSpPr>
        <dsp:cNvPr id="0" name=""/>
        <dsp:cNvSpPr/>
      </dsp:nvSpPr>
      <dsp:spPr>
        <a:xfrm>
          <a:off x="3715859" y="696010"/>
          <a:ext cx="842132" cy="2923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155"/>
              </a:lnTo>
              <a:lnTo>
                <a:pt x="842132" y="146155"/>
              </a:lnTo>
              <a:lnTo>
                <a:pt x="842132" y="29231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DEF499-292A-4656-847E-BB6B3F2D79F1}">
      <dsp:nvSpPr>
        <dsp:cNvPr id="0" name=""/>
        <dsp:cNvSpPr/>
      </dsp:nvSpPr>
      <dsp:spPr>
        <a:xfrm>
          <a:off x="2828006" y="1684298"/>
          <a:ext cx="91440" cy="2923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2310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5FA507-09A0-4CBB-B09F-4BCA0ABFF816}">
      <dsp:nvSpPr>
        <dsp:cNvPr id="0" name=""/>
        <dsp:cNvSpPr/>
      </dsp:nvSpPr>
      <dsp:spPr>
        <a:xfrm>
          <a:off x="2873726" y="696010"/>
          <a:ext cx="842132" cy="292310"/>
        </a:xfrm>
        <a:custGeom>
          <a:avLst/>
          <a:gdLst/>
          <a:ahLst/>
          <a:cxnLst/>
          <a:rect l="0" t="0" r="0" b="0"/>
          <a:pathLst>
            <a:path>
              <a:moveTo>
                <a:pt x="842132" y="0"/>
              </a:moveTo>
              <a:lnTo>
                <a:pt x="842132" y="146155"/>
              </a:lnTo>
              <a:lnTo>
                <a:pt x="0" y="146155"/>
              </a:lnTo>
              <a:lnTo>
                <a:pt x="0" y="29231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28A7DE-284B-4673-A91D-C53790E901DD}">
      <dsp:nvSpPr>
        <dsp:cNvPr id="0" name=""/>
        <dsp:cNvSpPr/>
      </dsp:nvSpPr>
      <dsp:spPr>
        <a:xfrm>
          <a:off x="3019881" y="32"/>
          <a:ext cx="1391954" cy="6959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sz="11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Verdana" panose="020B0604030504040204" pitchFamily="34" charset="0"/>
            </a:rPr>
            <a:t>Tiene ICC??</a:t>
          </a:r>
          <a:endParaRPr kumimoji="0" lang="es-AR" altLang="es-AR" sz="1100" b="1" i="0" u="none" strike="noStrike" kern="1200" cap="none" normalizeH="0" baseline="0" smtClean="0">
            <a:ln/>
            <a:solidFill>
              <a:schemeClr val="tx1"/>
            </a:solidFill>
            <a:effectLst/>
            <a:latin typeface="Verdana" panose="020B0604030504040204" pitchFamily="34" charset="0"/>
          </a:endParaRPr>
        </a:p>
      </dsp:txBody>
      <dsp:txXfrm>
        <a:off x="3019881" y="32"/>
        <a:ext cx="1391954" cy="695977"/>
      </dsp:txXfrm>
    </dsp:sp>
    <dsp:sp modelId="{C02ECCF2-5E17-43D9-B2C8-77F1863EC55F}">
      <dsp:nvSpPr>
        <dsp:cNvPr id="0" name=""/>
        <dsp:cNvSpPr/>
      </dsp:nvSpPr>
      <dsp:spPr>
        <a:xfrm>
          <a:off x="2177749" y="988320"/>
          <a:ext cx="1391954" cy="69597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sz="11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Verdana" panose="020B0604030504040204" pitchFamily="34" charset="0"/>
            </a:rPr>
            <a:t>No</a:t>
          </a:r>
          <a:endParaRPr kumimoji="0" lang="es-AR" altLang="es-AR" sz="1100" b="1" i="0" u="none" strike="noStrike" kern="1200" cap="none" normalizeH="0" baseline="0" smtClean="0">
            <a:ln/>
            <a:solidFill>
              <a:schemeClr val="tx1"/>
            </a:solidFill>
            <a:effectLst/>
            <a:latin typeface="Verdana" panose="020B0604030504040204" pitchFamily="34" charset="0"/>
          </a:endParaRPr>
        </a:p>
      </dsp:txBody>
      <dsp:txXfrm>
        <a:off x="2177749" y="988320"/>
        <a:ext cx="1391954" cy="695977"/>
      </dsp:txXfrm>
    </dsp:sp>
    <dsp:sp modelId="{6BB9AA51-0163-4248-A656-44C44D851FC3}">
      <dsp:nvSpPr>
        <dsp:cNvPr id="0" name=""/>
        <dsp:cNvSpPr/>
      </dsp:nvSpPr>
      <dsp:spPr>
        <a:xfrm>
          <a:off x="2177749" y="1976608"/>
          <a:ext cx="1391954" cy="69597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sz="11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Verdana" panose="020B0604030504040204" pitchFamily="34" charset="0"/>
            </a:rPr>
            <a:t>Toracocent</a:t>
          </a:r>
          <a:r>
            <a:rPr kumimoji="0" lang="es-MX" altLang="es-AR" sz="11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Tahoma" panose="020B0604030504040204" pitchFamily="34" charset="0"/>
            </a:rPr>
            <a:t>é</a:t>
          </a:r>
          <a:r>
            <a:rPr kumimoji="0" lang="es-MX" altLang="es-AR" sz="11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Verdana" panose="020B0604030504040204" pitchFamily="34" charset="0"/>
            </a:rPr>
            <a:t>sis</a:t>
          </a:r>
          <a:endParaRPr kumimoji="0" lang="es-AR" altLang="es-AR" sz="1100" b="1" i="0" u="none" strike="noStrike" kern="1200" cap="none" normalizeH="0" baseline="0" smtClean="0">
            <a:ln/>
            <a:solidFill>
              <a:schemeClr val="tx1"/>
            </a:solidFill>
            <a:effectLst/>
            <a:latin typeface="Verdana" panose="020B0604030504040204" pitchFamily="34" charset="0"/>
          </a:endParaRPr>
        </a:p>
      </dsp:txBody>
      <dsp:txXfrm>
        <a:off x="2177749" y="1976608"/>
        <a:ext cx="1391954" cy="695977"/>
      </dsp:txXfrm>
    </dsp:sp>
    <dsp:sp modelId="{174AF1E2-292D-4A78-8157-DD68F5AF5745}">
      <dsp:nvSpPr>
        <dsp:cNvPr id="0" name=""/>
        <dsp:cNvSpPr/>
      </dsp:nvSpPr>
      <dsp:spPr>
        <a:xfrm>
          <a:off x="3862014" y="988320"/>
          <a:ext cx="1391954" cy="69597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sz="11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Verdana" panose="020B0604030504040204" pitchFamily="34" charset="0"/>
            </a:rPr>
            <a:t>S</a:t>
          </a:r>
          <a:r>
            <a:rPr kumimoji="0" lang="es-MX" altLang="es-AR" sz="11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Tahoma" panose="020B0604030504040204" pitchFamily="34" charset="0"/>
            </a:rPr>
            <a:t>í</a:t>
          </a:r>
          <a:endParaRPr kumimoji="0" lang="es-AR" altLang="es-AR" sz="1100" b="1" i="0" u="none" strike="noStrike" kern="1200" cap="none" normalizeH="0" baseline="0" smtClean="0">
            <a:ln/>
            <a:solidFill>
              <a:schemeClr val="tx1"/>
            </a:solidFill>
            <a:effectLst/>
            <a:latin typeface="Verdana" panose="020B0604030504040204" pitchFamily="34" charset="0"/>
          </a:endParaRPr>
        </a:p>
      </dsp:txBody>
      <dsp:txXfrm>
        <a:off x="3862014" y="988320"/>
        <a:ext cx="1391954" cy="695977"/>
      </dsp:txXfrm>
    </dsp:sp>
    <dsp:sp modelId="{4E70D4EB-3EBC-44B7-82D3-12D77CE433D6}">
      <dsp:nvSpPr>
        <dsp:cNvPr id="0" name=""/>
        <dsp:cNvSpPr/>
      </dsp:nvSpPr>
      <dsp:spPr>
        <a:xfrm>
          <a:off x="3862014" y="1976608"/>
          <a:ext cx="1391954" cy="69597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sz="11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Verdana" panose="020B0604030504040204" pitchFamily="34" charset="0"/>
            </a:rPr>
            <a:t>Derrame asim</a:t>
          </a:r>
          <a:r>
            <a:rPr kumimoji="0" lang="es-MX" altLang="es-AR" sz="11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Tahoma" panose="020B0604030504040204" pitchFamily="34" charset="0"/>
            </a:rPr>
            <a:t>é</a:t>
          </a:r>
          <a:r>
            <a:rPr kumimoji="0" lang="es-MX" altLang="es-AR" sz="11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Verdana" panose="020B0604030504040204" pitchFamily="34" charset="0"/>
            </a:rPr>
            <a:t>trico?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sz="11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Verdana" panose="020B0604030504040204" pitchFamily="34" charset="0"/>
            </a:rPr>
            <a:t>Dolor?? Fiebre??</a:t>
          </a:r>
          <a:endParaRPr kumimoji="0" lang="es-AR" altLang="es-AR" sz="1100" b="1" i="0" u="none" strike="noStrike" kern="1200" cap="none" normalizeH="0" baseline="0" smtClean="0">
            <a:ln/>
            <a:solidFill>
              <a:schemeClr val="tx1"/>
            </a:solidFill>
            <a:effectLst/>
            <a:latin typeface="Verdana" panose="020B0604030504040204" pitchFamily="34" charset="0"/>
          </a:endParaRPr>
        </a:p>
      </dsp:txBody>
      <dsp:txXfrm>
        <a:off x="3862014" y="1976608"/>
        <a:ext cx="1391954" cy="695977"/>
      </dsp:txXfrm>
    </dsp:sp>
    <dsp:sp modelId="{77C87E3D-5D4E-40A4-B7EC-851D5315641F}">
      <dsp:nvSpPr>
        <dsp:cNvPr id="0" name=""/>
        <dsp:cNvSpPr/>
      </dsp:nvSpPr>
      <dsp:spPr>
        <a:xfrm>
          <a:off x="3019881" y="2964896"/>
          <a:ext cx="1391954" cy="69597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sz="11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Verdana" panose="020B0604030504040204" pitchFamily="34" charset="0"/>
            </a:rPr>
            <a:t>S</a:t>
          </a:r>
          <a:r>
            <a:rPr kumimoji="0" lang="es-MX" altLang="es-AR" sz="11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Tahoma" panose="020B0604030504040204" pitchFamily="34" charset="0"/>
            </a:rPr>
            <a:t>í</a:t>
          </a:r>
          <a:endParaRPr kumimoji="0" lang="es-AR" altLang="es-AR" sz="1100" b="1" i="0" u="none" strike="noStrike" kern="1200" cap="none" normalizeH="0" baseline="0" smtClean="0">
            <a:ln/>
            <a:solidFill>
              <a:schemeClr val="tx1"/>
            </a:solidFill>
            <a:effectLst/>
            <a:latin typeface="Verdana" panose="020B0604030504040204" pitchFamily="34" charset="0"/>
          </a:endParaRPr>
        </a:p>
      </dsp:txBody>
      <dsp:txXfrm>
        <a:off x="3019881" y="2964896"/>
        <a:ext cx="1391954" cy="695977"/>
      </dsp:txXfrm>
    </dsp:sp>
    <dsp:sp modelId="{2107A419-257B-480E-9195-CDA9056B7241}">
      <dsp:nvSpPr>
        <dsp:cNvPr id="0" name=""/>
        <dsp:cNvSpPr/>
      </dsp:nvSpPr>
      <dsp:spPr>
        <a:xfrm>
          <a:off x="3019881" y="3953184"/>
          <a:ext cx="1391954" cy="69597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sz="11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Verdana" panose="020B0604030504040204" pitchFamily="34" charset="0"/>
            </a:rPr>
            <a:t>Toracocent</a:t>
          </a:r>
          <a:r>
            <a:rPr kumimoji="0" lang="es-MX" altLang="es-AR" sz="11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Tahoma" panose="020B0604030504040204" pitchFamily="34" charset="0"/>
            </a:rPr>
            <a:t>é</a:t>
          </a:r>
          <a:r>
            <a:rPr kumimoji="0" lang="es-MX" altLang="es-AR" sz="11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Verdana" panose="020B0604030504040204" pitchFamily="34" charset="0"/>
            </a:rPr>
            <a:t>sis</a:t>
          </a:r>
          <a:endParaRPr kumimoji="0" lang="es-AR" altLang="es-AR" sz="1100" b="1" i="0" u="none" strike="noStrike" kern="1200" cap="none" normalizeH="0" baseline="0" smtClean="0">
            <a:ln/>
            <a:solidFill>
              <a:schemeClr val="tx1"/>
            </a:solidFill>
            <a:effectLst/>
            <a:latin typeface="Verdana" panose="020B0604030504040204" pitchFamily="34" charset="0"/>
          </a:endParaRPr>
        </a:p>
      </dsp:txBody>
      <dsp:txXfrm>
        <a:off x="3019881" y="3953184"/>
        <a:ext cx="1391954" cy="695977"/>
      </dsp:txXfrm>
    </dsp:sp>
    <dsp:sp modelId="{B832FC74-5698-4BFD-873C-FF9012DA7A73}">
      <dsp:nvSpPr>
        <dsp:cNvPr id="0" name=""/>
        <dsp:cNvSpPr/>
      </dsp:nvSpPr>
      <dsp:spPr>
        <a:xfrm>
          <a:off x="4704147" y="2964896"/>
          <a:ext cx="1391954" cy="69597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sz="11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Verdana" panose="020B0604030504040204" pitchFamily="34" charset="0"/>
            </a:rPr>
            <a:t>No</a:t>
          </a:r>
          <a:endParaRPr kumimoji="0" lang="es-AR" altLang="es-AR" sz="1100" b="1" i="0" u="none" strike="noStrike" kern="1200" cap="none" normalizeH="0" baseline="0" smtClean="0">
            <a:ln/>
            <a:solidFill>
              <a:schemeClr val="tx1"/>
            </a:solidFill>
            <a:effectLst/>
            <a:latin typeface="Verdana" panose="020B0604030504040204" pitchFamily="34" charset="0"/>
          </a:endParaRPr>
        </a:p>
      </dsp:txBody>
      <dsp:txXfrm>
        <a:off x="4704147" y="2964896"/>
        <a:ext cx="1391954" cy="695977"/>
      </dsp:txXfrm>
    </dsp:sp>
    <dsp:sp modelId="{53975D10-51A1-4B66-8C9D-8B42FCB72137}">
      <dsp:nvSpPr>
        <dsp:cNvPr id="0" name=""/>
        <dsp:cNvSpPr/>
      </dsp:nvSpPr>
      <dsp:spPr>
        <a:xfrm>
          <a:off x="4704147" y="3953184"/>
          <a:ext cx="1391954" cy="69597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sz="11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Verdana" panose="020B0604030504040204" pitchFamily="34" charset="0"/>
            </a:rPr>
            <a:t>Diur</a:t>
          </a:r>
          <a:r>
            <a:rPr kumimoji="0" lang="es-MX" altLang="es-AR" sz="11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Tahoma" panose="020B0604030504040204" pitchFamily="34" charset="0"/>
            </a:rPr>
            <a:t>é</a:t>
          </a:r>
          <a:r>
            <a:rPr kumimoji="0" lang="es-MX" altLang="es-AR" sz="11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Verdana" panose="020B0604030504040204" pitchFamily="34" charset="0"/>
            </a:rPr>
            <a:t>sis 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sz="11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Verdana" panose="020B0604030504040204" pitchFamily="34" charset="0"/>
            </a:rPr>
            <a:t>observaci</a:t>
          </a:r>
          <a:r>
            <a:rPr kumimoji="0" lang="es-MX" altLang="es-AR" sz="11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Tahoma" panose="020B0604030504040204" pitchFamily="34" charset="0"/>
            </a:rPr>
            <a:t>ó</a:t>
          </a:r>
          <a:r>
            <a:rPr kumimoji="0" lang="es-MX" altLang="es-AR" sz="11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Verdana" panose="020B0604030504040204" pitchFamily="34" charset="0"/>
            </a:rPr>
            <a:t>n</a:t>
          </a:r>
          <a:endParaRPr kumimoji="0" lang="es-AR" altLang="es-AR" sz="1100" b="1" i="0" u="none" strike="noStrike" kern="1200" cap="none" normalizeH="0" baseline="0" smtClean="0">
            <a:ln/>
            <a:solidFill>
              <a:schemeClr val="tx1"/>
            </a:solidFill>
            <a:effectLst/>
            <a:latin typeface="Verdana" panose="020B0604030504040204" pitchFamily="34" charset="0"/>
          </a:endParaRPr>
        </a:p>
      </dsp:txBody>
      <dsp:txXfrm>
        <a:off x="4704147" y="3953184"/>
        <a:ext cx="1391954" cy="695977"/>
      </dsp:txXfrm>
    </dsp:sp>
    <dsp:sp modelId="{F928FCA7-4CFE-4A1B-91BE-0B89832651B5}">
      <dsp:nvSpPr>
        <dsp:cNvPr id="0" name=""/>
        <dsp:cNvSpPr/>
      </dsp:nvSpPr>
      <dsp:spPr>
        <a:xfrm>
          <a:off x="5052136" y="4941472"/>
          <a:ext cx="1391954" cy="69597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sz="11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Verdana" panose="020B0604030504040204" pitchFamily="34" charset="0"/>
            </a:rPr>
            <a:t>Si persiste &gt; 3 d</a:t>
          </a:r>
          <a:r>
            <a:rPr kumimoji="0" lang="es-MX" altLang="es-AR" sz="11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Tahoma" panose="020B0604030504040204" pitchFamily="34" charset="0"/>
            </a:rPr>
            <a:t>í</a:t>
          </a:r>
          <a:r>
            <a:rPr kumimoji="0" lang="es-MX" altLang="es-AR" sz="11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Verdana" panose="020B0604030504040204" pitchFamily="34" charset="0"/>
            </a:rPr>
            <a:t>as </a:t>
          </a:r>
          <a:endParaRPr kumimoji="0" lang="es-AR" altLang="es-AR" sz="1100" b="1" i="0" u="none" strike="noStrike" kern="1200" cap="none" normalizeH="0" baseline="0" smtClean="0">
            <a:ln/>
            <a:solidFill>
              <a:schemeClr val="tx1"/>
            </a:solidFill>
            <a:effectLst/>
            <a:latin typeface="Verdana" panose="020B0604030504040204" pitchFamily="34" charset="0"/>
          </a:endParaRPr>
        </a:p>
      </dsp:txBody>
      <dsp:txXfrm>
        <a:off x="5052136" y="4941472"/>
        <a:ext cx="1391954" cy="695977"/>
      </dsp:txXfrm>
    </dsp:sp>
    <dsp:sp modelId="{4E4F477C-14EF-43D6-AAFC-5F4CE6C223A2}">
      <dsp:nvSpPr>
        <dsp:cNvPr id="0" name=""/>
        <dsp:cNvSpPr/>
      </dsp:nvSpPr>
      <dsp:spPr>
        <a:xfrm>
          <a:off x="5400124" y="5929760"/>
          <a:ext cx="1391954" cy="69597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sz="11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Verdana" panose="020B0604030504040204" pitchFamily="34" charset="0"/>
            </a:rPr>
            <a:t>Toracocent</a:t>
          </a:r>
          <a:r>
            <a:rPr kumimoji="0" lang="es-MX" altLang="es-AR" sz="11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Tahoma" panose="020B0604030504040204" pitchFamily="34" charset="0"/>
            </a:rPr>
            <a:t>é</a:t>
          </a:r>
          <a:r>
            <a:rPr kumimoji="0" lang="es-MX" altLang="es-AR" sz="11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Verdana" panose="020B0604030504040204" pitchFamily="34" charset="0"/>
            </a:rPr>
            <a:t>sis</a:t>
          </a:r>
          <a:endParaRPr kumimoji="0" lang="es-AR" altLang="es-AR" sz="1100" b="1" i="0" u="none" strike="noStrike" kern="1200" cap="none" normalizeH="0" baseline="0" smtClean="0">
            <a:ln/>
            <a:solidFill>
              <a:schemeClr val="tx1"/>
            </a:solidFill>
            <a:effectLst/>
            <a:latin typeface="Verdana" panose="020B0604030504040204" pitchFamily="34" charset="0"/>
          </a:endParaRPr>
        </a:p>
      </dsp:txBody>
      <dsp:txXfrm>
        <a:off x="5400124" y="5929760"/>
        <a:ext cx="1391954" cy="6959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F4ACEE-586D-413B-978D-B7A8EC2582DE}">
      <dsp:nvSpPr>
        <dsp:cNvPr id="0" name=""/>
        <dsp:cNvSpPr/>
      </dsp:nvSpPr>
      <dsp:spPr>
        <a:xfrm>
          <a:off x="4788074" y="3750150"/>
          <a:ext cx="204892" cy="897622"/>
        </a:xfrm>
        <a:custGeom>
          <a:avLst/>
          <a:gdLst/>
          <a:ahLst/>
          <a:cxnLst/>
          <a:rect l="0" t="0" r="0" b="0"/>
          <a:pathLst>
            <a:path>
              <a:moveTo>
                <a:pt x="204892" y="0"/>
              </a:moveTo>
              <a:lnTo>
                <a:pt x="204892" y="897622"/>
              </a:lnTo>
              <a:lnTo>
                <a:pt x="0" y="897622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71576D-EE0C-4DC5-A0EC-7487FD14BE11}">
      <dsp:nvSpPr>
        <dsp:cNvPr id="0" name=""/>
        <dsp:cNvSpPr/>
      </dsp:nvSpPr>
      <dsp:spPr>
        <a:xfrm>
          <a:off x="4992966" y="3750150"/>
          <a:ext cx="292702" cy="22830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3082"/>
              </a:lnTo>
              <a:lnTo>
                <a:pt x="292702" y="2283082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42F5E8-44DF-479B-A811-D5F993D995C5}">
      <dsp:nvSpPr>
        <dsp:cNvPr id="0" name=""/>
        <dsp:cNvSpPr/>
      </dsp:nvSpPr>
      <dsp:spPr>
        <a:xfrm>
          <a:off x="4947246" y="2364690"/>
          <a:ext cx="91440" cy="4097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9784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ED2E55-2273-4E51-AB22-FE84BC5A6312}">
      <dsp:nvSpPr>
        <dsp:cNvPr id="0" name=""/>
        <dsp:cNvSpPr/>
      </dsp:nvSpPr>
      <dsp:spPr>
        <a:xfrm>
          <a:off x="3812397" y="979229"/>
          <a:ext cx="1180568" cy="4097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892"/>
              </a:lnTo>
              <a:lnTo>
                <a:pt x="1180568" y="204892"/>
              </a:lnTo>
              <a:lnTo>
                <a:pt x="1180568" y="409784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E926A5-A1E9-4493-9581-4037D26616DD}">
      <dsp:nvSpPr>
        <dsp:cNvPr id="0" name=""/>
        <dsp:cNvSpPr/>
      </dsp:nvSpPr>
      <dsp:spPr>
        <a:xfrm>
          <a:off x="2586109" y="2364690"/>
          <a:ext cx="91440" cy="4097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9784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176F2D-0B04-409A-9153-37BDC11A14D2}">
      <dsp:nvSpPr>
        <dsp:cNvPr id="0" name=""/>
        <dsp:cNvSpPr/>
      </dsp:nvSpPr>
      <dsp:spPr>
        <a:xfrm>
          <a:off x="2631829" y="979229"/>
          <a:ext cx="1180568" cy="409784"/>
        </a:xfrm>
        <a:custGeom>
          <a:avLst/>
          <a:gdLst/>
          <a:ahLst/>
          <a:cxnLst/>
          <a:rect l="0" t="0" r="0" b="0"/>
          <a:pathLst>
            <a:path>
              <a:moveTo>
                <a:pt x="1180568" y="0"/>
              </a:moveTo>
              <a:lnTo>
                <a:pt x="1180568" y="204892"/>
              </a:lnTo>
              <a:lnTo>
                <a:pt x="0" y="204892"/>
              </a:lnTo>
              <a:lnTo>
                <a:pt x="0" y="409784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3D4B97-E17C-4DDF-BE44-450EF7B903E3}">
      <dsp:nvSpPr>
        <dsp:cNvPr id="0" name=""/>
        <dsp:cNvSpPr/>
      </dsp:nvSpPr>
      <dsp:spPr>
        <a:xfrm>
          <a:off x="2836721" y="3553"/>
          <a:ext cx="1951352" cy="9756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sz="15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Verdana" panose="020B0604030504040204" pitchFamily="34" charset="0"/>
            </a:rPr>
            <a:t>Toracocent</a:t>
          </a:r>
          <a:r>
            <a:rPr kumimoji="0" lang="es-MX" altLang="es-AR" sz="15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Tahoma" panose="020B0604030504040204" pitchFamily="34" charset="0"/>
            </a:rPr>
            <a:t>é</a:t>
          </a:r>
          <a:r>
            <a:rPr kumimoji="0" lang="es-MX" altLang="es-AR" sz="15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Verdana" panose="020B0604030504040204" pitchFamily="34" charset="0"/>
            </a:rPr>
            <a:t>sis</a:t>
          </a:r>
          <a:endParaRPr kumimoji="0" lang="es-AR" altLang="es-AR" sz="1500" b="1" i="0" u="none" strike="noStrike" kern="1200" cap="none" normalizeH="0" baseline="0" smtClean="0">
            <a:ln/>
            <a:solidFill>
              <a:schemeClr val="tx1"/>
            </a:solidFill>
            <a:effectLst/>
            <a:latin typeface="Verdana" panose="020B0604030504040204" pitchFamily="34" charset="0"/>
          </a:endParaRPr>
        </a:p>
      </dsp:txBody>
      <dsp:txXfrm>
        <a:off x="2836721" y="3553"/>
        <a:ext cx="1951352" cy="975676"/>
      </dsp:txXfrm>
    </dsp:sp>
    <dsp:sp modelId="{7DFDA986-2710-4871-B98B-CB22B16715BD}">
      <dsp:nvSpPr>
        <dsp:cNvPr id="0" name=""/>
        <dsp:cNvSpPr/>
      </dsp:nvSpPr>
      <dsp:spPr>
        <a:xfrm>
          <a:off x="1656153" y="1389013"/>
          <a:ext cx="1951352" cy="97567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sz="15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Verdana" panose="020B0604030504040204" pitchFamily="34" charset="0"/>
            </a:rPr>
            <a:t>Trasudado</a:t>
          </a:r>
          <a:endParaRPr kumimoji="0" lang="es-AR" altLang="es-AR" sz="1500" b="1" i="0" u="none" strike="noStrike" kern="1200" cap="none" normalizeH="0" baseline="0" smtClean="0">
            <a:ln/>
            <a:solidFill>
              <a:schemeClr val="tx1"/>
            </a:solidFill>
            <a:effectLst/>
            <a:latin typeface="Verdana" panose="020B0604030504040204" pitchFamily="34" charset="0"/>
          </a:endParaRPr>
        </a:p>
      </dsp:txBody>
      <dsp:txXfrm>
        <a:off x="1656153" y="1389013"/>
        <a:ext cx="1951352" cy="975676"/>
      </dsp:txXfrm>
    </dsp:sp>
    <dsp:sp modelId="{4DF4615C-E851-4246-8E45-2C1FB2518BC0}">
      <dsp:nvSpPr>
        <dsp:cNvPr id="0" name=""/>
        <dsp:cNvSpPr/>
      </dsp:nvSpPr>
      <dsp:spPr>
        <a:xfrm>
          <a:off x="1656153" y="2774474"/>
          <a:ext cx="1951352" cy="97567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sz="15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Verdana" panose="020B0604030504040204" pitchFamily="34" charset="0"/>
            </a:rPr>
            <a:t>ICC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sz="15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Verdana" panose="020B0604030504040204" pitchFamily="34" charset="0"/>
            </a:rPr>
            <a:t>Sd. No.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sz="15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Verdana" panose="020B0604030504040204" pitchFamily="34" charset="0"/>
            </a:rPr>
            <a:t>Cirrosis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sz="15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Verdana" panose="020B0604030504040204" pitchFamily="34" charset="0"/>
            </a:rPr>
            <a:t>Etc..</a:t>
          </a:r>
          <a:endParaRPr kumimoji="0" lang="es-AR" altLang="es-AR" sz="1500" b="1" i="0" u="none" strike="noStrike" kern="1200" cap="none" normalizeH="0" baseline="0" smtClean="0">
            <a:ln/>
            <a:solidFill>
              <a:schemeClr val="tx1"/>
            </a:solidFill>
            <a:effectLst/>
            <a:latin typeface="Verdana" panose="020B0604030504040204" pitchFamily="34" charset="0"/>
          </a:endParaRPr>
        </a:p>
      </dsp:txBody>
      <dsp:txXfrm>
        <a:off x="1656153" y="2774474"/>
        <a:ext cx="1951352" cy="975676"/>
      </dsp:txXfrm>
    </dsp:sp>
    <dsp:sp modelId="{B403B071-4C1C-40C1-8550-26491C76056B}">
      <dsp:nvSpPr>
        <dsp:cNvPr id="0" name=""/>
        <dsp:cNvSpPr/>
      </dsp:nvSpPr>
      <dsp:spPr>
        <a:xfrm>
          <a:off x="4017289" y="1389013"/>
          <a:ext cx="1951352" cy="97567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sz="15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Verdana" panose="020B0604030504040204" pitchFamily="34" charset="0"/>
            </a:rPr>
            <a:t>Exudado</a:t>
          </a:r>
          <a:endParaRPr kumimoji="0" lang="es-AR" altLang="es-AR" sz="1500" b="1" i="0" u="none" strike="noStrike" kern="1200" cap="none" normalizeH="0" baseline="0" smtClean="0">
            <a:ln/>
            <a:solidFill>
              <a:schemeClr val="tx1"/>
            </a:solidFill>
            <a:effectLst/>
            <a:latin typeface="Verdana" panose="020B0604030504040204" pitchFamily="34" charset="0"/>
          </a:endParaRPr>
        </a:p>
      </dsp:txBody>
      <dsp:txXfrm>
        <a:off x="4017289" y="1389013"/>
        <a:ext cx="1951352" cy="975676"/>
      </dsp:txXfrm>
    </dsp:sp>
    <dsp:sp modelId="{42DEC3B4-BA35-42AF-9A6D-BF52F39A4BF6}">
      <dsp:nvSpPr>
        <dsp:cNvPr id="0" name=""/>
        <dsp:cNvSpPr/>
      </dsp:nvSpPr>
      <dsp:spPr>
        <a:xfrm>
          <a:off x="4017289" y="2774474"/>
          <a:ext cx="1951352" cy="97567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sz="15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Verdana" panose="020B0604030504040204" pitchFamily="34" charset="0"/>
            </a:rPr>
            <a:t>Rto diferencial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sz="15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Verdana" panose="020B0604030504040204" pitchFamily="34" charset="0"/>
            </a:rPr>
            <a:t>Glucosa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sz="15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Verdana" panose="020B0604030504040204" pitchFamily="34" charset="0"/>
            </a:rPr>
            <a:t>Citolog</a:t>
          </a:r>
          <a:r>
            <a:rPr kumimoji="0" lang="es-MX" altLang="es-AR" sz="15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Tahoma" panose="020B0604030504040204" pitchFamily="34" charset="0"/>
            </a:rPr>
            <a:t>í</a:t>
          </a:r>
          <a:r>
            <a:rPr kumimoji="0" lang="es-MX" altLang="es-AR" sz="15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Verdana" panose="020B0604030504040204" pitchFamily="34" charset="0"/>
            </a:rPr>
            <a:t>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sz="15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Verdana" panose="020B0604030504040204" pitchFamily="34" charset="0"/>
            </a:rPr>
            <a:t>Cultivos</a:t>
          </a:r>
          <a:endParaRPr kumimoji="0" lang="es-AR" altLang="es-AR" sz="1500" b="1" i="0" u="none" strike="noStrike" kern="1200" cap="none" normalizeH="0" baseline="0" smtClean="0">
            <a:ln/>
            <a:solidFill>
              <a:schemeClr val="tx1"/>
            </a:solidFill>
            <a:effectLst/>
            <a:latin typeface="Verdana" panose="020B0604030504040204" pitchFamily="34" charset="0"/>
          </a:endParaRPr>
        </a:p>
      </dsp:txBody>
      <dsp:txXfrm>
        <a:off x="4017289" y="2774474"/>
        <a:ext cx="1951352" cy="975676"/>
      </dsp:txXfrm>
    </dsp:sp>
    <dsp:sp modelId="{1882FB8D-8C50-46B5-985B-720F0438888A}">
      <dsp:nvSpPr>
        <dsp:cNvPr id="0" name=""/>
        <dsp:cNvSpPr/>
      </dsp:nvSpPr>
      <dsp:spPr>
        <a:xfrm>
          <a:off x="5285669" y="5545395"/>
          <a:ext cx="1951352" cy="97567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sz="15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Verdana" panose="020B0604030504040204" pitchFamily="34" charset="0"/>
            </a:rPr>
            <a:t>Si no se establece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sz="15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Verdana" panose="020B0604030504040204" pitchFamily="34" charset="0"/>
            </a:rPr>
            <a:t>la causa, pensar en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sz="15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Verdana" panose="020B0604030504040204" pitchFamily="34" charset="0"/>
            </a:rPr>
            <a:t>TEP</a:t>
          </a:r>
          <a:endParaRPr kumimoji="0" lang="es-AR" altLang="es-AR" sz="1500" b="1" i="0" u="none" strike="noStrike" kern="1200" cap="none" normalizeH="0" baseline="0" smtClean="0">
            <a:ln/>
            <a:solidFill>
              <a:schemeClr val="tx1"/>
            </a:solidFill>
            <a:effectLst/>
            <a:latin typeface="Verdana" panose="020B0604030504040204" pitchFamily="34" charset="0"/>
          </a:endParaRPr>
        </a:p>
      </dsp:txBody>
      <dsp:txXfrm>
        <a:off x="5285669" y="5545395"/>
        <a:ext cx="1951352" cy="975676"/>
      </dsp:txXfrm>
    </dsp:sp>
    <dsp:sp modelId="{ABCE65DE-2289-4539-A652-DC4AB8B8137F}">
      <dsp:nvSpPr>
        <dsp:cNvPr id="0" name=""/>
        <dsp:cNvSpPr/>
      </dsp:nvSpPr>
      <dsp:spPr>
        <a:xfrm>
          <a:off x="2836721" y="4159934"/>
          <a:ext cx="1951352" cy="97567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sz="15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Verdana" panose="020B0604030504040204" pitchFamily="34" charset="0"/>
            </a:rPr>
            <a:t>Si es linfoc</a:t>
          </a:r>
          <a:r>
            <a:rPr kumimoji="0" lang="es-MX" altLang="es-AR" sz="15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Tahoma" panose="020B0604030504040204" pitchFamily="34" charset="0"/>
            </a:rPr>
            <a:t>í</a:t>
          </a:r>
          <a:r>
            <a:rPr kumimoji="0" lang="es-MX" altLang="es-AR" sz="15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Verdana" panose="020B0604030504040204" pitchFamily="34" charset="0"/>
            </a:rPr>
            <a:t>tico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sz="15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Verdana" panose="020B0604030504040204" pitchFamily="34" charset="0"/>
            </a:rPr>
            <a:t>pedir marcadores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sz="15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Verdana" panose="020B0604030504040204" pitchFamily="34" charset="0"/>
            </a:rPr>
            <a:t>para TBC</a:t>
          </a:r>
          <a:endParaRPr kumimoji="0" lang="es-AR" altLang="es-AR" sz="1500" b="1" i="0" u="none" strike="noStrike" kern="1200" cap="none" normalizeH="0" baseline="0" smtClean="0">
            <a:ln/>
            <a:solidFill>
              <a:schemeClr val="tx1"/>
            </a:solidFill>
            <a:effectLst/>
            <a:latin typeface="Verdana" panose="020B0604030504040204" pitchFamily="34" charset="0"/>
          </a:endParaRPr>
        </a:p>
      </dsp:txBody>
      <dsp:txXfrm>
        <a:off x="2836721" y="4159934"/>
        <a:ext cx="1951352" cy="9756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92022F-5F81-4942-AD06-265F64167A70}">
      <dsp:nvSpPr>
        <dsp:cNvPr id="0" name=""/>
        <dsp:cNvSpPr/>
      </dsp:nvSpPr>
      <dsp:spPr>
        <a:xfrm rot="5400000">
          <a:off x="-289718" y="292805"/>
          <a:ext cx="1931458" cy="135202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b="1" kern="1200" dirty="0" smtClean="0">
              <a:solidFill>
                <a:schemeClr val="tx1"/>
              </a:solidFill>
            </a:rPr>
            <a:t>Pleuresía Reumatoide</a:t>
          </a:r>
          <a:endParaRPr lang="es-AR" sz="1600" b="1" kern="1200" dirty="0">
            <a:solidFill>
              <a:schemeClr val="tx1"/>
            </a:solidFill>
          </a:endParaRPr>
        </a:p>
      </dsp:txBody>
      <dsp:txXfrm rot="-5400000">
        <a:off x="1" y="679096"/>
        <a:ext cx="1352020" cy="579438"/>
      </dsp:txXfrm>
    </dsp:sp>
    <dsp:sp modelId="{80AB1504-ECE3-4FB0-AFEA-8D102134C032}">
      <dsp:nvSpPr>
        <dsp:cNvPr id="0" name=""/>
        <dsp:cNvSpPr/>
      </dsp:nvSpPr>
      <dsp:spPr>
        <a:xfrm rot="5400000">
          <a:off x="3420136" y="-2065029"/>
          <a:ext cx="1255447" cy="53916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altLang="es-AR" sz="1200" kern="1200" dirty="0" smtClean="0"/>
            <a:t>5% (clínicamente significativo)</a:t>
          </a:r>
          <a:endParaRPr lang="es-A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altLang="es-AR" sz="1200" kern="1200" smtClean="0"/>
            <a:t>Derrame pequeño a moderado, unilateral</a:t>
          </a:r>
          <a:endParaRPr lang="es-MX" altLang="es-A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altLang="es-AR" sz="1200" kern="1200" dirty="0" smtClean="0"/>
            <a:t>Resuelve en 3-4 meses, tardíamente a pesar de los corticoides</a:t>
          </a:r>
          <a:endParaRPr lang="es-MX" altLang="es-A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altLang="es-AR" sz="1200" kern="1200" smtClean="0"/>
            <a:t>LDH </a:t>
          </a:r>
          <a:r>
            <a:rPr lang="es-MX" altLang="es-AR" sz="1200" kern="1200" smtClean="0">
              <a:cs typeface="Arial" panose="020B0604020202020204" pitchFamily="34" charset="0"/>
            </a:rPr>
            <a:t>↑</a:t>
          </a:r>
          <a:endParaRPr lang="es-MX" altLang="es-AR" sz="1200" kern="1200" dirty="0"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altLang="es-AR" sz="1200" kern="1200" dirty="0" smtClean="0">
              <a:cs typeface="Arial" panose="020B0604020202020204" pitchFamily="34" charset="0"/>
            </a:rPr>
            <a:t>Glucosa &lt; 40 mg %</a:t>
          </a:r>
          <a:endParaRPr lang="es-MX" altLang="es-AR" sz="1200" kern="1200" dirty="0"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altLang="es-AR" sz="1200" kern="1200" dirty="0" smtClean="0">
              <a:cs typeface="Arial" panose="020B0604020202020204" pitchFamily="34" charset="0"/>
            </a:rPr>
            <a:t>pH &lt; 7,20</a:t>
          </a:r>
          <a:endParaRPr lang="es-MX" altLang="es-AR" sz="1200" kern="1200" dirty="0">
            <a:cs typeface="Arial" panose="020B0604020202020204" pitchFamily="34" charset="0"/>
          </a:endParaRPr>
        </a:p>
      </dsp:txBody>
      <dsp:txXfrm rot="-5400000">
        <a:off x="1352020" y="64373"/>
        <a:ext cx="5330393" cy="1132875"/>
      </dsp:txXfrm>
    </dsp:sp>
    <dsp:sp modelId="{C9600ED3-1CB6-4E12-B235-837158E6F58F}">
      <dsp:nvSpPr>
        <dsp:cNvPr id="0" name=""/>
        <dsp:cNvSpPr/>
      </dsp:nvSpPr>
      <dsp:spPr>
        <a:xfrm rot="5400000">
          <a:off x="-289718" y="2033323"/>
          <a:ext cx="1931458" cy="135202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b="1" kern="1200" dirty="0" smtClean="0">
              <a:solidFill>
                <a:schemeClr val="tx1"/>
              </a:solidFill>
            </a:rPr>
            <a:t>LES</a:t>
          </a:r>
          <a:endParaRPr lang="es-AR" sz="1600" b="1" kern="1200" dirty="0">
            <a:solidFill>
              <a:schemeClr val="tx1"/>
            </a:solidFill>
          </a:endParaRPr>
        </a:p>
      </dsp:txBody>
      <dsp:txXfrm rot="-5400000">
        <a:off x="1" y="2419614"/>
        <a:ext cx="1352020" cy="579438"/>
      </dsp:txXfrm>
    </dsp:sp>
    <dsp:sp modelId="{AD680342-96FA-402B-997A-E9414FC63D54}">
      <dsp:nvSpPr>
        <dsp:cNvPr id="0" name=""/>
        <dsp:cNvSpPr/>
      </dsp:nvSpPr>
      <dsp:spPr>
        <a:xfrm rot="5400000">
          <a:off x="3420136" y="-324511"/>
          <a:ext cx="1255447" cy="53916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altLang="es-AR" sz="1200" kern="1200" dirty="0" smtClean="0"/>
            <a:t>Dolor torácico en el 45 % de los casos</a:t>
          </a:r>
          <a:endParaRPr lang="es-A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altLang="es-AR" sz="1200" kern="1200" smtClean="0"/>
            <a:t>Incidencia: 16 al 37 %</a:t>
          </a:r>
          <a:endParaRPr lang="es-MX" altLang="es-A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altLang="es-AR" sz="1200" kern="1200" smtClean="0"/>
            <a:t>Más frecuente en sexo femenino</a:t>
          </a:r>
          <a:endParaRPr lang="es-MX" altLang="es-A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altLang="es-AR" sz="1200" kern="1200" smtClean="0"/>
            <a:t>Son pequeños y bilaterales</a:t>
          </a:r>
          <a:endParaRPr lang="es-MX" altLang="es-A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altLang="es-AR" sz="1200" kern="1200" smtClean="0"/>
            <a:t>Resuelven rápidamente con corticoides</a:t>
          </a:r>
          <a:endParaRPr lang="es-MX" altLang="es-A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altLang="es-AR" sz="1200" kern="1200" dirty="0" err="1" smtClean="0"/>
            <a:t>Dx</a:t>
          </a:r>
          <a:r>
            <a:rPr lang="es-MX" altLang="es-AR" sz="1200" kern="1200" dirty="0" smtClean="0"/>
            <a:t>: células LE, ANA pleural &gt; 1,0</a:t>
          </a:r>
          <a:endParaRPr lang="es-AR" altLang="es-AR" sz="1200" kern="1200" dirty="0"/>
        </a:p>
      </dsp:txBody>
      <dsp:txXfrm rot="-5400000">
        <a:off x="1352020" y="1804891"/>
        <a:ext cx="5330393" cy="1132875"/>
      </dsp:txXfrm>
    </dsp:sp>
    <dsp:sp modelId="{5432D4CF-7C12-431A-A6CF-071C925BB14C}">
      <dsp:nvSpPr>
        <dsp:cNvPr id="0" name=""/>
        <dsp:cNvSpPr/>
      </dsp:nvSpPr>
      <dsp:spPr>
        <a:xfrm rot="5400000">
          <a:off x="-289718" y="3773840"/>
          <a:ext cx="1931458" cy="135202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err="1" smtClean="0">
              <a:solidFill>
                <a:schemeClr val="tx1"/>
              </a:solidFill>
            </a:rPr>
            <a:t>Sarcoidosis</a:t>
          </a:r>
          <a:endParaRPr lang="es-AR" sz="1600" kern="1200" dirty="0">
            <a:solidFill>
              <a:schemeClr val="tx1"/>
            </a:solidFill>
          </a:endParaRPr>
        </a:p>
      </dsp:txBody>
      <dsp:txXfrm rot="-5400000">
        <a:off x="1" y="4160131"/>
        <a:ext cx="1352020" cy="579438"/>
      </dsp:txXfrm>
    </dsp:sp>
    <dsp:sp modelId="{E1250B1D-7DA9-4F4A-B098-A42BB97C022B}">
      <dsp:nvSpPr>
        <dsp:cNvPr id="0" name=""/>
        <dsp:cNvSpPr/>
      </dsp:nvSpPr>
      <dsp:spPr>
        <a:xfrm rot="5400000">
          <a:off x="3420136" y="1416006"/>
          <a:ext cx="1255447" cy="53916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altLang="es-AR" sz="1200" kern="1200" dirty="0" smtClean="0"/>
            <a:t>Incidencia de derrame pleural: 0 – 5 %</a:t>
          </a:r>
          <a:endParaRPr lang="es-A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altLang="es-AR" sz="1200" kern="1200" dirty="0" smtClean="0"/>
            <a:t>Mas frecuente en </a:t>
          </a:r>
          <a:r>
            <a:rPr lang="es-MX" altLang="es-AR" sz="1200" kern="1200" dirty="0" err="1" smtClean="0"/>
            <a:t>estadíos</a:t>
          </a:r>
          <a:r>
            <a:rPr lang="es-MX" altLang="es-AR" sz="1200" kern="1200" dirty="0" smtClean="0"/>
            <a:t> II y III</a:t>
          </a:r>
          <a:endParaRPr lang="es-MX" altLang="es-A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altLang="es-AR" sz="1200" kern="1200" smtClean="0"/>
            <a:t>Resuelven por lo general en 3 meses</a:t>
          </a:r>
          <a:endParaRPr lang="es-MX" altLang="es-A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altLang="es-AR" sz="1200" kern="1200" dirty="0" err="1" smtClean="0"/>
            <a:t>Dx</a:t>
          </a:r>
          <a:r>
            <a:rPr lang="es-MX" altLang="es-AR" sz="1200" kern="1200" dirty="0" smtClean="0"/>
            <a:t>: cuadro clínico y radiológico</a:t>
          </a:r>
          <a:endParaRPr lang="es-AR" altLang="es-AR" sz="1200" kern="1200" dirty="0"/>
        </a:p>
      </dsp:txBody>
      <dsp:txXfrm rot="-5400000">
        <a:off x="1352020" y="3545408"/>
        <a:ext cx="5330393" cy="11328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18D2C0-9785-417A-9F8B-C5B6991DB670}">
      <dsp:nvSpPr>
        <dsp:cNvPr id="0" name=""/>
        <dsp:cNvSpPr/>
      </dsp:nvSpPr>
      <dsp:spPr>
        <a:xfrm>
          <a:off x="5653301" y="2008369"/>
          <a:ext cx="1002726" cy="348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026"/>
              </a:lnTo>
              <a:lnTo>
                <a:pt x="1002726" y="174026"/>
              </a:lnTo>
              <a:lnTo>
                <a:pt x="1002726" y="348053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14EFFB-C6EB-4F74-93DD-58EA0323808C}">
      <dsp:nvSpPr>
        <dsp:cNvPr id="0" name=""/>
        <dsp:cNvSpPr/>
      </dsp:nvSpPr>
      <dsp:spPr>
        <a:xfrm>
          <a:off x="7024657" y="5538629"/>
          <a:ext cx="91440" cy="3480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8053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0DA88D-F9F4-4BBF-BC57-FAA0C248D826}">
      <dsp:nvSpPr>
        <dsp:cNvPr id="0" name=""/>
        <dsp:cNvSpPr/>
      </dsp:nvSpPr>
      <dsp:spPr>
        <a:xfrm>
          <a:off x="6067651" y="4361876"/>
          <a:ext cx="174026" cy="762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2403"/>
              </a:lnTo>
              <a:lnTo>
                <a:pt x="174026" y="762403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9B705C-A149-4BF3-9595-0C03A2EE9648}">
      <dsp:nvSpPr>
        <dsp:cNvPr id="0" name=""/>
        <dsp:cNvSpPr/>
      </dsp:nvSpPr>
      <dsp:spPr>
        <a:xfrm>
          <a:off x="5019204" y="5538629"/>
          <a:ext cx="91440" cy="3480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8053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0A4316-6E25-4E78-A6BA-A9CF1FC71650}">
      <dsp:nvSpPr>
        <dsp:cNvPr id="0" name=""/>
        <dsp:cNvSpPr/>
      </dsp:nvSpPr>
      <dsp:spPr>
        <a:xfrm>
          <a:off x="5893624" y="4361876"/>
          <a:ext cx="174026" cy="762403"/>
        </a:xfrm>
        <a:custGeom>
          <a:avLst/>
          <a:gdLst/>
          <a:ahLst/>
          <a:cxnLst/>
          <a:rect l="0" t="0" r="0" b="0"/>
          <a:pathLst>
            <a:path>
              <a:moveTo>
                <a:pt x="174026" y="0"/>
              </a:moveTo>
              <a:lnTo>
                <a:pt x="174026" y="762403"/>
              </a:lnTo>
              <a:lnTo>
                <a:pt x="0" y="762403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B0C8FD-B208-400A-889C-F5BBCF9D6FE8}">
      <dsp:nvSpPr>
        <dsp:cNvPr id="0" name=""/>
        <dsp:cNvSpPr/>
      </dsp:nvSpPr>
      <dsp:spPr>
        <a:xfrm>
          <a:off x="3987615" y="3185123"/>
          <a:ext cx="1251336" cy="762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2403"/>
              </a:lnTo>
              <a:lnTo>
                <a:pt x="1251336" y="762403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A4A2FA-7FE7-4A1E-AE90-B7518DFF8688}">
      <dsp:nvSpPr>
        <dsp:cNvPr id="0" name=""/>
        <dsp:cNvSpPr/>
      </dsp:nvSpPr>
      <dsp:spPr>
        <a:xfrm>
          <a:off x="4650575" y="2008369"/>
          <a:ext cx="1002726" cy="348053"/>
        </a:xfrm>
        <a:custGeom>
          <a:avLst/>
          <a:gdLst/>
          <a:ahLst/>
          <a:cxnLst/>
          <a:rect l="0" t="0" r="0" b="0"/>
          <a:pathLst>
            <a:path>
              <a:moveTo>
                <a:pt x="1002726" y="0"/>
              </a:moveTo>
              <a:lnTo>
                <a:pt x="1002726" y="174026"/>
              </a:lnTo>
              <a:lnTo>
                <a:pt x="0" y="174026"/>
              </a:lnTo>
              <a:lnTo>
                <a:pt x="0" y="348053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075D5B-222A-463F-9959-142C215B0713}">
      <dsp:nvSpPr>
        <dsp:cNvPr id="0" name=""/>
        <dsp:cNvSpPr/>
      </dsp:nvSpPr>
      <dsp:spPr>
        <a:xfrm>
          <a:off x="4149211" y="831616"/>
          <a:ext cx="1504089" cy="348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026"/>
              </a:lnTo>
              <a:lnTo>
                <a:pt x="1504089" y="174026"/>
              </a:lnTo>
              <a:lnTo>
                <a:pt x="1504089" y="348053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7EB473-A1B9-4B21-815F-B3DEA269F9CF}">
      <dsp:nvSpPr>
        <dsp:cNvPr id="0" name=""/>
        <dsp:cNvSpPr/>
      </dsp:nvSpPr>
      <dsp:spPr>
        <a:xfrm>
          <a:off x="2599402" y="2008369"/>
          <a:ext cx="91440" cy="3480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8053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48F34F-D45E-47C7-83A7-949EFA01765E}">
      <dsp:nvSpPr>
        <dsp:cNvPr id="0" name=""/>
        <dsp:cNvSpPr/>
      </dsp:nvSpPr>
      <dsp:spPr>
        <a:xfrm>
          <a:off x="2645122" y="831616"/>
          <a:ext cx="1504089" cy="348053"/>
        </a:xfrm>
        <a:custGeom>
          <a:avLst/>
          <a:gdLst/>
          <a:ahLst/>
          <a:cxnLst/>
          <a:rect l="0" t="0" r="0" b="0"/>
          <a:pathLst>
            <a:path>
              <a:moveTo>
                <a:pt x="1504089" y="0"/>
              </a:moveTo>
              <a:lnTo>
                <a:pt x="1504089" y="174026"/>
              </a:lnTo>
              <a:lnTo>
                <a:pt x="0" y="174026"/>
              </a:lnTo>
              <a:lnTo>
                <a:pt x="0" y="348053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7D4A29-290C-47E8-A824-3C8ED28F99AE}">
      <dsp:nvSpPr>
        <dsp:cNvPr id="0" name=""/>
        <dsp:cNvSpPr/>
      </dsp:nvSpPr>
      <dsp:spPr>
        <a:xfrm>
          <a:off x="3320512" y="2917"/>
          <a:ext cx="1657398" cy="8286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sz="13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Tahoma" panose="020B0604030504040204" pitchFamily="34" charset="0"/>
            </a:rPr>
            <a:t>Derrame Pleural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sz="13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Tahoma" panose="020B0604030504040204" pitchFamily="34" charset="0"/>
            </a:rPr>
            <a:t> probablemente maligno</a:t>
          </a:r>
          <a:endParaRPr kumimoji="0" lang="es-AR" altLang="es-AR" sz="1300" b="1" i="0" u="none" strike="noStrike" kern="1200" cap="none" normalizeH="0" baseline="0" smtClean="0">
            <a:ln/>
            <a:solidFill>
              <a:schemeClr val="tx1"/>
            </a:solidFill>
            <a:effectLst/>
            <a:latin typeface="Tahoma" panose="020B0604030504040204" pitchFamily="34" charset="0"/>
          </a:endParaRPr>
        </a:p>
      </dsp:txBody>
      <dsp:txXfrm>
        <a:off x="3320512" y="2917"/>
        <a:ext cx="1657398" cy="828699"/>
      </dsp:txXfrm>
    </dsp:sp>
    <dsp:sp modelId="{564A5C57-D757-4025-9C92-CDDD77E21E33}">
      <dsp:nvSpPr>
        <dsp:cNvPr id="0" name=""/>
        <dsp:cNvSpPr/>
      </dsp:nvSpPr>
      <dsp:spPr>
        <a:xfrm>
          <a:off x="1816423" y="1179670"/>
          <a:ext cx="1657398" cy="8286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sz="1300" b="0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Tahoma" panose="020B0604030504040204" pitchFamily="34" charset="0"/>
            </a:rPr>
            <a:t>F-Q exudado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sz="1300" b="0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Tahoma" panose="020B0604030504040204" pitchFamily="34" charset="0"/>
            </a:rPr>
            <a:t>Predominio linfocitario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sz="1300" b="0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Tahoma" panose="020B0604030504040204" pitchFamily="34" charset="0"/>
            </a:rPr>
            <a:t>Citología (+)</a:t>
          </a:r>
          <a:endParaRPr kumimoji="0" lang="es-AR" altLang="es-AR" sz="1300" b="0" i="0" u="none" strike="noStrike" kern="1200" cap="none" normalizeH="0" baseline="0" smtClean="0">
            <a:ln/>
            <a:solidFill>
              <a:schemeClr val="tx1"/>
            </a:solidFill>
            <a:effectLst/>
            <a:latin typeface="Tahoma" panose="020B0604030504040204" pitchFamily="34" charset="0"/>
          </a:endParaRPr>
        </a:p>
      </dsp:txBody>
      <dsp:txXfrm>
        <a:off x="1816423" y="1179670"/>
        <a:ext cx="1657398" cy="828699"/>
      </dsp:txXfrm>
    </dsp:sp>
    <dsp:sp modelId="{77395F03-CDE6-42E0-867F-95C189CE71ED}">
      <dsp:nvSpPr>
        <dsp:cNvPr id="0" name=""/>
        <dsp:cNvSpPr/>
      </dsp:nvSpPr>
      <dsp:spPr>
        <a:xfrm>
          <a:off x="1816423" y="2356423"/>
          <a:ext cx="1657398" cy="8286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sz="1300" b="0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Tahoma" panose="020B0604030504040204" pitchFamily="34" charset="0"/>
            </a:rPr>
            <a:t>Búsqueda del T. Primitivo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sz="1300" b="0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Tahoma" panose="020B0604030504040204" pitchFamily="34" charset="0"/>
            </a:rPr>
            <a:t>Tratamiento</a:t>
          </a:r>
          <a:endParaRPr kumimoji="0" lang="es-AR" altLang="es-AR" sz="1300" b="0" i="0" u="none" strike="noStrike" kern="1200" cap="none" normalizeH="0" baseline="0" smtClean="0">
            <a:ln/>
            <a:solidFill>
              <a:schemeClr val="tx1"/>
            </a:solidFill>
            <a:effectLst/>
            <a:latin typeface="Tahoma" panose="020B0604030504040204" pitchFamily="34" charset="0"/>
          </a:endParaRPr>
        </a:p>
      </dsp:txBody>
      <dsp:txXfrm>
        <a:off x="1816423" y="2356423"/>
        <a:ext cx="1657398" cy="828699"/>
      </dsp:txXfrm>
    </dsp:sp>
    <dsp:sp modelId="{2195BB09-9C2C-41AB-9A18-2C55BDE8360C}">
      <dsp:nvSpPr>
        <dsp:cNvPr id="0" name=""/>
        <dsp:cNvSpPr/>
      </dsp:nvSpPr>
      <dsp:spPr>
        <a:xfrm>
          <a:off x="4824602" y="1179670"/>
          <a:ext cx="1657398" cy="8286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sz="1300" b="0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Tahoma" panose="020B0604030504040204" pitchFamily="34" charset="0"/>
            </a:rPr>
            <a:t>F-Q exudado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sz="1300" b="0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Tahoma" panose="020B0604030504040204" pitchFamily="34" charset="0"/>
            </a:rPr>
            <a:t>Predominio linfocitario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sz="1300" b="0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Tahoma" panose="020B0604030504040204" pitchFamily="34" charset="0"/>
            </a:rPr>
            <a:t>Citología (-)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sz="1300" b="0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Tahoma" panose="020B0604030504040204" pitchFamily="34" charset="0"/>
            </a:rPr>
            <a:t>Descartar TBC</a:t>
          </a:r>
          <a:endParaRPr kumimoji="0" lang="es-AR" altLang="es-AR" sz="1300" b="0" i="0" u="none" strike="noStrike" kern="1200" cap="none" normalizeH="0" baseline="0" smtClean="0">
            <a:ln/>
            <a:solidFill>
              <a:schemeClr val="tx1"/>
            </a:solidFill>
            <a:effectLst/>
            <a:latin typeface="Tahoma" panose="020B0604030504040204" pitchFamily="34" charset="0"/>
          </a:endParaRPr>
        </a:p>
      </dsp:txBody>
      <dsp:txXfrm>
        <a:off x="4824602" y="1179670"/>
        <a:ext cx="1657398" cy="828699"/>
      </dsp:txXfrm>
    </dsp:sp>
    <dsp:sp modelId="{7A1F8693-4699-4933-9A91-0A802E7B84EE}">
      <dsp:nvSpPr>
        <dsp:cNvPr id="0" name=""/>
        <dsp:cNvSpPr/>
      </dsp:nvSpPr>
      <dsp:spPr>
        <a:xfrm>
          <a:off x="3821875" y="2356423"/>
          <a:ext cx="1657398" cy="8286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sz="1300" b="0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Tahoma" panose="020B0604030504040204" pitchFamily="34" charset="0"/>
            </a:rPr>
            <a:t>Punción biopsia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sz="1300" b="0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Tahoma" panose="020B0604030504040204" pitchFamily="34" charset="0"/>
            </a:rPr>
            <a:t> pleural (-)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sz="1300" b="0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Tahoma" panose="020B0604030504040204" pitchFamily="34" charset="0"/>
            </a:rPr>
            <a:t>Cultivo para TBC</a:t>
          </a:r>
          <a:endParaRPr kumimoji="0" lang="es-AR" altLang="es-AR" sz="1300" b="0" i="0" u="none" strike="noStrike" kern="1200" cap="none" normalizeH="0" baseline="0" smtClean="0">
            <a:ln/>
            <a:solidFill>
              <a:schemeClr val="tx1"/>
            </a:solidFill>
            <a:effectLst/>
            <a:latin typeface="Tahoma" panose="020B0604030504040204" pitchFamily="34" charset="0"/>
          </a:endParaRPr>
        </a:p>
      </dsp:txBody>
      <dsp:txXfrm>
        <a:off x="3821875" y="2356423"/>
        <a:ext cx="1657398" cy="828699"/>
      </dsp:txXfrm>
    </dsp:sp>
    <dsp:sp modelId="{48129188-DCDD-46DB-93A2-A3869D13537F}">
      <dsp:nvSpPr>
        <dsp:cNvPr id="0" name=""/>
        <dsp:cNvSpPr/>
      </dsp:nvSpPr>
      <dsp:spPr>
        <a:xfrm>
          <a:off x="5238951" y="3533176"/>
          <a:ext cx="1657398" cy="82869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sz="1300" b="0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Tahoma" panose="020B0604030504040204" pitchFamily="34" charset="0"/>
            </a:rPr>
            <a:t>VATS</a:t>
          </a:r>
          <a:endParaRPr kumimoji="0" lang="es-AR" altLang="es-AR" sz="1300" b="0" i="0" u="none" strike="noStrike" kern="1200" cap="none" normalizeH="0" baseline="0" smtClean="0">
            <a:ln/>
            <a:solidFill>
              <a:schemeClr val="tx1"/>
            </a:solidFill>
            <a:effectLst/>
            <a:latin typeface="Tahoma" panose="020B0604030504040204" pitchFamily="34" charset="0"/>
          </a:endParaRPr>
        </a:p>
      </dsp:txBody>
      <dsp:txXfrm>
        <a:off x="5238951" y="3533176"/>
        <a:ext cx="1657398" cy="828699"/>
      </dsp:txXfrm>
    </dsp:sp>
    <dsp:sp modelId="{45A3FA24-EC96-475C-A1DF-4D3487AB66EA}">
      <dsp:nvSpPr>
        <dsp:cNvPr id="0" name=""/>
        <dsp:cNvSpPr/>
      </dsp:nvSpPr>
      <dsp:spPr>
        <a:xfrm>
          <a:off x="4236225" y="4709930"/>
          <a:ext cx="1657398" cy="8286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sz="1300" b="0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Tahoma" panose="020B0604030504040204" pitchFamily="34" charset="0"/>
            </a:rPr>
            <a:t>VATS (-)</a:t>
          </a:r>
          <a:endParaRPr kumimoji="0" lang="es-AR" altLang="es-AR" sz="1300" b="0" i="0" u="none" strike="noStrike" kern="1200" cap="none" normalizeH="0" baseline="0" smtClean="0">
            <a:ln/>
            <a:solidFill>
              <a:schemeClr val="tx1"/>
            </a:solidFill>
            <a:effectLst/>
            <a:latin typeface="Tahoma" panose="020B0604030504040204" pitchFamily="34" charset="0"/>
          </a:endParaRPr>
        </a:p>
      </dsp:txBody>
      <dsp:txXfrm>
        <a:off x="4236225" y="4709930"/>
        <a:ext cx="1657398" cy="828699"/>
      </dsp:txXfrm>
    </dsp:sp>
    <dsp:sp modelId="{0397101D-1F2E-4DD3-80B7-4732A8A7BBDE}">
      <dsp:nvSpPr>
        <dsp:cNvPr id="0" name=""/>
        <dsp:cNvSpPr/>
      </dsp:nvSpPr>
      <dsp:spPr>
        <a:xfrm>
          <a:off x="4236225" y="5886683"/>
          <a:ext cx="1657398" cy="82869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sz="1300" b="0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Tahoma" panose="020B0604030504040204" pitchFamily="34" charset="0"/>
            </a:rPr>
            <a:t>Derrame Pleural de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sz="1300" b="0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Tahoma" panose="020B0604030504040204" pitchFamily="34" charset="0"/>
            </a:rPr>
            <a:t>Orígen Desconocido</a:t>
          </a:r>
          <a:endParaRPr kumimoji="0" lang="es-AR" altLang="es-AR" sz="1300" b="0" i="0" u="none" strike="noStrike" kern="1200" cap="none" normalizeH="0" baseline="0" smtClean="0">
            <a:ln/>
            <a:solidFill>
              <a:schemeClr val="tx1"/>
            </a:solidFill>
            <a:effectLst/>
            <a:latin typeface="Tahoma" panose="020B0604030504040204" pitchFamily="34" charset="0"/>
          </a:endParaRPr>
        </a:p>
      </dsp:txBody>
      <dsp:txXfrm>
        <a:off x="4236225" y="5886683"/>
        <a:ext cx="1657398" cy="828699"/>
      </dsp:txXfrm>
    </dsp:sp>
    <dsp:sp modelId="{30F14359-C244-470F-A81E-72804E261C37}">
      <dsp:nvSpPr>
        <dsp:cNvPr id="0" name=""/>
        <dsp:cNvSpPr/>
      </dsp:nvSpPr>
      <dsp:spPr>
        <a:xfrm>
          <a:off x="6241678" y="4709930"/>
          <a:ext cx="1657398" cy="8286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sz="1300" b="0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Tahoma" panose="020B0604030504040204" pitchFamily="34" charset="0"/>
            </a:rPr>
            <a:t>VATS (+)</a:t>
          </a:r>
          <a:endParaRPr kumimoji="0" lang="es-AR" altLang="es-AR" sz="1300" b="0" i="0" u="none" strike="noStrike" kern="1200" cap="none" normalizeH="0" baseline="0" smtClean="0">
            <a:ln/>
            <a:solidFill>
              <a:schemeClr val="tx1"/>
            </a:solidFill>
            <a:effectLst/>
            <a:latin typeface="Tahoma" panose="020B0604030504040204" pitchFamily="34" charset="0"/>
          </a:endParaRPr>
        </a:p>
      </dsp:txBody>
      <dsp:txXfrm>
        <a:off x="6241678" y="4709930"/>
        <a:ext cx="1657398" cy="828699"/>
      </dsp:txXfrm>
    </dsp:sp>
    <dsp:sp modelId="{BA13B682-A15B-4297-AA3C-6E0536B9B0C4}">
      <dsp:nvSpPr>
        <dsp:cNvPr id="0" name=""/>
        <dsp:cNvSpPr/>
      </dsp:nvSpPr>
      <dsp:spPr>
        <a:xfrm>
          <a:off x="6241678" y="5886683"/>
          <a:ext cx="1657398" cy="82869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sz="1300" b="0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Tahoma" panose="020B0604030504040204" pitchFamily="34" charset="0"/>
            </a:rPr>
            <a:t>Tratamiento</a:t>
          </a:r>
          <a:endParaRPr kumimoji="0" lang="es-AR" altLang="es-AR" sz="1300" b="0" i="0" u="none" strike="noStrike" kern="1200" cap="none" normalizeH="0" baseline="0" smtClean="0">
            <a:ln/>
            <a:solidFill>
              <a:schemeClr val="tx1"/>
            </a:solidFill>
            <a:effectLst/>
            <a:latin typeface="Tahoma" panose="020B0604030504040204" pitchFamily="34" charset="0"/>
          </a:endParaRPr>
        </a:p>
      </dsp:txBody>
      <dsp:txXfrm>
        <a:off x="6241678" y="5886683"/>
        <a:ext cx="1657398" cy="828699"/>
      </dsp:txXfrm>
    </dsp:sp>
    <dsp:sp modelId="{9AEE64D2-1645-4700-977A-A08E1C189E8C}">
      <dsp:nvSpPr>
        <dsp:cNvPr id="0" name=""/>
        <dsp:cNvSpPr/>
      </dsp:nvSpPr>
      <dsp:spPr>
        <a:xfrm>
          <a:off x="5827328" y="2356423"/>
          <a:ext cx="1657398" cy="8286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sz="1300" b="0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Tahoma" panose="020B0604030504040204" pitchFamily="34" charset="0"/>
            </a:rPr>
            <a:t>Punción biopsia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sz="1300" b="0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Tahoma" panose="020B0604030504040204" pitchFamily="34" charset="0"/>
            </a:rPr>
            <a:t>pleural (+)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altLang="es-AR" sz="1300" b="0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Tahoma" panose="020B0604030504040204" pitchFamily="34" charset="0"/>
            </a:rPr>
            <a:t>Tratamiento</a:t>
          </a:r>
          <a:endParaRPr kumimoji="0" lang="es-AR" altLang="es-AR" sz="1300" b="0" i="0" u="none" strike="noStrike" kern="1200" cap="none" normalizeH="0" baseline="0" smtClean="0">
            <a:ln/>
            <a:solidFill>
              <a:schemeClr val="tx1"/>
            </a:solidFill>
            <a:effectLst/>
            <a:latin typeface="Tahoma" panose="020B0604030504040204" pitchFamily="34" charset="0"/>
          </a:endParaRPr>
        </a:p>
      </dsp:txBody>
      <dsp:txXfrm>
        <a:off x="5827328" y="2356423"/>
        <a:ext cx="1657398" cy="8286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FF73D-8B2A-4B69-8B20-DCA002B5B896}">
      <dsp:nvSpPr>
        <dsp:cNvPr id="0" name=""/>
        <dsp:cNvSpPr/>
      </dsp:nvSpPr>
      <dsp:spPr>
        <a:xfrm rot="5400000">
          <a:off x="-225513" y="309747"/>
          <a:ext cx="1503425" cy="105239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000" kern="1200" dirty="0" err="1" smtClean="0"/>
            <a:t>Quilotórax</a:t>
          </a:r>
          <a:endParaRPr lang="es-AR" sz="1000" kern="1200" dirty="0"/>
        </a:p>
      </dsp:txBody>
      <dsp:txXfrm rot="-5400000">
        <a:off x="2" y="610432"/>
        <a:ext cx="1052397" cy="451028"/>
      </dsp:txXfrm>
    </dsp:sp>
    <dsp:sp modelId="{179E5AAE-A2F7-4497-83E6-F7F440BA9963}">
      <dsp:nvSpPr>
        <dsp:cNvPr id="0" name=""/>
        <dsp:cNvSpPr/>
      </dsp:nvSpPr>
      <dsp:spPr>
        <a:xfrm rot="5400000">
          <a:off x="3499910" y="-2418854"/>
          <a:ext cx="1088376" cy="59834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altLang="es-AR" sz="1000" kern="1200" dirty="0" smtClean="0"/>
            <a:t>Color lechoso</a:t>
          </a:r>
          <a:endParaRPr lang="es-AR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altLang="es-AR" sz="1000" kern="1200" smtClean="0"/>
            <a:t>Triglicéridos &gt; 110 mg/dl</a:t>
          </a:r>
          <a:endParaRPr lang="es-MX" altLang="es-AR" sz="1000" kern="1200" dirty="0" smtClean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altLang="es-AR" sz="1000" kern="1200" dirty="0" smtClean="0"/>
            <a:t>TGL </a:t>
          </a:r>
          <a:r>
            <a:rPr lang="es-MX" altLang="es-AR" sz="1000" kern="1200" dirty="0" err="1" smtClean="0"/>
            <a:t>pl</a:t>
          </a:r>
          <a:r>
            <a:rPr lang="es-MX" altLang="es-AR" sz="1000" kern="1200" dirty="0" smtClean="0"/>
            <a:t>/TGL s &gt; 1 + Col </a:t>
          </a:r>
          <a:r>
            <a:rPr lang="es-MX" altLang="es-AR" sz="1000" kern="1200" dirty="0" err="1" smtClean="0"/>
            <a:t>pl</a:t>
          </a:r>
          <a:r>
            <a:rPr lang="es-MX" altLang="es-AR" sz="1000" kern="1200" dirty="0" smtClean="0"/>
            <a:t>/Col s &lt; 1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altLang="es-AR" sz="1000" kern="1200" smtClean="0"/>
            <a:t>Gold Standard: presencia de QM </a:t>
          </a:r>
          <a:endParaRPr lang="es-MX" altLang="es-AR" sz="1000" kern="1200" dirty="0" smtClean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altLang="es-AR" sz="1000" kern="1200" dirty="0" smtClean="0"/>
            <a:t>TGL &gt; 50 pero &lt; 110 mg/dl analizar lipoproteínas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altLang="es-AR" sz="1000" kern="1200" dirty="0" smtClean="0"/>
            <a:t>Colesterol &gt; 250 mg/dl = </a:t>
          </a:r>
          <a:r>
            <a:rPr lang="es-MX" altLang="es-AR" sz="1000" kern="1200" dirty="0" err="1" smtClean="0"/>
            <a:t>Pseudoquilotórax</a:t>
          </a:r>
          <a:endParaRPr lang="es-AR" altLang="es-AR" sz="1000" kern="1200" dirty="0" smtClean="0"/>
        </a:p>
      </dsp:txBody>
      <dsp:txXfrm rot="-5400000">
        <a:off x="1052397" y="81789"/>
        <a:ext cx="5930272" cy="982116"/>
      </dsp:txXfrm>
    </dsp:sp>
    <dsp:sp modelId="{D5B31D07-8378-4482-9054-D55C6BA99750}">
      <dsp:nvSpPr>
        <dsp:cNvPr id="0" name=""/>
        <dsp:cNvSpPr/>
      </dsp:nvSpPr>
      <dsp:spPr>
        <a:xfrm rot="5400000">
          <a:off x="-225513" y="1679905"/>
          <a:ext cx="1503425" cy="105239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000" kern="1200" dirty="0" smtClean="0"/>
            <a:t>Hemático</a:t>
          </a:r>
          <a:endParaRPr lang="es-AR" sz="1000" kern="1200" dirty="0"/>
        </a:p>
      </dsp:txBody>
      <dsp:txXfrm rot="-5400000">
        <a:off x="2" y="1980590"/>
        <a:ext cx="1052397" cy="451028"/>
      </dsp:txXfrm>
    </dsp:sp>
    <dsp:sp modelId="{0B1A98E0-81A9-47AA-937F-39A5E6E97597}">
      <dsp:nvSpPr>
        <dsp:cNvPr id="0" name=""/>
        <dsp:cNvSpPr/>
      </dsp:nvSpPr>
      <dsp:spPr>
        <a:xfrm rot="5400000">
          <a:off x="3555485" y="-1048695"/>
          <a:ext cx="977226" cy="59834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altLang="es-AR" sz="1000" kern="1200" dirty="0" smtClean="0"/>
            <a:t>Cálculo: </a:t>
          </a:r>
          <a:r>
            <a:rPr lang="es-MX" altLang="es-AR" sz="1000" kern="1200" dirty="0" err="1" smtClean="0"/>
            <a:t>Hto</a:t>
          </a:r>
          <a:r>
            <a:rPr lang="es-MX" altLang="es-AR" sz="1000" kern="1200" dirty="0" smtClean="0"/>
            <a:t> pleural / </a:t>
          </a:r>
          <a:r>
            <a:rPr lang="es-MX" altLang="es-AR" sz="1000" kern="1200" dirty="0" err="1" smtClean="0"/>
            <a:t>Hto</a:t>
          </a:r>
          <a:r>
            <a:rPr lang="es-MX" altLang="es-AR" sz="1000" kern="1200" dirty="0" smtClean="0"/>
            <a:t> sérico</a:t>
          </a:r>
          <a:endParaRPr lang="es-AR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altLang="es-AR" sz="1000" kern="1200" smtClean="0"/>
            <a:t>Hto pl/Hto s &lt; 0,1	 no sospechoso</a:t>
          </a:r>
          <a:endParaRPr lang="es-MX" altLang="es-AR" sz="1000" kern="1200" dirty="0" smtClean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altLang="es-AR" sz="1000" kern="1200" smtClean="0"/>
            <a:t>Hto pl/Hto s 0,1  - 0,2%: CA, TEP, trauma</a:t>
          </a:r>
          <a:endParaRPr lang="es-MX" altLang="es-AR" sz="1000" kern="1200" dirty="0" smtClean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altLang="es-AR" sz="1000" kern="1200" dirty="0" err="1" smtClean="0"/>
            <a:t>Hto</a:t>
          </a:r>
          <a:r>
            <a:rPr lang="es-MX" altLang="es-AR" sz="1000" kern="1200" dirty="0" smtClean="0"/>
            <a:t> </a:t>
          </a:r>
          <a:r>
            <a:rPr lang="es-MX" altLang="es-AR" sz="1000" kern="1200" dirty="0" err="1" smtClean="0"/>
            <a:t>pl</a:t>
          </a:r>
          <a:r>
            <a:rPr lang="es-MX" altLang="es-AR" sz="1000" kern="1200" dirty="0" smtClean="0"/>
            <a:t>/</a:t>
          </a:r>
          <a:r>
            <a:rPr lang="es-MX" altLang="es-AR" sz="1000" kern="1200" dirty="0" err="1" smtClean="0"/>
            <a:t>Hto</a:t>
          </a:r>
          <a:r>
            <a:rPr lang="es-MX" altLang="es-AR" sz="1000" kern="1200" dirty="0" smtClean="0"/>
            <a:t> s &gt; 0,5:	</a:t>
          </a:r>
          <a:r>
            <a:rPr lang="es-MX" altLang="es-AR" sz="1000" kern="1200" dirty="0" err="1" smtClean="0"/>
            <a:t>Hemotórax</a:t>
          </a:r>
          <a:endParaRPr lang="es-AR" altLang="es-AR" sz="1000" kern="1200" dirty="0" smtClean="0"/>
        </a:p>
      </dsp:txBody>
      <dsp:txXfrm rot="-5400000">
        <a:off x="1052397" y="1502097"/>
        <a:ext cx="5935698" cy="881818"/>
      </dsp:txXfrm>
    </dsp:sp>
    <dsp:sp modelId="{0E1F4552-15E3-4391-BBA6-1020F1D75896}">
      <dsp:nvSpPr>
        <dsp:cNvPr id="0" name=""/>
        <dsp:cNvSpPr/>
      </dsp:nvSpPr>
      <dsp:spPr>
        <a:xfrm rot="5400000">
          <a:off x="-313982" y="3161341"/>
          <a:ext cx="1680363" cy="1052397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000" kern="1200" dirty="0" err="1" smtClean="0"/>
            <a:t>Eosinofilia</a:t>
          </a:r>
          <a:endParaRPr lang="es-AR" sz="1000" kern="1200" dirty="0"/>
        </a:p>
      </dsp:txBody>
      <dsp:txXfrm rot="-5400000">
        <a:off x="2" y="3373557"/>
        <a:ext cx="1052397" cy="627966"/>
      </dsp:txXfrm>
    </dsp:sp>
    <dsp:sp modelId="{A1A8A7B7-3DAF-4CDB-AF7B-60594EB8A9DE}">
      <dsp:nvSpPr>
        <dsp:cNvPr id="0" name=""/>
        <dsp:cNvSpPr/>
      </dsp:nvSpPr>
      <dsp:spPr>
        <a:xfrm rot="5400000">
          <a:off x="3444208" y="432739"/>
          <a:ext cx="1199780" cy="59834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altLang="es-AR" sz="1000" kern="1200" dirty="0" smtClean="0"/>
            <a:t>Presencia de aire o sangre en el espacio pleural (&gt; 10%)</a:t>
          </a:r>
          <a:r>
            <a:rPr lang="es-MX" altLang="es-AR" sz="1000" kern="1200" dirty="0" err="1" smtClean="0"/>
            <a:t>Hemo</a:t>
          </a:r>
          <a:r>
            <a:rPr lang="es-MX" altLang="es-AR" sz="1000" kern="1200" dirty="0" smtClean="0"/>
            <a:t>- </a:t>
          </a:r>
          <a:r>
            <a:rPr lang="es-MX" altLang="es-AR" sz="1000" kern="1200" dirty="0" err="1" smtClean="0"/>
            <a:t>neumotorax</a:t>
          </a:r>
          <a:r>
            <a:rPr lang="es-MX" altLang="es-AR" sz="1000" kern="1200" dirty="0" smtClean="0"/>
            <a:t>	</a:t>
          </a:r>
          <a:endParaRPr lang="es-AR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altLang="es-AR" sz="1000" kern="1200" smtClean="0"/>
            <a:t>Enfermedades parasitarias: paragonimiasis</a:t>
          </a:r>
          <a:endParaRPr lang="es-MX" altLang="es-AR" sz="1000" kern="1200" dirty="0" smtClean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altLang="es-AR" sz="1000" kern="1200" smtClean="0"/>
            <a:t>Derrames malignos</a:t>
          </a:r>
          <a:endParaRPr lang="es-MX" altLang="es-AR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altLang="es-AR" sz="1000" kern="1200" smtClean="0"/>
            <a:t>Infecciones micóticas: coccidoides, criptococcus, histoplasma</a:t>
          </a:r>
          <a:endParaRPr lang="es-MX" altLang="es-AR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altLang="es-AR" sz="1000" kern="1200" smtClean="0"/>
            <a:t>Hipersensibilidad por drogas: dantrolene, bromocriptina, nitrofurantoína</a:t>
          </a:r>
          <a:endParaRPr lang="es-MX" altLang="es-AR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altLang="es-AR" sz="1000" kern="1200" smtClean="0"/>
            <a:t>Derrame pleural por asbestosis</a:t>
          </a:r>
          <a:endParaRPr lang="es-MX" altLang="es-AR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altLang="es-AR" sz="1000" kern="1200" smtClean="0"/>
            <a:t>Infarto pulmonar</a:t>
          </a:r>
          <a:endParaRPr lang="es-MX" altLang="es-AR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altLang="es-AR" sz="1000" kern="1200" smtClean="0"/>
            <a:t>Churg Strauss</a:t>
          </a:r>
          <a:endParaRPr lang="es-AR" altLang="es-AR" sz="1000" kern="1200" dirty="0"/>
        </a:p>
      </dsp:txBody>
      <dsp:txXfrm rot="-5400000">
        <a:off x="1052397" y="2883118"/>
        <a:ext cx="5924834" cy="1082644"/>
      </dsp:txXfrm>
    </dsp:sp>
    <dsp:sp modelId="{65CD5D96-8C23-42E6-AC9D-F4339E8E29F6}">
      <dsp:nvSpPr>
        <dsp:cNvPr id="0" name=""/>
        <dsp:cNvSpPr/>
      </dsp:nvSpPr>
      <dsp:spPr>
        <a:xfrm rot="5400000">
          <a:off x="-253169" y="4708960"/>
          <a:ext cx="1558736" cy="105239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000" kern="1200" dirty="0" smtClean="0"/>
            <a:t>Amilasa</a:t>
          </a:r>
          <a:endParaRPr lang="es-AR" sz="1000" kern="1200" dirty="0"/>
        </a:p>
      </dsp:txBody>
      <dsp:txXfrm rot="-5400000">
        <a:off x="1" y="4981990"/>
        <a:ext cx="1052397" cy="506339"/>
      </dsp:txXfrm>
    </dsp:sp>
    <dsp:sp modelId="{EBB089C3-1489-4485-9AF2-3C7C1B960EB0}">
      <dsp:nvSpPr>
        <dsp:cNvPr id="0" name=""/>
        <dsp:cNvSpPr/>
      </dsp:nvSpPr>
      <dsp:spPr>
        <a:xfrm rot="5400000">
          <a:off x="3466494" y="1980358"/>
          <a:ext cx="1155208" cy="59834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altLang="es-AR" sz="1000" kern="1200" dirty="0" smtClean="0"/>
            <a:t>Pancreatitis Aguda (4 al 20%)</a:t>
          </a:r>
          <a:endParaRPr lang="es-AR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altLang="es-AR" sz="1000" kern="1200" dirty="0" smtClean="0"/>
            <a:t>Pancreatitis Crónica</a:t>
          </a:r>
          <a:endParaRPr lang="es-MX" altLang="es-AR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altLang="es-AR" sz="1000" kern="1200" dirty="0" smtClean="0"/>
            <a:t>Perforación Esofágica</a:t>
          </a:r>
          <a:endParaRPr lang="es-MX" altLang="es-AR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altLang="es-AR" sz="1000" kern="1200" dirty="0" smtClean="0"/>
            <a:t>Amilasa </a:t>
          </a:r>
          <a:r>
            <a:rPr lang="es-MX" altLang="es-AR" sz="1000" kern="1200" dirty="0" err="1" smtClean="0"/>
            <a:t>pl</a:t>
          </a:r>
          <a:r>
            <a:rPr lang="es-MX" altLang="es-AR" sz="1000" kern="1200" dirty="0" smtClean="0"/>
            <a:t> / Amilasa s &gt; 1,0</a:t>
          </a:r>
          <a:endParaRPr lang="es-MX" altLang="es-AR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altLang="es-AR" sz="1000" kern="1200" dirty="0" smtClean="0"/>
            <a:t>Puede aumentar también en: neumonía aguda, enfermedad maligna,	embarazo ectópico </a:t>
          </a:r>
          <a:r>
            <a:rPr lang="es-MX" altLang="es-AR" sz="1000" kern="1200" dirty="0" err="1" smtClean="0"/>
            <a:t>complicadohidronefrosis</a:t>
          </a:r>
          <a:r>
            <a:rPr lang="es-MX" altLang="es-AR" sz="1000" kern="1200" dirty="0" smtClean="0"/>
            <a:t>, cirrosis hepática</a:t>
          </a:r>
          <a:endParaRPr lang="es-MX" altLang="es-AR" sz="1000" kern="1200" dirty="0"/>
        </a:p>
      </dsp:txBody>
      <dsp:txXfrm rot="-5400000">
        <a:off x="1052398" y="4450848"/>
        <a:ext cx="5927009" cy="104242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ACC32C-D732-4AAE-ACD4-A93CD0551BDE}" type="datetimeFigureOut">
              <a:rPr lang="es-AR" smtClean="0"/>
              <a:t>11/10/2014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E667C-51ED-4B9B-BD15-A5CF22EE02D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88924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667C-51ED-4B9B-BD15-A5CF22EE02DC}" type="slidenum">
              <a:rPr lang="es-AR" smtClean="0"/>
              <a:t>21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43427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33203"/>
            <a:ext cx="12192000" cy="6124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6001" y="1295400"/>
            <a:ext cx="1201831" cy="901373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1601" y="1905001"/>
            <a:ext cx="1653948" cy="1240461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0800" y="2209800"/>
            <a:ext cx="2438400" cy="182880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381002"/>
            <a:ext cx="10363200" cy="761999"/>
          </a:xfrm>
        </p:spPr>
        <p:txBody>
          <a:bodyPr anchor="t"/>
          <a:lstStyle>
            <a:lvl1pPr algn="l" eaLnBrk="1" latinLnBrk="0" hangingPunct="1">
              <a:defRPr kumimoji="0" lang="es-ES">
                <a:latin typeface="Georgia" pitchFamily="18" charset="0"/>
              </a:defRPr>
            </a:lvl1pPr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6597" y="1219200"/>
            <a:ext cx="7033403" cy="1295400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es-ES" sz="1600"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s-ES"/>
              <a:t>Haga clic para editar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B7B4-F132-4563-AA37-29DCA53E1A4F}" type="datetimeFigureOut">
              <a:rPr lang="es-AR" smtClean="0"/>
              <a:t>11/10/2014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5E0C9-3DC5-4295-9C92-C9167303166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7845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B7B4-F132-4563-AA37-29DCA53E1A4F}" type="datetimeFigureOut">
              <a:rPr lang="es-AR" smtClean="0"/>
              <a:t>11/10/2014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5E0C9-3DC5-4295-9C92-C9167303166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100840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y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1"/>
            <a:ext cx="2743200" cy="5211763"/>
          </a:xfrm>
        </p:spPr>
        <p:txBody>
          <a:bodyPr vert="eaVert"/>
          <a:lstStyle/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1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B7B4-F132-4563-AA37-29DCA53E1A4F}" type="datetimeFigureOut">
              <a:rPr lang="es-AR" smtClean="0"/>
              <a:t>11/10/2014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5E0C9-3DC5-4295-9C92-C9167303166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941745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-92" t="50811" r="45394" b="-590"/>
          <a:stretch/>
        </p:blipFill>
        <p:spPr>
          <a:xfrm>
            <a:off x="-18196" y="0"/>
            <a:ext cx="12210197" cy="5582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400" y="1066800"/>
            <a:ext cx="2639893" cy="201380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4405" y="1905001"/>
            <a:ext cx="6807200" cy="1143001"/>
          </a:xfrm>
        </p:spPr>
        <p:txBody>
          <a:bodyPr anchor="b" anchorCtr="0">
            <a:normAutofit/>
          </a:bodyPr>
          <a:lstStyle>
            <a:lvl1pPr algn="l" eaLnBrk="1" latinLnBrk="0" hangingPunct="1">
              <a:defRPr kumimoji="0" lang="es-ES" sz="3600" b="0" cap="none">
                <a:latin typeface="Georgia" pitchFamily="18" charset="0"/>
              </a:defRPr>
            </a:lvl1pPr>
          </a:lstStyle>
          <a:p>
            <a:r>
              <a:rPr kumimoji="0" lang="es-ES"/>
              <a:t>Haga clic para modificar el estilo de título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0" y="3048001"/>
            <a:ext cx="6807200" cy="1500187"/>
          </a:xfrm>
        </p:spPr>
        <p:txBody>
          <a:bodyPr anchor="t"/>
          <a:lstStyle>
            <a:lvl1pPr marL="0" indent="0" eaLnBrk="1" latinLnBrk="0" hangingPunct="1">
              <a:buNone/>
              <a:defRPr kumimoji="0" lang="es-ES"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eaLnBrk="1" latinLnBrk="0" hangingPunct="1">
              <a:buNone/>
              <a:defRPr kumimoji="0" lang="es-ES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es-ES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B7B4-F132-4563-AA37-29DCA53E1A4F}" type="datetimeFigureOut">
              <a:rPr lang="es-AR" smtClean="0"/>
              <a:t>11/10/2014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5E0C9-3DC5-4295-9C92-C9167303166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861666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914400"/>
          </a:xfrm>
        </p:spPr>
        <p:txBody>
          <a:bodyPr anchor="t">
            <a:normAutofit/>
          </a:bodyPr>
          <a:lstStyle>
            <a:lvl1pPr algn="l" eaLnBrk="1" latinLnBrk="0" hangingPunct="1">
              <a:defRPr kumimoji="0" lang="es-ES" sz="2800">
                <a:latin typeface="Georgia" pitchFamily="18" charset="0"/>
              </a:defRPr>
            </a:lvl1pPr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kumimoji="0" lang="es-ES" sz="2000">
                <a:latin typeface="Georgia" pitchFamily="18" charset="0"/>
              </a:defRPr>
            </a:lvl1pPr>
            <a:lvl2pPr marL="571500" indent="-22860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kumimoji="0" lang="es-ES" sz="1800">
                <a:latin typeface="Georgia" pitchFamily="18" charset="0"/>
              </a:defRPr>
            </a:lvl2pPr>
            <a:lvl3pPr eaLnBrk="1" latinLnBrk="0" hangingPunct="1">
              <a:defRPr kumimoji="0" lang="es-ES" sz="2000">
                <a:latin typeface="Georgia" pitchFamily="18" charset="0"/>
              </a:defRPr>
            </a:lvl3pPr>
            <a:lvl4pPr eaLnBrk="1" latinLnBrk="0" hangingPunct="1">
              <a:defRPr kumimoji="0" lang="es-ES" sz="2000">
                <a:latin typeface="Georgia" pitchFamily="18" charset="0"/>
              </a:defRPr>
            </a:lvl4pPr>
            <a:lvl5pPr eaLnBrk="1" latinLnBrk="0" hangingPunct="1">
              <a:defRPr kumimoji="0" lang="es-ES" sz="2000">
                <a:latin typeface="Georgia" pitchFamily="18" charset="0"/>
              </a:defRPr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B7B4-F132-4563-AA37-29DCA53E1A4F}" type="datetimeFigureOut">
              <a:rPr lang="es-AR" smtClean="0"/>
              <a:t>11/10/2014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5E0C9-3DC5-4295-9C92-C9167303166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927894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1"/>
            <a:ext cx="53848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es-ES" sz="2400"/>
            </a:lvl1pPr>
            <a:lvl2pPr eaLnBrk="1" latinLnBrk="0" hangingPunct="1">
              <a:defRPr kumimoji="0" lang="es-ES" sz="2000"/>
            </a:lvl2pPr>
            <a:lvl3pPr eaLnBrk="1" latinLnBrk="0" hangingPunct="1">
              <a:defRPr kumimoji="0" lang="es-ES" sz="1800"/>
            </a:lvl3pPr>
            <a:lvl4pPr eaLnBrk="1" latinLnBrk="0" hangingPunct="1">
              <a:defRPr kumimoji="0" lang="es-ES" sz="1600"/>
            </a:lvl4pPr>
            <a:lvl5pPr eaLnBrk="1" latinLnBrk="0" hangingPunct="1">
              <a:defRPr kumimoji="0" lang="es-ES" sz="1600"/>
            </a:lvl5pPr>
            <a:lvl6pPr eaLnBrk="1" latinLnBrk="0" hangingPunct="1">
              <a:defRPr kumimoji="0" lang="es-ES" sz="1800"/>
            </a:lvl6pPr>
            <a:lvl7pPr eaLnBrk="1" latinLnBrk="0" hangingPunct="1">
              <a:defRPr kumimoji="0" lang="es-ES" sz="1800"/>
            </a:lvl7pPr>
            <a:lvl8pPr eaLnBrk="1" latinLnBrk="0" hangingPunct="1">
              <a:defRPr kumimoji="0" lang="es-ES" sz="1800"/>
            </a:lvl8pPr>
            <a:lvl9pPr eaLnBrk="1" latinLnBrk="0" hangingPunct="1">
              <a:defRPr kumimoji="0" lang="es-ES" sz="18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8801"/>
            <a:ext cx="53848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es-ES" sz="2400"/>
            </a:lvl1pPr>
            <a:lvl2pPr eaLnBrk="1" latinLnBrk="0" hangingPunct="1">
              <a:defRPr kumimoji="0" lang="es-ES" sz="2000"/>
            </a:lvl2pPr>
            <a:lvl3pPr eaLnBrk="1" latinLnBrk="0" hangingPunct="1">
              <a:defRPr kumimoji="0" lang="es-ES" sz="1800"/>
            </a:lvl3pPr>
            <a:lvl4pPr eaLnBrk="1" latinLnBrk="0" hangingPunct="1">
              <a:defRPr kumimoji="0" lang="es-ES" sz="1600"/>
            </a:lvl4pPr>
            <a:lvl5pPr eaLnBrk="1" latinLnBrk="0" hangingPunct="1">
              <a:defRPr kumimoji="0" lang="es-ES" sz="1600"/>
            </a:lvl5pPr>
            <a:lvl6pPr eaLnBrk="1" latinLnBrk="0" hangingPunct="1">
              <a:defRPr kumimoji="0" lang="es-ES" sz="1800"/>
            </a:lvl6pPr>
            <a:lvl7pPr eaLnBrk="1" latinLnBrk="0" hangingPunct="1">
              <a:defRPr kumimoji="0" lang="es-ES" sz="1800"/>
            </a:lvl7pPr>
            <a:lvl8pPr eaLnBrk="1" latinLnBrk="0" hangingPunct="1">
              <a:defRPr kumimoji="0" lang="es-ES" sz="1800"/>
            </a:lvl8pPr>
            <a:lvl9pPr eaLnBrk="1" latinLnBrk="0" hangingPunct="1">
              <a:defRPr kumimoji="0" lang="es-ES" sz="18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B7B4-F132-4563-AA37-29DCA53E1A4F}" type="datetimeFigureOut">
              <a:rPr lang="es-AR" smtClean="0"/>
              <a:t>11/10/2014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5E0C9-3DC5-4295-9C92-C9167303166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888413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609600"/>
          </a:xfrm>
        </p:spPr>
        <p:txBody>
          <a:bodyPr/>
          <a:lstStyle>
            <a:lvl1pPr eaLnBrk="1" latinLnBrk="0" hangingPunct="1">
              <a:defRPr kumimoji="0" lang="es-ES"/>
            </a:lvl1pPr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es-ES" sz="2000" b="1"/>
            </a:lvl1pPr>
            <a:lvl2pPr marL="457200" indent="0" eaLnBrk="1" latinLnBrk="0" hangingPunct="1">
              <a:buNone/>
              <a:defRPr kumimoji="0" lang="es-ES" sz="2000" b="1"/>
            </a:lvl2pPr>
            <a:lvl3pPr marL="914400" indent="0" eaLnBrk="1" latinLnBrk="0" hangingPunct="1">
              <a:buNone/>
              <a:defRPr kumimoji="0" lang="es-ES" sz="1800" b="1"/>
            </a:lvl3pPr>
            <a:lvl4pPr marL="1371600" indent="0" eaLnBrk="1" latinLnBrk="0" hangingPunct="1">
              <a:buNone/>
              <a:defRPr kumimoji="0" lang="es-ES" sz="1600" b="1"/>
            </a:lvl4pPr>
            <a:lvl5pPr marL="1828800" indent="0" eaLnBrk="1" latinLnBrk="0" hangingPunct="1">
              <a:buNone/>
              <a:defRPr kumimoji="0" lang="es-ES" sz="1600" b="1"/>
            </a:lvl5pPr>
            <a:lvl6pPr marL="2286000" indent="0" eaLnBrk="1" latinLnBrk="0" hangingPunct="1">
              <a:buNone/>
              <a:defRPr kumimoji="0" lang="es-ES" sz="1600" b="1"/>
            </a:lvl6pPr>
            <a:lvl7pPr marL="2743200" indent="0" eaLnBrk="1" latinLnBrk="0" hangingPunct="1">
              <a:buNone/>
              <a:defRPr kumimoji="0" lang="es-ES" sz="1600" b="1"/>
            </a:lvl7pPr>
            <a:lvl8pPr marL="3200400" indent="0" eaLnBrk="1" latinLnBrk="0" hangingPunct="1">
              <a:buNone/>
              <a:defRPr kumimoji="0" lang="es-ES" sz="1600" b="1"/>
            </a:lvl8pPr>
            <a:lvl9pPr marL="3657600" indent="0" eaLnBrk="1" latinLnBrk="0" hangingPunct="1">
              <a:buNone/>
              <a:defRPr kumimoji="0" lang="es-ES" sz="1600" b="1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es-ES" sz="2000"/>
            </a:lvl1pPr>
            <a:lvl2pPr eaLnBrk="1" latinLnBrk="0" hangingPunct="1">
              <a:defRPr kumimoji="0" lang="es-ES" sz="1800"/>
            </a:lvl2pPr>
            <a:lvl3pPr eaLnBrk="1" latinLnBrk="0" hangingPunct="1">
              <a:defRPr kumimoji="0" lang="es-ES" sz="1600"/>
            </a:lvl3pPr>
            <a:lvl4pPr eaLnBrk="1" latinLnBrk="0" hangingPunct="1">
              <a:defRPr kumimoji="0" lang="es-ES" sz="1400"/>
            </a:lvl4pPr>
            <a:lvl5pPr eaLnBrk="1" latinLnBrk="0" hangingPunct="1">
              <a:defRPr kumimoji="0" lang="es-ES" sz="1400"/>
            </a:lvl5pPr>
            <a:lvl6pPr eaLnBrk="1" latinLnBrk="0" hangingPunct="1">
              <a:defRPr kumimoji="0" lang="es-ES" sz="1600"/>
            </a:lvl6pPr>
            <a:lvl7pPr eaLnBrk="1" latinLnBrk="0" hangingPunct="1">
              <a:defRPr kumimoji="0" lang="es-ES" sz="1600"/>
            </a:lvl7pPr>
            <a:lvl8pPr eaLnBrk="1" latinLnBrk="0" hangingPunct="1">
              <a:defRPr kumimoji="0" lang="es-ES" sz="1600"/>
            </a:lvl8pPr>
            <a:lvl9pPr eaLnBrk="1" latinLnBrk="0" hangingPunct="1">
              <a:defRPr kumimoji="0" lang="es-ES" sz="16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es-ES" sz="2000" b="1"/>
            </a:lvl1pPr>
            <a:lvl2pPr marL="457200" indent="0" eaLnBrk="1" latinLnBrk="0" hangingPunct="1">
              <a:buNone/>
              <a:defRPr kumimoji="0" lang="es-ES" sz="2000" b="1"/>
            </a:lvl2pPr>
            <a:lvl3pPr marL="914400" indent="0" eaLnBrk="1" latinLnBrk="0" hangingPunct="1">
              <a:buNone/>
              <a:defRPr kumimoji="0" lang="es-ES" sz="1800" b="1"/>
            </a:lvl3pPr>
            <a:lvl4pPr marL="1371600" indent="0" eaLnBrk="1" latinLnBrk="0" hangingPunct="1">
              <a:buNone/>
              <a:defRPr kumimoji="0" lang="es-ES" sz="1600" b="1"/>
            </a:lvl4pPr>
            <a:lvl5pPr marL="1828800" indent="0" eaLnBrk="1" latinLnBrk="0" hangingPunct="1">
              <a:buNone/>
              <a:defRPr kumimoji="0" lang="es-ES" sz="1600" b="1"/>
            </a:lvl5pPr>
            <a:lvl6pPr marL="2286000" indent="0" eaLnBrk="1" latinLnBrk="0" hangingPunct="1">
              <a:buNone/>
              <a:defRPr kumimoji="0" lang="es-ES" sz="1600" b="1"/>
            </a:lvl6pPr>
            <a:lvl7pPr marL="2743200" indent="0" eaLnBrk="1" latinLnBrk="0" hangingPunct="1">
              <a:buNone/>
              <a:defRPr kumimoji="0" lang="es-ES" sz="1600" b="1"/>
            </a:lvl7pPr>
            <a:lvl8pPr marL="3200400" indent="0" eaLnBrk="1" latinLnBrk="0" hangingPunct="1">
              <a:buNone/>
              <a:defRPr kumimoji="0" lang="es-ES" sz="1600" b="1"/>
            </a:lvl8pPr>
            <a:lvl9pPr marL="3657600" indent="0" eaLnBrk="1" latinLnBrk="0" hangingPunct="1">
              <a:buNone/>
              <a:defRPr kumimoji="0" lang="es-ES" sz="1600" b="1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es-ES" sz="2000"/>
            </a:lvl1pPr>
            <a:lvl2pPr eaLnBrk="1" latinLnBrk="0" hangingPunct="1">
              <a:defRPr kumimoji="0" lang="es-ES" sz="1800"/>
            </a:lvl2pPr>
            <a:lvl3pPr eaLnBrk="1" latinLnBrk="0" hangingPunct="1">
              <a:defRPr kumimoji="0" lang="es-ES" sz="1600"/>
            </a:lvl3pPr>
            <a:lvl4pPr eaLnBrk="1" latinLnBrk="0" hangingPunct="1">
              <a:defRPr kumimoji="0" lang="es-ES" sz="1400"/>
            </a:lvl4pPr>
            <a:lvl5pPr eaLnBrk="1" latinLnBrk="0" hangingPunct="1">
              <a:defRPr kumimoji="0" lang="es-ES" sz="1400"/>
            </a:lvl5pPr>
            <a:lvl6pPr eaLnBrk="1" latinLnBrk="0" hangingPunct="1">
              <a:defRPr kumimoji="0" lang="es-ES" sz="1600"/>
            </a:lvl6pPr>
            <a:lvl7pPr eaLnBrk="1" latinLnBrk="0" hangingPunct="1">
              <a:defRPr kumimoji="0" lang="es-ES" sz="1600"/>
            </a:lvl7pPr>
            <a:lvl8pPr eaLnBrk="1" latinLnBrk="0" hangingPunct="1">
              <a:defRPr kumimoji="0" lang="es-ES" sz="1600"/>
            </a:lvl8pPr>
            <a:lvl9pPr eaLnBrk="1" latinLnBrk="0" hangingPunct="1">
              <a:defRPr kumimoji="0" lang="es-ES" sz="16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B7B4-F132-4563-AA37-29DCA53E1A4F}" type="datetimeFigureOut">
              <a:rPr lang="es-AR" smtClean="0"/>
              <a:t>11/10/2014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5E0C9-3DC5-4295-9C92-C9167303166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947317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eaLnBrk="1" latinLnBrk="0" hangingPunct="1">
              <a:defRPr kumimoji="0" lang="es-ES" sz="2800"/>
            </a:lvl1pPr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B7B4-F132-4563-AA37-29DCA53E1A4F}" type="datetimeFigureOut">
              <a:rPr lang="es-AR" smtClean="0"/>
              <a:t>11/10/2014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5E0C9-3DC5-4295-9C92-C9167303166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30627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B7B4-F132-4563-AA37-29DCA53E1A4F}" type="datetimeFigureOut">
              <a:rPr lang="es-AR" smtClean="0"/>
              <a:t>11/10/2014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5E0C9-3DC5-4295-9C92-C9167303166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251471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914400"/>
            <a:ext cx="4011084" cy="762000"/>
          </a:xfrm>
        </p:spPr>
        <p:txBody>
          <a:bodyPr anchor="b"/>
          <a:lstStyle>
            <a:lvl1pPr algn="l" eaLnBrk="1" latinLnBrk="0" hangingPunct="1">
              <a:defRPr kumimoji="0" lang="es-ES" sz="2000" b="1"/>
            </a:lvl1pPr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914401"/>
            <a:ext cx="6815667" cy="5211763"/>
          </a:xfrm>
        </p:spPr>
        <p:txBody>
          <a:bodyPr>
            <a:normAutofit/>
          </a:bodyPr>
          <a:lstStyle>
            <a:lvl1pPr eaLnBrk="1" latinLnBrk="0" hangingPunct="1">
              <a:defRPr kumimoji="0" lang="es-ES" sz="2800"/>
            </a:lvl1pPr>
            <a:lvl2pPr eaLnBrk="1" latinLnBrk="0" hangingPunct="1">
              <a:defRPr kumimoji="0" lang="es-ES" sz="2400"/>
            </a:lvl2pPr>
            <a:lvl3pPr eaLnBrk="1" latinLnBrk="0" hangingPunct="1">
              <a:defRPr kumimoji="0" lang="es-ES" sz="2000"/>
            </a:lvl3pPr>
            <a:lvl4pPr eaLnBrk="1" latinLnBrk="0" hangingPunct="1">
              <a:defRPr kumimoji="0" lang="es-ES" sz="1800"/>
            </a:lvl4pPr>
            <a:lvl5pPr eaLnBrk="1" latinLnBrk="0" hangingPunct="1">
              <a:defRPr kumimoji="0" lang="es-ES" sz="1800"/>
            </a:lvl5pPr>
            <a:lvl6pPr eaLnBrk="1" latinLnBrk="0" hangingPunct="1">
              <a:defRPr kumimoji="0" lang="es-ES" sz="2000"/>
            </a:lvl6pPr>
            <a:lvl7pPr eaLnBrk="1" latinLnBrk="0" hangingPunct="1">
              <a:defRPr kumimoji="0" lang="es-ES" sz="2000"/>
            </a:lvl7pPr>
            <a:lvl8pPr eaLnBrk="1" latinLnBrk="0" hangingPunct="1">
              <a:defRPr kumimoji="0" lang="es-ES" sz="2000"/>
            </a:lvl8pPr>
            <a:lvl9pPr eaLnBrk="1" latinLnBrk="0" hangingPunct="1">
              <a:defRPr kumimoji="0" lang="es-ES" sz="20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752601"/>
            <a:ext cx="4011084" cy="4373563"/>
          </a:xfrm>
        </p:spPr>
        <p:txBody>
          <a:bodyPr/>
          <a:lstStyle>
            <a:lvl1pPr marL="0" indent="0" eaLnBrk="1" latinLnBrk="0" hangingPunct="1">
              <a:buNone/>
              <a:defRPr kumimoji="0" lang="es-ES" sz="1400"/>
            </a:lvl1pPr>
            <a:lvl2pPr marL="457200" indent="0" eaLnBrk="1" latinLnBrk="0" hangingPunct="1">
              <a:buNone/>
              <a:defRPr kumimoji="0" lang="es-ES" sz="1200"/>
            </a:lvl2pPr>
            <a:lvl3pPr marL="914400" indent="0" eaLnBrk="1" latinLnBrk="0" hangingPunct="1">
              <a:buNone/>
              <a:defRPr kumimoji="0" lang="es-ES" sz="1000"/>
            </a:lvl3pPr>
            <a:lvl4pPr marL="1371600" indent="0" eaLnBrk="1" latinLnBrk="0" hangingPunct="1">
              <a:buNone/>
              <a:defRPr kumimoji="0" lang="es-ES" sz="900"/>
            </a:lvl4pPr>
            <a:lvl5pPr marL="1828800" indent="0" eaLnBrk="1" latinLnBrk="0" hangingPunct="1">
              <a:buNone/>
              <a:defRPr kumimoji="0" lang="es-ES" sz="900"/>
            </a:lvl5pPr>
            <a:lvl6pPr marL="2286000" indent="0" eaLnBrk="1" latinLnBrk="0" hangingPunct="1">
              <a:buNone/>
              <a:defRPr kumimoji="0" lang="es-ES" sz="900"/>
            </a:lvl6pPr>
            <a:lvl7pPr marL="2743200" indent="0" eaLnBrk="1" latinLnBrk="0" hangingPunct="1">
              <a:buNone/>
              <a:defRPr kumimoji="0" lang="es-ES" sz="900"/>
            </a:lvl7pPr>
            <a:lvl8pPr marL="3200400" indent="0" eaLnBrk="1" latinLnBrk="0" hangingPunct="1">
              <a:buNone/>
              <a:defRPr kumimoji="0" lang="es-ES" sz="900"/>
            </a:lvl8pPr>
            <a:lvl9pPr marL="3657600" indent="0" eaLnBrk="1" latinLnBrk="0" hangingPunct="1">
              <a:buNone/>
              <a:defRPr kumimoji="0" lang="es-ES" sz="9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B7B4-F132-4563-AA37-29DCA53E1A4F}" type="datetimeFigureOut">
              <a:rPr lang="es-AR" smtClean="0"/>
              <a:t>11/10/2014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5E0C9-3DC5-4295-9C92-C9167303166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968035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 eaLnBrk="1" latinLnBrk="0" hangingPunct="1">
              <a:defRPr kumimoji="0" lang="es-ES" sz="2000" b="1"/>
            </a:lvl1pPr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 eaLnBrk="1" latinLnBrk="0" hangingPunct="1">
              <a:buNone/>
              <a:defRPr kumimoji="0" lang="es-ES" sz="3200"/>
            </a:lvl1pPr>
            <a:lvl2pPr marL="457200" indent="0" eaLnBrk="1" latinLnBrk="0" hangingPunct="1">
              <a:buNone/>
              <a:defRPr kumimoji="0" lang="es-ES" sz="2800"/>
            </a:lvl2pPr>
            <a:lvl3pPr marL="914400" indent="0" eaLnBrk="1" latinLnBrk="0" hangingPunct="1">
              <a:buNone/>
              <a:defRPr kumimoji="0" lang="es-ES" sz="2400"/>
            </a:lvl3pPr>
            <a:lvl4pPr marL="1371600" indent="0" eaLnBrk="1" latinLnBrk="0" hangingPunct="1">
              <a:buNone/>
              <a:defRPr kumimoji="0" lang="es-ES" sz="2000"/>
            </a:lvl4pPr>
            <a:lvl5pPr marL="1828800" indent="0" eaLnBrk="1" latinLnBrk="0" hangingPunct="1">
              <a:buNone/>
              <a:defRPr kumimoji="0" lang="es-ES" sz="2000"/>
            </a:lvl5pPr>
            <a:lvl6pPr marL="2286000" indent="0" eaLnBrk="1" latinLnBrk="0" hangingPunct="1">
              <a:buNone/>
              <a:defRPr kumimoji="0" lang="es-ES" sz="2000"/>
            </a:lvl6pPr>
            <a:lvl7pPr marL="2743200" indent="0" eaLnBrk="1" latinLnBrk="0" hangingPunct="1">
              <a:buNone/>
              <a:defRPr kumimoji="0" lang="es-ES" sz="2000"/>
            </a:lvl7pPr>
            <a:lvl8pPr marL="3200400" indent="0" eaLnBrk="1" latinLnBrk="0" hangingPunct="1">
              <a:buNone/>
              <a:defRPr kumimoji="0" lang="es-ES" sz="2000"/>
            </a:lvl8pPr>
            <a:lvl9pPr marL="3657600" indent="0" eaLnBrk="1" latinLnBrk="0" hangingPunct="1">
              <a:buNone/>
              <a:defRPr kumimoji="0" lang="es-ES" sz="2000"/>
            </a:lvl9pPr>
          </a:lstStyle>
          <a:p>
            <a:pPr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 eaLnBrk="1" latinLnBrk="0" hangingPunct="1">
              <a:buNone/>
              <a:defRPr kumimoji="0" lang="es-ES" sz="1400"/>
            </a:lvl1pPr>
            <a:lvl2pPr marL="457200" indent="0" eaLnBrk="1" latinLnBrk="0" hangingPunct="1">
              <a:buNone/>
              <a:defRPr kumimoji="0" lang="es-ES" sz="1200"/>
            </a:lvl2pPr>
            <a:lvl3pPr marL="914400" indent="0" eaLnBrk="1" latinLnBrk="0" hangingPunct="1">
              <a:buNone/>
              <a:defRPr kumimoji="0" lang="es-ES" sz="1000"/>
            </a:lvl3pPr>
            <a:lvl4pPr marL="1371600" indent="0" eaLnBrk="1" latinLnBrk="0" hangingPunct="1">
              <a:buNone/>
              <a:defRPr kumimoji="0" lang="es-ES" sz="900"/>
            </a:lvl4pPr>
            <a:lvl5pPr marL="1828800" indent="0" eaLnBrk="1" latinLnBrk="0" hangingPunct="1">
              <a:buNone/>
              <a:defRPr kumimoji="0" lang="es-ES" sz="900"/>
            </a:lvl5pPr>
            <a:lvl6pPr marL="2286000" indent="0" eaLnBrk="1" latinLnBrk="0" hangingPunct="1">
              <a:buNone/>
              <a:defRPr kumimoji="0" lang="es-ES" sz="900"/>
            </a:lvl6pPr>
            <a:lvl7pPr marL="2743200" indent="0" eaLnBrk="1" latinLnBrk="0" hangingPunct="1">
              <a:buNone/>
              <a:defRPr kumimoji="0" lang="es-ES" sz="900"/>
            </a:lvl7pPr>
            <a:lvl8pPr marL="3200400" indent="0" eaLnBrk="1" latinLnBrk="0" hangingPunct="1">
              <a:buNone/>
              <a:defRPr kumimoji="0" lang="es-ES" sz="900"/>
            </a:lvl8pPr>
            <a:lvl9pPr marL="3657600" indent="0" eaLnBrk="1" latinLnBrk="0" hangingPunct="1">
              <a:buNone/>
              <a:defRPr kumimoji="0" lang="es-ES" sz="9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B7B4-F132-4563-AA37-29DCA53E1A4F}" type="datetimeFigureOut">
              <a:rPr lang="es-AR" smtClean="0"/>
              <a:t>11/10/2014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5E0C9-3DC5-4295-9C92-C9167303166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184024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es-ES" smtClean="0"/>
              <a:t>Haga clic para modificar el estilo de título del patrón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28801"/>
            <a:ext cx="109728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4B7B4-F132-4563-AA37-29DCA53E1A4F}" type="datetimeFigureOut">
              <a:rPr lang="es-AR" smtClean="0"/>
              <a:t>11/10/2014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5E0C9-3DC5-4295-9C92-C9167303166D}" type="slidenum">
              <a:rPr lang="es-AR" smtClean="0"/>
              <a:t>‹Nº›</a:t>
            </a:fld>
            <a:endParaRPr lang="es-A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4"/>
          <a:stretch/>
        </p:blipFill>
        <p:spPr>
          <a:xfrm>
            <a:off x="-17668" y="1"/>
            <a:ext cx="12209669" cy="66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7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es-ES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es-ES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es-ES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es-ES"/>
      </a:defPPr>
      <a:lvl1pPr marL="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4.gif"/><Relationship Id="rId7" Type="http://schemas.openxmlformats.org/officeDocument/2006/relationships/diagramColors" Target="../diagrams/colors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5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695" y="802566"/>
            <a:ext cx="2770496" cy="2960472"/>
          </a:xfrm>
          <a:prstGeom prst="rect">
            <a:avLst/>
          </a:prstGeom>
        </p:spPr>
      </p:pic>
      <p:pic>
        <p:nvPicPr>
          <p:cNvPr id="5" name="Picture 21" descr="ISOLOGOS"/>
          <p:cNvPicPr>
            <a:picLocks noChangeAspect="1" noChangeArrowheads="1"/>
          </p:cNvPicPr>
          <p:nvPr/>
        </p:nvPicPr>
        <p:blipFill>
          <a:blip r:embed="rId3" cstate="email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599" y="6062857"/>
            <a:ext cx="2018383" cy="749713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024405" y="2055129"/>
            <a:ext cx="6807200" cy="1143001"/>
          </a:xfrm>
        </p:spPr>
        <p:txBody>
          <a:bodyPr>
            <a:normAutofit fontScale="90000"/>
          </a:bodyPr>
          <a:lstStyle/>
          <a:p>
            <a:r>
              <a:rPr lang="es-AR" b="1" dirty="0" smtClean="0"/>
              <a:t> </a:t>
            </a:r>
            <a:r>
              <a:rPr lang="es-AR" b="1" dirty="0"/>
              <a:t>El desafío de un derrame pleural sin diagnóstico  cierto.</a:t>
            </a: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5080000" y="3293665"/>
            <a:ext cx="6807200" cy="1500187"/>
          </a:xfrm>
        </p:spPr>
        <p:txBody>
          <a:bodyPr/>
          <a:lstStyle/>
          <a:p>
            <a:r>
              <a:rPr lang="es-AR" b="1" dirty="0"/>
              <a:t>Cómo se estudia un paciente que consulta por un derrame pleural. Algoritmo diagnóstico. </a:t>
            </a:r>
            <a:endParaRPr lang="es-AR" dirty="0"/>
          </a:p>
        </p:txBody>
      </p:sp>
      <p:sp>
        <p:nvSpPr>
          <p:cNvPr id="6" name="CuadroTexto 5"/>
          <p:cNvSpPr txBox="1"/>
          <p:nvPr/>
        </p:nvSpPr>
        <p:spPr>
          <a:xfrm>
            <a:off x="4435525" y="6437713"/>
            <a:ext cx="2855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Dra. Gabriela Manonelles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6915311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3500" cy="1424940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772993736"/>
              </p:ext>
            </p:extLst>
          </p:nvPr>
        </p:nvGraphicFramePr>
        <p:xfrm>
          <a:off x="2902856" y="232229"/>
          <a:ext cx="8969829" cy="6625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373927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3500" cy="1424940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680731545"/>
              </p:ext>
            </p:extLst>
          </p:nvPr>
        </p:nvGraphicFramePr>
        <p:xfrm>
          <a:off x="1333501" y="-1"/>
          <a:ext cx="8893175" cy="6524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2430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3500" cy="142494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608" y="1646155"/>
            <a:ext cx="7016003" cy="1287545"/>
          </a:xfrm>
          <a:prstGeom prst="rect">
            <a:avLst/>
          </a:prstGeom>
        </p:spPr>
      </p:pic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3061608" y="2933700"/>
            <a:ext cx="7016003" cy="131049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es-E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es-E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MX" altLang="es-AR" sz="1400" dirty="0" smtClean="0"/>
              <a:t>LDH </a:t>
            </a:r>
            <a:r>
              <a:rPr lang="es-MX" altLang="es-AR" sz="1400" dirty="0" err="1" smtClean="0"/>
              <a:t>pl</a:t>
            </a:r>
            <a:r>
              <a:rPr lang="es-MX" altLang="es-AR" sz="1400" dirty="0" smtClean="0"/>
              <a:t> &gt;</a:t>
            </a:r>
            <a:r>
              <a:rPr lang="es-MX" altLang="es-AR" sz="1400" dirty="0" smtClean="0">
                <a:cs typeface="Arial" panose="020B0604020202020204" pitchFamily="34" charset="0"/>
              </a:rPr>
              <a:t>⅔ L.S. LDH s</a:t>
            </a:r>
          </a:p>
          <a:p>
            <a:pPr>
              <a:defRPr/>
            </a:pPr>
            <a:r>
              <a:rPr lang="es-MX" altLang="es-AR" sz="1400" dirty="0" smtClean="0">
                <a:cs typeface="Arial" panose="020B0604020202020204" pitchFamily="34" charset="0"/>
              </a:rPr>
              <a:t>Colesterol &gt; 60 mg/dl</a:t>
            </a:r>
          </a:p>
          <a:p>
            <a:pPr>
              <a:defRPr/>
            </a:pPr>
            <a:r>
              <a:rPr lang="es-MX" altLang="es-AR" sz="1400" dirty="0" smtClean="0">
                <a:cs typeface="Arial" panose="020B0604020202020204" pitchFamily="34" charset="0"/>
              </a:rPr>
              <a:t>Colesterol &gt; 43 mg/dl</a:t>
            </a:r>
          </a:p>
          <a:p>
            <a:pPr marL="0" indent="0">
              <a:buNone/>
              <a:defRPr/>
            </a:pPr>
            <a:r>
              <a:rPr lang="es-MX" altLang="es-AR" sz="1400" dirty="0" smtClean="0">
                <a:cs typeface="Arial" panose="020B0604020202020204" pitchFamily="34" charset="0"/>
              </a:rPr>
              <a:t>Col </a:t>
            </a:r>
            <a:r>
              <a:rPr lang="es-MX" altLang="es-AR" sz="1400" dirty="0" err="1" smtClean="0">
                <a:cs typeface="Arial" panose="020B0604020202020204" pitchFamily="34" charset="0"/>
              </a:rPr>
              <a:t>pl</a:t>
            </a:r>
            <a:r>
              <a:rPr lang="es-MX" altLang="es-AR" sz="1400" dirty="0" smtClean="0">
                <a:cs typeface="Arial" panose="020B0604020202020204" pitchFamily="34" charset="0"/>
              </a:rPr>
              <a:t> / Col s &gt; 0,3</a:t>
            </a:r>
          </a:p>
          <a:p>
            <a:pPr>
              <a:defRPr/>
            </a:pPr>
            <a:r>
              <a:rPr lang="es-MX" altLang="es-AR" sz="1400" dirty="0" err="1" smtClean="0">
                <a:cs typeface="Arial" panose="020B0604020202020204" pitchFamily="34" charset="0"/>
              </a:rPr>
              <a:t>Alb</a:t>
            </a:r>
            <a:r>
              <a:rPr lang="es-MX" altLang="es-AR" sz="1400" dirty="0" smtClean="0">
                <a:cs typeface="Arial" panose="020B0604020202020204" pitchFamily="34" charset="0"/>
              </a:rPr>
              <a:t> s – </a:t>
            </a:r>
            <a:r>
              <a:rPr lang="es-MX" altLang="es-AR" sz="1400" dirty="0" err="1" smtClean="0">
                <a:cs typeface="Arial" panose="020B0604020202020204" pitchFamily="34" charset="0"/>
              </a:rPr>
              <a:t>alb</a:t>
            </a:r>
            <a:r>
              <a:rPr lang="es-MX" altLang="es-AR" sz="1400" dirty="0" smtClean="0">
                <a:cs typeface="Arial" panose="020B0604020202020204" pitchFamily="34" charset="0"/>
              </a:rPr>
              <a:t> </a:t>
            </a:r>
            <a:r>
              <a:rPr lang="es-MX" altLang="es-AR" sz="1400" dirty="0" err="1" smtClean="0">
                <a:cs typeface="Arial" panose="020B0604020202020204" pitchFamily="34" charset="0"/>
              </a:rPr>
              <a:t>pl</a:t>
            </a:r>
            <a:r>
              <a:rPr lang="es-MX" altLang="es-AR" sz="1400" dirty="0" smtClean="0">
                <a:cs typeface="Arial" panose="020B0604020202020204" pitchFamily="34" charset="0"/>
              </a:rPr>
              <a:t> ≤ 1,2 gr/dl 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2307771" y="608172"/>
            <a:ext cx="3512458" cy="9144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 smtClean="0">
                <a:solidFill>
                  <a:schemeClr val="bg1"/>
                </a:solidFill>
              </a:rPr>
              <a:t>Diagnóstico</a:t>
            </a:r>
            <a:r>
              <a:rPr lang="es-AR" sz="2000" dirty="0" smtClean="0">
                <a:solidFill>
                  <a:schemeClr val="tx1"/>
                </a:solidFill>
              </a:rPr>
              <a:t> </a:t>
            </a:r>
            <a:r>
              <a:rPr lang="es-AR" sz="2000" b="1" dirty="0" smtClean="0">
                <a:solidFill>
                  <a:schemeClr val="bg1"/>
                </a:solidFill>
              </a:rPr>
              <a:t>de Exudado</a:t>
            </a:r>
            <a:endParaRPr lang="es-AR" sz="2000" b="1" dirty="0">
              <a:solidFill>
                <a:schemeClr val="bg1"/>
              </a:solidFill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2643414" y="5205494"/>
            <a:ext cx="6172200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>
                <a:solidFill>
                  <a:schemeClr val="tx1"/>
                </a:solidFill>
              </a:rPr>
              <a:t>Solicitar </a:t>
            </a:r>
            <a:r>
              <a:rPr lang="es-AR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PH, recuento celular, citología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5820229" y="6126807"/>
            <a:ext cx="4110421" cy="400110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s-AR" sz="1000" dirty="0" err="1"/>
              <a:t>Sahn</a:t>
            </a:r>
            <a:r>
              <a:rPr lang="es-ES_tradnl" altLang="es-AR" sz="1000" dirty="0"/>
              <a:t> SA. Pleural </a:t>
            </a:r>
            <a:r>
              <a:rPr lang="es-ES_tradnl" altLang="es-AR" sz="1000" dirty="0" err="1"/>
              <a:t>ﬂuid</a:t>
            </a:r>
            <a:r>
              <a:rPr lang="es-ES_tradnl" altLang="es-AR" sz="1000" dirty="0"/>
              <a:t> </a:t>
            </a:r>
            <a:r>
              <a:rPr lang="es-ES_tradnl" altLang="es-AR" sz="1000" dirty="0" err="1"/>
              <a:t>analysis</a:t>
            </a:r>
            <a:r>
              <a:rPr lang="es-ES_tradnl" altLang="es-AR" sz="1000" dirty="0"/>
              <a:t>. En: Light RW, Gary Lee YC, editores.</a:t>
            </a:r>
          </a:p>
          <a:p>
            <a:pPr eaLnBrk="1" hangingPunct="1"/>
            <a:r>
              <a:rPr lang="es-ES_tradnl" altLang="es-AR" sz="1000" dirty="0" err="1"/>
              <a:t>Textbook</a:t>
            </a:r>
            <a:r>
              <a:rPr lang="es-ES_tradnl" altLang="es-AR" sz="1000" dirty="0"/>
              <a:t> of pleural </a:t>
            </a:r>
            <a:r>
              <a:rPr lang="es-ES_tradnl" altLang="es-AR" sz="1000" dirty="0" err="1"/>
              <a:t>diseases</a:t>
            </a:r>
            <a:r>
              <a:rPr lang="es-ES_tradnl" altLang="es-AR" sz="1000" dirty="0"/>
              <a:t>, 2nd ed. London: </a:t>
            </a:r>
            <a:r>
              <a:rPr lang="es-ES_tradnl" altLang="es-AR" sz="1000" dirty="0" err="1"/>
              <a:t>Hodder</a:t>
            </a:r>
            <a:r>
              <a:rPr lang="es-ES_tradnl" altLang="es-AR" sz="1000" dirty="0"/>
              <a:t> </a:t>
            </a:r>
            <a:r>
              <a:rPr lang="es-ES_tradnl" altLang="es-AR" sz="1000" dirty="0" err="1"/>
              <a:t>Arnold</a:t>
            </a:r>
            <a:r>
              <a:rPr lang="es-ES_tradnl" altLang="es-AR" sz="1000" dirty="0"/>
              <a:t>; 2008. </a:t>
            </a:r>
          </a:p>
        </p:txBody>
      </p:sp>
    </p:spTree>
    <p:extLst>
      <p:ext uri="{BB962C8B-B14F-4D97-AF65-F5344CB8AC3E}">
        <p14:creationId xmlns:p14="http://schemas.microsoft.com/office/powerpoint/2010/main" val="10307858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1700" y="2259327"/>
            <a:ext cx="4914900" cy="9144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s-MX" altLang="es-AR" sz="2000" b="1" dirty="0" smtClean="0"/>
              <a:t>Recuento Celular Diferencial</a:t>
            </a:r>
            <a:endParaRPr lang="es-AR" altLang="es-AR" sz="2000" b="1" dirty="0" smtClean="0"/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4800" y="2921001"/>
            <a:ext cx="6870700" cy="3687764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s-MX" altLang="es-AR" dirty="0"/>
              <a:t>Linfocitosis: 85 al 95 %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MX" altLang="es-AR" dirty="0"/>
              <a:t>				- TBC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MX" altLang="es-AR" dirty="0"/>
              <a:t>				- Linfoma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MX" altLang="es-AR" dirty="0"/>
              <a:t>				- </a:t>
            </a:r>
            <a:r>
              <a:rPr lang="es-MX" altLang="es-AR" dirty="0" err="1"/>
              <a:t>Sarcoidosis</a:t>
            </a:r>
            <a:endParaRPr lang="es-MX" altLang="es-AR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MX" altLang="es-AR" dirty="0"/>
              <a:t>				- Derrame </a:t>
            </a:r>
            <a:r>
              <a:rPr lang="es-MX" altLang="es-AR" dirty="0" err="1"/>
              <a:t>Reumatoideo</a:t>
            </a:r>
            <a:endParaRPr lang="es-MX" altLang="es-AR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MX" altLang="es-AR" dirty="0"/>
              <a:t>				- </a:t>
            </a:r>
            <a:r>
              <a:rPr lang="es-MX" altLang="es-AR" dirty="0" err="1"/>
              <a:t>Sd</a:t>
            </a:r>
            <a:r>
              <a:rPr lang="es-MX" altLang="es-AR" dirty="0"/>
              <a:t>. de Uñas Amarillas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MX" altLang="es-AR" dirty="0"/>
              <a:t>				- </a:t>
            </a:r>
            <a:r>
              <a:rPr lang="es-MX" altLang="es-AR" dirty="0" err="1"/>
              <a:t>Quilotórax</a:t>
            </a:r>
            <a:endParaRPr lang="es-MX" altLang="es-AR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MX" altLang="es-AR" dirty="0"/>
              <a:t>				- </a:t>
            </a:r>
            <a:r>
              <a:rPr lang="es-MX" altLang="es-AR" dirty="0" err="1"/>
              <a:t>Carcinomatosis</a:t>
            </a:r>
            <a:r>
              <a:rPr lang="es-MX" altLang="es-AR" dirty="0"/>
              <a:t> Pleural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MX" altLang="es-AR" dirty="0"/>
              <a:t> 				  (50%)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MX" altLang="es-AR" dirty="0"/>
              <a:t>Leucocitosis: </a:t>
            </a:r>
            <a:r>
              <a:rPr lang="es-MX" altLang="es-AR" dirty="0" err="1" smtClean="0"/>
              <a:t>Neutrofilia</a:t>
            </a:r>
            <a:r>
              <a:rPr lang="es-MX" altLang="es-AR" dirty="0" smtClean="0"/>
              <a:t> en procesos </a:t>
            </a:r>
            <a:r>
              <a:rPr lang="es-MX" altLang="es-AR" dirty="0"/>
              <a:t>agudos</a:t>
            </a:r>
          </a:p>
          <a:p>
            <a:pPr lvl="4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s-MX" altLang="es-AR" sz="1400" dirty="0"/>
              <a:t>		</a:t>
            </a:r>
            <a:r>
              <a:rPr lang="es-MX" altLang="es-AR" dirty="0" smtClean="0"/>
              <a:t>- Neumonía aguda</a:t>
            </a:r>
          </a:p>
          <a:p>
            <a:pPr lvl="4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s-MX" altLang="es-AR" dirty="0" smtClean="0"/>
              <a:t>		- TEP</a:t>
            </a:r>
          </a:p>
          <a:p>
            <a:pPr lvl="4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s-MX" altLang="es-AR" sz="1400" dirty="0"/>
          </a:p>
          <a:p>
            <a:pPr eaLnBrk="1" hangingPunct="1">
              <a:lnSpc>
                <a:spcPct val="80000"/>
              </a:lnSpc>
              <a:defRPr/>
            </a:pPr>
            <a:endParaRPr lang="es-AR" alt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3500" cy="1424940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2184399" y="1634182"/>
            <a:ext cx="2975429" cy="882649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600" b="1" dirty="0" smtClean="0">
                <a:solidFill>
                  <a:schemeClr val="bg1"/>
                </a:solidFill>
              </a:rPr>
              <a:t>Diagnóstico</a:t>
            </a:r>
            <a:r>
              <a:rPr lang="es-AR" sz="1600" dirty="0" smtClean="0">
                <a:solidFill>
                  <a:schemeClr val="tx1"/>
                </a:solidFill>
              </a:rPr>
              <a:t> </a:t>
            </a:r>
            <a:r>
              <a:rPr lang="es-AR" sz="1600" b="1" dirty="0" smtClean="0">
                <a:solidFill>
                  <a:schemeClr val="bg1"/>
                </a:solidFill>
              </a:rPr>
              <a:t>de Exudado</a:t>
            </a:r>
            <a:endParaRPr lang="es-AR" sz="1600" b="1" dirty="0">
              <a:solidFill>
                <a:schemeClr val="bg1"/>
              </a:solidFill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2503544" y="592016"/>
            <a:ext cx="2337138" cy="890983"/>
            <a:chOff x="7096162" y="2911272"/>
            <a:chExt cx="1781966" cy="89098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Rectángulo redondeado 9"/>
            <p:cNvSpPr/>
            <p:nvPr/>
          </p:nvSpPr>
          <p:spPr>
            <a:xfrm>
              <a:off x="7096162" y="2911272"/>
              <a:ext cx="1781966" cy="890983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ángulo 10"/>
            <p:cNvSpPr/>
            <p:nvPr/>
          </p:nvSpPr>
          <p:spPr>
            <a:xfrm>
              <a:off x="7139656" y="2954766"/>
              <a:ext cx="1694978" cy="80399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2400" kern="1200" dirty="0" smtClean="0"/>
                <a:t>Laboratorio</a:t>
              </a:r>
              <a:endParaRPr lang="es-AR" sz="2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66875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2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02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02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02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027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4" grpId="0"/>
      <p:bldP spid="20275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3500" cy="142494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1" y="2643046"/>
            <a:ext cx="9088130" cy="3857907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2144316" y="609600"/>
            <a:ext cx="2770583" cy="1220191"/>
            <a:chOff x="4775890" y="1744"/>
            <a:chExt cx="1781966" cy="89098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Rectángulo redondeado 4"/>
            <p:cNvSpPr/>
            <p:nvPr/>
          </p:nvSpPr>
          <p:spPr>
            <a:xfrm>
              <a:off x="4775890" y="1744"/>
              <a:ext cx="1781966" cy="890983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ángulo 5"/>
            <p:cNvSpPr/>
            <p:nvPr/>
          </p:nvSpPr>
          <p:spPr>
            <a:xfrm>
              <a:off x="4819384" y="45238"/>
              <a:ext cx="1694978" cy="80399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2400" b="1" kern="1200" dirty="0" smtClean="0"/>
                <a:t>Microbiología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AR" sz="24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44232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712471"/>
            <a:ext cx="5880100" cy="914400"/>
          </a:xfrm>
        </p:spPr>
        <p:txBody>
          <a:bodyPr/>
          <a:lstStyle/>
          <a:p>
            <a:pPr eaLnBrk="1" hangingPunct="1">
              <a:defRPr/>
            </a:pPr>
            <a:r>
              <a:rPr lang="es-ES" altLang="es-AR" b="1" u="sng" dirty="0" smtClean="0"/>
              <a:t>Exudados sin diagnóstico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altLang="es-AR" dirty="0" smtClean="0"/>
              <a:t>No se llega al diagnóstico en un 15% de los casos.</a:t>
            </a:r>
          </a:p>
          <a:p>
            <a:pPr eaLnBrk="1" hangingPunct="1">
              <a:defRPr/>
            </a:pPr>
            <a:r>
              <a:rPr lang="es-ES" altLang="es-AR" dirty="0" smtClean="0"/>
              <a:t>Observación es la mejor conducta si no hay nódulos pleurales ni infiltrados pulmonares. La decisión de proseguir con técnicas invasivas requiere del juicio clínico.</a:t>
            </a:r>
          </a:p>
          <a:p>
            <a:pPr eaLnBrk="1" hangingPunct="1">
              <a:defRPr/>
            </a:pPr>
            <a:r>
              <a:rPr lang="es-ES" altLang="es-AR" dirty="0" smtClean="0"/>
              <a:t>Serían debidos la mayoría a TEP y virosis.</a:t>
            </a:r>
          </a:p>
          <a:p>
            <a:pPr marL="0" indent="0" eaLnBrk="1" hangingPunct="1">
              <a:buNone/>
              <a:defRPr/>
            </a:pPr>
            <a:endParaRPr lang="es-ES" altLang="es-AR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3500" cy="142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675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3500" cy="142494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1563" y="733359"/>
            <a:ext cx="5248097" cy="559920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9359900" y="6611779"/>
            <a:ext cx="2531462" cy="24622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s-AR" sz="1000" dirty="0" err="1" smtClean="0">
                <a:solidFill>
                  <a:schemeClr val="bg1"/>
                </a:solidFill>
              </a:rPr>
              <a:t>Arch</a:t>
            </a:r>
            <a:r>
              <a:rPr lang="es-AR" sz="1000" dirty="0" smtClean="0">
                <a:solidFill>
                  <a:schemeClr val="bg1"/>
                </a:solidFill>
              </a:rPr>
              <a:t>. </a:t>
            </a:r>
            <a:r>
              <a:rPr lang="es-AR" sz="1000" dirty="0" err="1" smtClean="0">
                <a:solidFill>
                  <a:schemeClr val="bg1"/>
                </a:solidFill>
              </a:rPr>
              <a:t>Bronconeumol</a:t>
            </a:r>
            <a:r>
              <a:rPr lang="es-AR" sz="1000" dirty="0" smtClean="0">
                <a:solidFill>
                  <a:schemeClr val="bg1"/>
                </a:solidFill>
              </a:rPr>
              <a:t> 2006, 42 (7):349-72</a:t>
            </a:r>
            <a:endParaRPr lang="es-AR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3086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3500" cy="1424940"/>
          </a:xfrm>
          <a:prstGeom prst="rect">
            <a:avLst/>
          </a:prstGeom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51238626"/>
              </p:ext>
            </p:extLst>
          </p:nvPr>
        </p:nvGraphicFramePr>
        <p:xfrm>
          <a:off x="3276600" y="1253066"/>
          <a:ext cx="67437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511300" y="647701"/>
            <a:ext cx="10680700" cy="815340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s-ES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MX" altLang="es-AR" sz="4000" b="1" dirty="0" smtClean="0"/>
              <a:t>Derrame Pleural asociado a las Enfermedades del Colágeno</a:t>
            </a:r>
            <a:endParaRPr lang="es-AR" altLang="es-AR" sz="40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9359900" y="6611779"/>
            <a:ext cx="1667444" cy="24622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s-AR" sz="1000" dirty="0" err="1" smtClean="0">
                <a:solidFill>
                  <a:schemeClr val="bg1"/>
                </a:solidFill>
              </a:rPr>
              <a:t>Arch</a:t>
            </a:r>
            <a:r>
              <a:rPr lang="es-AR" sz="1000" dirty="0" smtClean="0">
                <a:solidFill>
                  <a:schemeClr val="bg1"/>
                </a:solidFill>
              </a:rPr>
              <a:t>. </a:t>
            </a:r>
            <a:r>
              <a:rPr lang="es-AR" sz="1000" dirty="0" err="1" smtClean="0">
                <a:solidFill>
                  <a:schemeClr val="bg1"/>
                </a:solidFill>
              </a:rPr>
              <a:t>Bronconeumol</a:t>
            </a:r>
            <a:r>
              <a:rPr lang="es-AR" sz="1000" smtClean="0">
                <a:solidFill>
                  <a:schemeClr val="bg1"/>
                </a:solidFill>
              </a:rPr>
              <a:t> </a:t>
            </a:r>
            <a:r>
              <a:rPr lang="es-AR" sz="1000" smtClean="0">
                <a:solidFill>
                  <a:schemeClr val="bg1"/>
                </a:solidFill>
              </a:rPr>
              <a:t>2014</a:t>
            </a:r>
            <a:endParaRPr lang="es-AR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7930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3500" cy="1424940"/>
          </a:xfrm>
          <a:prstGeom prst="rect">
            <a:avLst/>
          </a:prstGeom>
        </p:spPr>
      </p:pic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2425700" y="662941"/>
            <a:ext cx="9398000" cy="761999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s-ES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MX" altLang="es-AR" sz="4000" dirty="0" smtClean="0"/>
              <a:t>Derrame Pleural asociado a las Enfermedades del Colágeno</a:t>
            </a:r>
            <a:endParaRPr lang="es-AR" altLang="es-AR" sz="4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54" y="1614234"/>
            <a:ext cx="10425145" cy="4239472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8509000" y="6197600"/>
            <a:ext cx="2531462" cy="24622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s-AR" sz="1000" dirty="0" err="1" smtClean="0">
                <a:solidFill>
                  <a:schemeClr val="bg1"/>
                </a:solidFill>
              </a:rPr>
              <a:t>Arch</a:t>
            </a:r>
            <a:r>
              <a:rPr lang="es-AR" sz="1000" dirty="0" smtClean="0">
                <a:solidFill>
                  <a:schemeClr val="bg1"/>
                </a:solidFill>
              </a:rPr>
              <a:t>. </a:t>
            </a:r>
            <a:r>
              <a:rPr lang="es-AR" sz="1000" dirty="0" err="1" smtClean="0">
                <a:solidFill>
                  <a:schemeClr val="bg1"/>
                </a:solidFill>
              </a:rPr>
              <a:t>Bronconeumol</a:t>
            </a:r>
            <a:r>
              <a:rPr lang="es-AR" sz="1000" dirty="0" smtClean="0">
                <a:solidFill>
                  <a:schemeClr val="bg1"/>
                </a:solidFill>
              </a:rPr>
              <a:t> 2006, 42 (7):349-72</a:t>
            </a:r>
            <a:endParaRPr lang="es-AR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6399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3500" cy="1424940"/>
          </a:xfrm>
          <a:prstGeom prst="rect">
            <a:avLst/>
          </a:prstGeom>
        </p:spPr>
      </p:pic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3759200" y="508002"/>
            <a:ext cx="6718300" cy="7619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s-ES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MX" altLang="es-AR" smtClean="0"/>
              <a:t>Derrame Pleural Maligno</a:t>
            </a:r>
            <a:endParaRPr lang="es-AR" altLang="es-AR" dirty="0" smtClean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468750"/>
              </p:ext>
            </p:extLst>
          </p:nvPr>
        </p:nvGraphicFramePr>
        <p:xfrm>
          <a:off x="3810000" y="1663700"/>
          <a:ext cx="70739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" y="2596038"/>
            <a:ext cx="3759199" cy="4091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s-ES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AR" altLang="es-AR" sz="2200" dirty="0" smtClean="0"/>
              <a:t>Rendimiento diagnóstico</a:t>
            </a:r>
            <a:endParaRPr lang="es-AR" altLang="es-AR" sz="2200" dirty="0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1" y="3005138"/>
            <a:ext cx="4506912" cy="45259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es-E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es-E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s-MX" altLang="es-AR" sz="1800" dirty="0" smtClean="0"/>
              <a:t>Punción simple: 70 %</a:t>
            </a:r>
          </a:p>
          <a:p>
            <a:pPr>
              <a:lnSpc>
                <a:spcPct val="80000"/>
              </a:lnSpc>
              <a:defRPr/>
            </a:pPr>
            <a:r>
              <a:rPr lang="es-MX" altLang="es-AR" sz="1800" dirty="0" smtClean="0"/>
              <a:t>Punción Biopsia Pleural 80% prefiriéndose VATS</a:t>
            </a:r>
          </a:p>
          <a:p>
            <a:pPr>
              <a:lnSpc>
                <a:spcPct val="80000"/>
              </a:lnSpc>
              <a:defRPr/>
            </a:pPr>
            <a:r>
              <a:rPr lang="es-MX" altLang="es-AR" sz="1800" dirty="0" smtClean="0"/>
              <a:t>Sospecha de Linfoma: </a:t>
            </a:r>
            <a:r>
              <a:rPr lang="es-MX" altLang="es-AR" sz="1800" dirty="0" err="1" smtClean="0"/>
              <a:t>citometría</a:t>
            </a:r>
            <a:r>
              <a:rPr lang="es-MX" altLang="es-AR" sz="1800" dirty="0" smtClean="0"/>
              <a:t> </a:t>
            </a:r>
            <a:r>
              <a:rPr lang="es-MX" altLang="es-AR" sz="1800" dirty="0" smtClean="0"/>
              <a:t>de </a:t>
            </a:r>
            <a:r>
              <a:rPr lang="es-MX" altLang="es-AR" sz="1800" dirty="0" smtClean="0"/>
              <a:t>flujo</a:t>
            </a:r>
          </a:p>
          <a:p>
            <a:pPr>
              <a:lnSpc>
                <a:spcPct val="80000"/>
              </a:lnSpc>
              <a:defRPr/>
            </a:pPr>
            <a:r>
              <a:rPr lang="es-MX" altLang="es-AR" sz="1800" dirty="0" smtClean="0"/>
              <a:t>Marcadores </a:t>
            </a:r>
            <a:r>
              <a:rPr lang="es-MX" altLang="es-AR" sz="1800" dirty="0" smtClean="0"/>
              <a:t>tumorales: - (sensibilidad 50%)</a:t>
            </a:r>
          </a:p>
          <a:p>
            <a:pPr>
              <a:lnSpc>
                <a:spcPct val="80000"/>
              </a:lnSpc>
              <a:defRPr/>
            </a:pPr>
            <a:r>
              <a:rPr lang="es-MX" altLang="es-AR" sz="1800" dirty="0" smtClean="0"/>
              <a:t>pH &lt; 7,3 y Glucosa &lt; 60 mg% son mal Pronóstico</a:t>
            </a:r>
            <a:endParaRPr lang="es-AR" altLang="es-AR" sz="1800" dirty="0"/>
          </a:p>
        </p:txBody>
      </p:sp>
    </p:spTree>
    <p:extLst>
      <p:ext uri="{BB962C8B-B14F-4D97-AF65-F5344CB8AC3E}">
        <p14:creationId xmlns:p14="http://schemas.microsoft.com/office/powerpoint/2010/main" val="18308715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3500" cy="142494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97200" y="660400"/>
            <a:ext cx="3467100" cy="764540"/>
          </a:xfrm>
        </p:spPr>
        <p:txBody>
          <a:bodyPr>
            <a:normAutofit/>
          </a:bodyPr>
          <a:lstStyle/>
          <a:p>
            <a:r>
              <a:rPr lang="es-AR" dirty="0" smtClean="0"/>
              <a:t>Caso Clínico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32000" y="1587501"/>
            <a:ext cx="9550400" cy="453866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r>
              <a:rPr lang="es-AR" dirty="0"/>
              <a:t>Paciente de 31 años consulta por disnea  a moderados esfuerzos de aproximadamente un  meses de evolución, que agrega dolor torácico  en las última semana, imposibilitando su desempeño laboral habitual. </a:t>
            </a:r>
          </a:p>
          <a:p>
            <a:pPr marL="0" indent="0">
              <a:buNone/>
            </a:pPr>
            <a:r>
              <a:rPr lang="es-AR" dirty="0"/>
              <a:t>Antecedes:</a:t>
            </a:r>
          </a:p>
          <a:p>
            <a:r>
              <a:rPr lang="es-AR" dirty="0"/>
              <a:t>Tabaquista, 8 cigarrillos/ día durante 11 años </a:t>
            </a:r>
          </a:p>
          <a:p>
            <a:r>
              <a:rPr lang="es-AR" dirty="0"/>
              <a:t> TBC pulmonar en 2010, con registro de curación en el SNVS</a:t>
            </a:r>
          </a:p>
          <a:p>
            <a:r>
              <a:rPr lang="es-AR" dirty="0"/>
              <a:t>Exposición laboral: minería</a:t>
            </a:r>
          </a:p>
          <a:p>
            <a:pPr marL="0" indent="0">
              <a:buNone/>
            </a:pPr>
            <a:r>
              <a:rPr lang="es-AR" dirty="0"/>
              <a:t>Al examen físico </a:t>
            </a:r>
          </a:p>
          <a:p>
            <a:r>
              <a:rPr lang="es-AR" dirty="0"/>
              <a:t>Impresiona buen estado general, afebril, FR 26cpm, SO2 95%.</a:t>
            </a:r>
          </a:p>
          <a:p>
            <a:r>
              <a:rPr lang="es-AR" dirty="0"/>
              <a:t>Se constata hipoventilación en campo medio y base izquierda, con matidez </a:t>
            </a:r>
            <a:r>
              <a:rPr lang="es-AR" dirty="0" err="1"/>
              <a:t>percutória</a:t>
            </a:r>
            <a:r>
              <a:rPr lang="es-AR" dirty="0"/>
              <a:t> a dicho nivel. </a:t>
            </a:r>
            <a:r>
              <a:rPr lang="es-AR" dirty="0" err="1"/>
              <a:t>Roncus</a:t>
            </a:r>
            <a:r>
              <a:rPr lang="es-AR" dirty="0"/>
              <a:t> bilaterales</a:t>
            </a:r>
            <a:r>
              <a:rPr lang="es-AR" dirty="0" smtClean="0"/>
              <a:t>. </a:t>
            </a:r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65947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3500" cy="1424940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595718077"/>
              </p:ext>
            </p:extLst>
          </p:nvPr>
        </p:nvGraphicFramePr>
        <p:xfrm>
          <a:off x="1524000" y="139700"/>
          <a:ext cx="9715500" cy="6718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791028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333500" cy="1424940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785378050"/>
              </p:ext>
            </p:extLst>
          </p:nvPr>
        </p:nvGraphicFramePr>
        <p:xfrm>
          <a:off x="4102100" y="712470"/>
          <a:ext cx="7035800" cy="6043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ctángulo 2"/>
          <p:cNvSpPr/>
          <p:nvPr/>
        </p:nvSpPr>
        <p:spPr>
          <a:xfrm>
            <a:off x="5549900" y="6509435"/>
            <a:ext cx="6096000" cy="2308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>
            <a:spAutoFit/>
          </a:bodyPr>
          <a:lstStyle/>
          <a:p>
            <a:r>
              <a:rPr lang="es-MX" altLang="es-AR" sz="900" b="1" dirty="0"/>
              <a:t>V. Villena, V. Pérez, F. Pozo. </a:t>
            </a:r>
            <a:r>
              <a:rPr lang="es-MX" altLang="es-AR" sz="900" b="1" dirty="0" err="1"/>
              <a:t>Amylase</a:t>
            </a:r>
            <a:r>
              <a:rPr lang="es-MX" altLang="es-AR" sz="900" b="1" dirty="0"/>
              <a:t> </a:t>
            </a:r>
            <a:r>
              <a:rPr lang="es-MX" altLang="es-AR" sz="900" b="1" dirty="0" err="1"/>
              <a:t>Levels</a:t>
            </a:r>
            <a:r>
              <a:rPr lang="es-MX" altLang="es-AR" sz="900" b="1" dirty="0"/>
              <a:t> in Pleural </a:t>
            </a:r>
            <a:r>
              <a:rPr lang="es-MX" altLang="es-AR" sz="900" b="1" dirty="0" err="1"/>
              <a:t>Effusions</a:t>
            </a:r>
            <a:r>
              <a:rPr lang="es-MX" altLang="es-AR" sz="900" b="1" dirty="0"/>
              <a:t>: </a:t>
            </a:r>
            <a:r>
              <a:rPr lang="es-MX" altLang="es-AR" sz="900" b="1" dirty="0" err="1"/>
              <a:t>Chest</a:t>
            </a:r>
            <a:r>
              <a:rPr lang="es-MX" altLang="es-AR" sz="900" b="1" dirty="0"/>
              <a:t> </a:t>
            </a:r>
            <a:r>
              <a:rPr lang="es-MX" altLang="es-AR" sz="900" b="1" dirty="0" smtClean="0"/>
              <a:t>2002;121:470-474 </a:t>
            </a:r>
            <a:endParaRPr lang="es-AR" sz="900" b="1" dirty="0"/>
          </a:p>
        </p:txBody>
      </p:sp>
    </p:spTree>
    <p:extLst>
      <p:ext uri="{BB962C8B-B14F-4D97-AF65-F5344CB8AC3E}">
        <p14:creationId xmlns:p14="http://schemas.microsoft.com/office/powerpoint/2010/main" val="9025631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s-MX" altLang="es-AR" smtClean="0">
                <a:solidFill>
                  <a:schemeClr val="hlink"/>
                </a:solidFill>
              </a:rPr>
              <a:t>Derrame por Tuberculosis</a:t>
            </a:r>
            <a:endParaRPr lang="es-AR" altLang="es-AR" smtClean="0">
              <a:solidFill>
                <a:schemeClr val="hlink"/>
              </a:solidFill>
            </a:endParaRP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s-MX" altLang="es-AR" sz="2400" dirty="0"/>
              <a:t>Incidencia: 4 al 23 %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MX" altLang="es-AR" sz="2400" dirty="0"/>
              <a:t>Linfocitosis: linfocitos pequeños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MX" altLang="es-AR" sz="2400" dirty="0"/>
              <a:t>Proteínas pleurales &gt; 4 gr/dl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MX" altLang="es-AR" sz="2400" dirty="0" err="1"/>
              <a:t>Gucosa</a:t>
            </a:r>
            <a:r>
              <a:rPr lang="es-MX" altLang="es-AR" sz="2400" dirty="0"/>
              <a:t> &lt; 60 mg/dl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MX" altLang="es-AR" sz="2400" dirty="0"/>
              <a:t>Citología: &gt; 5% de células </a:t>
            </a:r>
            <a:r>
              <a:rPr lang="es-MX" altLang="es-AR" sz="2400" dirty="0" err="1"/>
              <a:t>mesoteliales</a:t>
            </a:r>
            <a:r>
              <a:rPr lang="es-MX" altLang="es-AR" sz="2400" dirty="0"/>
              <a:t> sobre el total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MX" altLang="es-AR" sz="2400" dirty="0"/>
              <a:t>PCR para M. Tuberculosis (especificidad 60 al 90 %)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MX" altLang="es-AR" sz="2400" dirty="0"/>
              <a:t>ADA &gt; 40 UI (especificidad 99,6%)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MX" altLang="es-AR" sz="2400" dirty="0"/>
              <a:t>Interferón Gamma &gt; 140 </a:t>
            </a:r>
            <a:r>
              <a:rPr lang="es-MX" altLang="es-AR" sz="2400" dirty="0" err="1"/>
              <a:t>pg</a:t>
            </a:r>
            <a:r>
              <a:rPr lang="es-MX" altLang="es-AR" sz="2400" dirty="0"/>
              <a:t>/ml (equivale a ADA &gt; 40 UI/ml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MX" altLang="es-AR" sz="2400" dirty="0"/>
              <a:t>BAAR (+) y Cultivos (+): 40%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s-MX" altLang="es-AR" sz="24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s-MX" altLang="es-AR" sz="2400" dirty="0"/>
          </a:p>
          <a:p>
            <a:pPr eaLnBrk="1" hangingPunct="1">
              <a:lnSpc>
                <a:spcPct val="80000"/>
              </a:lnSpc>
              <a:defRPr/>
            </a:pPr>
            <a:endParaRPr lang="es-AR" altLang="es-AR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3500" cy="142494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1" y="4635500"/>
            <a:ext cx="4532928" cy="13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8211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3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8" grpId="0"/>
      <p:bldP spid="20377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3500" cy="1424940"/>
          </a:xfrm>
          <a:prstGeom prst="rect">
            <a:avLst/>
          </a:prstGeom>
        </p:spPr>
      </p:pic>
      <p:pic>
        <p:nvPicPr>
          <p:cNvPr id="7170" name="Picture 2" descr="http://www.archbronconeumol.org/imatges/6/6v42n07/grande/6v42n07-13090586tab1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76" y="545891"/>
            <a:ext cx="4834219" cy="631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97824062"/>
              </p:ext>
            </p:extLst>
          </p:nvPr>
        </p:nvGraphicFramePr>
        <p:xfrm>
          <a:off x="2082800" y="393491"/>
          <a:ext cx="39624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Rectángulo 1"/>
          <p:cNvSpPr/>
          <p:nvPr/>
        </p:nvSpPr>
        <p:spPr>
          <a:xfrm>
            <a:off x="1333501" y="50870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dirty="0"/>
              <a:t>Granulomas</a:t>
            </a:r>
            <a:r>
              <a:rPr lang="es-AR" dirty="0">
                <a:sym typeface="Wingdings" panose="05000000000000000000" pitchFamily="2" charset="2"/>
              </a:rPr>
              <a:t> DD </a:t>
            </a:r>
            <a:r>
              <a:rPr lang="es-AR" dirty="0" err="1">
                <a:sym typeface="Wingdings" panose="05000000000000000000" pitchFamily="2" charset="2"/>
              </a:rPr>
              <a:t>sarcoidosis</a:t>
            </a:r>
            <a:r>
              <a:rPr lang="es-AR" dirty="0">
                <a:sym typeface="Wingdings" panose="05000000000000000000" pitchFamily="2" charset="2"/>
              </a:rPr>
              <a:t>, micosis, AR.</a:t>
            </a:r>
          </a:p>
          <a:p>
            <a:r>
              <a:rPr lang="es-AR" dirty="0">
                <a:sym typeface="Wingdings" panose="05000000000000000000" pitchFamily="2" charset="2"/>
              </a:rPr>
              <a:t>Ante la confirmación iniciar el tratamiento.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5111660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3500" cy="142494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57943" y="2191657"/>
            <a:ext cx="10668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dirty="0" smtClean="0"/>
              <a:t>Conducta:</a:t>
            </a:r>
          </a:p>
          <a:p>
            <a:r>
              <a:rPr lang="es-AR" sz="3200" dirty="0" smtClean="0"/>
              <a:t>Se realizo video </a:t>
            </a:r>
            <a:r>
              <a:rPr lang="es-AR" sz="3200" dirty="0" err="1" smtClean="0"/>
              <a:t>toracoscopia</a:t>
            </a:r>
            <a:r>
              <a:rPr lang="es-AR" sz="3200" dirty="0" smtClean="0"/>
              <a:t>  </a:t>
            </a:r>
          </a:p>
          <a:p>
            <a:r>
              <a:rPr lang="es-AR" sz="3200" dirty="0" smtClean="0"/>
              <a:t>Se dreno 1.5 ml de LP con las siguientes características</a:t>
            </a:r>
          </a:p>
          <a:p>
            <a:r>
              <a:rPr lang="es-AR" sz="3200" dirty="0" smtClean="0"/>
              <a:t>Biopsia de Pleura </a:t>
            </a:r>
            <a:endParaRPr lang="es-AR" sz="3200" dirty="0"/>
          </a:p>
        </p:txBody>
      </p:sp>
    </p:spTree>
    <p:extLst>
      <p:ext uri="{BB962C8B-B14F-4D97-AF65-F5344CB8AC3E}">
        <p14:creationId xmlns:p14="http://schemas.microsoft.com/office/powerpoint/2010/main" val="28096391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3500" cy="1424940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/>
        </p:nvGraphicFramePr>
        <p:xfrm>
          <a:off x="3120571" y="1088577"/>
          <a:ext cx="4775199" cy="5268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5482"/>
                <a:gridCol w="1354947"/>
                <a:gridCol w="1052385"/>
                <a:gridCol w="1052385"/>
              </a:tblGrid>
              <a:tr h="28295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 dirty="0">
                          <a:effectLst/>
                        </a:rPr>
                        <a:t> 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 dirty="0">
                          <a:effectLst/>
                        </a:rPr>
                        <a:t>Liquido Pleural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 dirty="0">
                          <a:effectLst/>
                        </a:rPr>
                        <a:t>Plasma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 dirty="0">
                          <a:effectLst/>
                        </a:rPr>
                        <a:t>Ple/Pla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8295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aspecto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turbio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295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color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Blanquecino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295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Ph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7.5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295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 dirty="0">
                          <a:effectLst/>
                        </a:rPr>
                        <a:t>Glucosa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99mg/dl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110mg/dl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295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Proteinas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4.9g/l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7,8 mg/dl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6,125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295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amilasa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67 U/l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74 U/l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295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LDH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220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275U/l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0.8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295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Trigliseridos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1760mg/dl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147 mg/dl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11.9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295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colesterol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112mg/dl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154 md/dl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0.7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12155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Celulas Totales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5210mm3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613mm3 leu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295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Neutrolfilos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7%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60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12155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Mononucleares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93%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12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295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Eosinifilos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5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295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Linfocitos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22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295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VSG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27mm/h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295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PCR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 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>
                          <a:effectLst/>
                        </a:rPr>
                        <a:t>135mg/dl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u="none" strike="noStrike" dirty="0">
                          <a:effectLst/>
                        </a:rPr>
                        <a:t> 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cxnSp>
        <p:nvCxnSpPr>
          <p:cNvPr id="6" name="Conector recto 5"/>
          <p:cNvCxnSpPr/>
          <p:nvPr/>
        </p:nvCxnSpPr>
        <p:spPr>
          <a:xfrm>
            <a:off x="3062514" y="2786744"/>
            <a:ext cx="4717143" cy="145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3178629" y="3657600"/>
            <a:ext cx="3672114" cy="145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 flipV="1">
            <a:off x="3178629" y="3918857"/>
            <a:ext cx="4484914" cy="145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1969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3500" cy="142494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92061" y="1041790"/>
            <a:ext cx="5823045" cy="327546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92062" y="3942833"/>
            <a:ext cx="3486150" cy="2213887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2343015" y="2179676"/>
            <a:ext cx="1229525" cy="3474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b="1" dirty="0"/>
          </a:p>
        </p:txBody>
      </p:sp>
      <p:sp>
        <p:nvSpPr>
          <p:cNvPr id="6" name="Rectángulo 5"/>
          <p:cNvSpPr/>
          <p:nvPr/>
        </p:nvSpPr>
        <p:spPr>
          <a:xfrm>
            <a:off x="2382947" y="1540046"/>
            <a:ext cx="998206" cy="141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536" y="3956993"/>
            <a:ext cx="5293127" cy="2232858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2073194" y="5281417"/>
            <a:ext cx="1229525" cy="3474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b="1" dirty="0"/>
          </a:p>
        </p:txBody>
      </p:sp>
      <p:sp>
        <p:nvSpPr>
          <p:cNvPr id="10" name="Rectángulo 9"/>
          <p:cNvSpPr/>
          <p:nvPr/>
        </p:nvSpPr>
        <p:spPr>
          <a:xfrm>
            <a:off x="2233878" y="4815510"/>
            <a:ext cx="876299" cy="227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41790"/>
            <a:ext cx="5410200" cy="3043238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7174562" y="1118936"/>
            <a:ext cx="998206" cy="168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378762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3500" cy="142494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57943" y="2191657"/>
            <a:ext cx="10668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dirty="0" smtClean="0"/>
              <a:t>Conducta:</a:t>
            </a:r>
          </a:p>
          <a:p>
            <a:r>
              <a:rPr lang="es-AR" sz="3200" dirty="0" smtClean="0"/>
              <a:t>Se realizo video </a:t>
            </a:r>
            <a:r>
              <a:rPr lang="es-AR" sz="3200" dirty="0" err="1" smtClean="0"/>
              <a:t>toracoscopia</a:t>
            </a:r>
            <a:r>
              <a:rPr lang="es-AR" sz="3200" dirty="0"/>
              <a:t>:</a:t>
            </a:r>
            <a:endParaRPr lang="es-AR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sz="3200" dirty="0" smtClean="0"/>
              <a:t>1.5 ml de LP con las siguientes características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sz="3200" dirty="0" smtClean="0"/>
              <a:t>Biopsia de Pleura </a:t>
            </a:r>
            <a:endParaRPr lang="es-AR" sz="3200" dirty="0"/>
          </a:p>
        </p:txBody>
      </p:sp>
    </p:spTree>
    <p:extLst>
      <p:ext uri="{BB962C8B-B14F-4D97-AF65-F5344CB8AC3E}">
        <p14:creationId xmlns:p14="http://schemas.microsoft.com/office/powerpoint/2010/main" val="42023230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3500" cy="142494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57943" y="2191657"/>
            <a:ext cx="1066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dirty="0"/>
              <a:t>Biopsia de Pleura </a:t>
            </a:r>
          </a:p>
          <a:p>
            <a:r>
              <a:rPr lang="es-AR" sz="3200" dirty="0" smtClean="0"/>
              <a:t>Granulomas </a:t>
            </a:r>
          </a:p>
          <a:p>
            <a:endParaRPr lang="es-AR" sz="3200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286" y="2017485"/>
            <a:ext cx="3526970" cy="264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915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3500" cy="142494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86972" y="2002971"/>
            <a:ext cx="10668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dirty="0" smtClean="0"/>
              <a:t>Se considero DPTBC </a:t>
            </a:r>
          </a:p>
          <a:p>
            <a:r>
              <a:rPr lang="es-AR" sz="3200" dirty="0" smtClean="0"/>
              <a:t> </a:t>
            </a:r>
            <a:r>
              <a:rPr lang="es-AR" sz="2800" dirty="0" smtClean="0"/>
              <a:t>se inicio tratamiento con esquema tradicional.  ( Primera fase de 60 tomas de </a:t>
            </a:r>
            <a:r>
              <a:rPr lang="es-AR" sz="2800" dirty="0" err="1" smtClean="0"/>
              <a:t>isoniasida</a:t>
            </a:r>
            <a:r>
              <a:rPr lang="es-AR" sz="2800" dirty="0" smtClean="0"/>
              <a:t>, </a:t>
            </a:r>
            <a:r>
              <a:rPr lang="es-AR" sz="2800" dirty="0" err="1" smtClean="0"/>
              <a:t>rifampicina</a:t>
            </a:r>
            <a:r>
              <a:rPr lang="es-AR" sz="2800" dirty="0" smtClean="0"/>
              <a:t>, </a:t>
            </a:r>
            <a:r>
              <a:rPr lang="es-AR" sz="2800" dirty="0" err="1" smtClean="0"/>
              <a:t>pirazinamida</a:t>
            </a:r>
            <a:r>
              <a:rPr lang="es-AR" sz="2800" dirty="0" smtClean="0"/>
              <a:t>, </a:t>
            </a:r>
            <a:r>
              <a:rPr lang="es-AR" sz="2800" dirty="0" err="1" smtClean="0"/>
              <a:t>etambutol</a:t>
            </a:r>
            <a:r>
              <a:rPr lang="es-AR" sz="2800" dirty="0" smtClean="0"/>
              <a:t>)</a:t>
            </a:r>
          </a:p>
          <a:p>
            <a:endParaRPr lang="es-AR" sz="2800" dirty="0" smtClean="0"/>
          </a:p>
          <a:p>
            <a:endParaRPr lang="es-AR" sz="3200" dirty="0" smtClean="0"/>
          </a:p>
        </p:txBody>
      </p:sp>
    </p:spTree>
    <p:extLst>
      <p:ext uri="{BB962C8B-B14F-4D97-AF65-F5344CB8AC3E}">
        <p14:creationId xmlns:p14="http://schemas.microsoft.com/office/powerpoint/2010/main" val="28068303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3500" cy="142494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651" y="712470"/>
            <a:ext cx="2769265" cy="242346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550" y="516501"/>
            <a:ext cx="3006983" cy="261943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1" y="2830496"/>
            <a:ext cx="2209800" cy="22098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282" y="4714240"/>
            <a:ext cx="2143760" cy="214376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500" y="2564159"/>
            <a:ext cx="2654300" cy="249174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157" y="4239183"/>
            <a:ext cx="2618817" cy="261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1961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3500" cy="142494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441" y="712470"/>
            <a:ext cx="4802448" cy="611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9529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3500" cy="142494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754" y="319314"/>
            <a:ext cx="9808532" cy="651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3899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3500" cy="142494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486" y="1706336"/>
            <a:ext cx="9158514" cy="515166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689600" y="1132114"/>
            <a:ext cx="3203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Ruta  40 camino a El Calafate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0112334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3500" cy="142494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3841" y="-506391"/>
            <a:ext cx="4104317" cy="787078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193" y="2506750"/>
            <a:ext cx="4234613" cy="24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316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3500" cy="142494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140" y="2019300"/>
            <a:ext cx="2143760" cy="214376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440" y="4163060"/>
            <a:ext cx="2209800" cy="22098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40" y="4841240"/>
            <a:ext cx="2374900" cy="23749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0" y="2339340"/>
            <a:ext cx="4876800" cy="48768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392" y="742415"/>
            <a:ext cx="3759735" cy="375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513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989" y="368300"/>
            <a:ext cx="6034924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altLang="es-AR" b="1" dirty="0" smtClean="0"/>
              <a:t>Definición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1196976"/>
            <a:ext cx="8229600" cy="410527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s-ES" altLang="es-AR" sz="2800" dirty="0"/>
              <a:t>Todo acumulo de líquido clínicamente detectable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s-ES" altLang="es-AR" sz="2800" dirty="0"/>
              <a:t>Siempre patológico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s-ES" altLang="es-AR" sz="2800" dirty="0"/>
              <a:t>Múltiples y diversas etiologías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altLang="es-AR" sz="2400" dirty="0"/>
              <a:t>Pulmonares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altLang="es-AR" sz="2400" dirty="0" err="1" smtClean="0"/>
              <a:t>Extrapulmonares</a:t>
            </a:r>
            <a:endParaRPr lang="es-ES" altLang="es-AR" sz="2400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es-ES" altLang="es-AR" sz="2400" dirty="0"/>
          </a:p>
          <a:p>
            <a:pPr marL="342900" lvl="1" indent="0" eaLnBrk="1" hangingPunct="1">
              <a:lnSpc>
                <a:spcPct val="90000"/>
              </a:lnSpc>
              <a:buNone/>
              <a:defRPr/>
            </a:pPr>
            <a:endParaRPr lang="es-ES" altLang="es-AR" sz="2400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s-ES" altLang="es-AR" sz="2400" dirty="0" smtClean="0"/>
              <a:t>400/100000 habitantes.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s-ES" altLang="es-AR" sz="2400" dirty="0" smtClean="0"/>
              <a:t>Mas frecuentes</a:t>
            </a:r>
            <a:r>
              <a:rPr lang="es-ES" altLang="es-AR" sz="2400" dirty="0" smtClean="0">
                <a:sym typeface="Wingdings" panose="05000000000000000000" pitchFamily="2" charset="2"/>
              </a:rPr>
              <a:t> ICC NAC CA</a:t>
            </a:r>
            <a:endParaRPr lang="es-ES" altLang="es-AR" sz="2400" dirty="0"/>
          </a:p>
          <a:p>
            <a:pPr marL="342900" lvl="1" indent="0" eaLnBrk="1" hangingPunct="1">
              <a:lnSpc>
                <a:spcPct val="90000"/>
              </a:lnSpc>
              <a:buNone/>
              <a:defRPr/>
            </a:pPr>
            <a:endParaRPr lang="es-ES" altLang="es-AR" sz="2400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167230" y="6561139"/>
            <a:ext cx="7500771" cy="307777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es-ES" altLang="es-A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Light RW, Lee YCG, </a:t>
            </a:r>
            <a:r>
              <a:rPr lang="es-ES" altLang="es-AR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editors</a:t>
            </a:r>
            <a:r>
              <a:rPr lang="es-ES" altLang="es-A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s-ES" altLang="es-AR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Textbook</a:t>
            </a:r>
            <a:r>
              <a:rPr lang="es-ES" altLang="es-A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of pleural </a:t>
            </a:r>
            <a:r>
              <a:rPr lang="es-ES" altLang="es-AR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diseases</a:t>
            </a:r>
            <a:r>
              <a:rPr lang="es-ES" altLang="es-A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London:Arnol</a:t>
            </a:r>
            <a:r>
              <a:rPr lang="es-ES" altLang="es-AR" sz="1400" b="1" dirty="0">
                <a:solidFill>
                  <a:schemeClr val="bg1"/>
                </a:solidFill>
              </a:rPr>
              <a:t>d</a:t>
            </a:r>
            <a:r>
              <a:rPr lang="es-ES" altLang="es-A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;2003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473576" y="6286500"/>
            <a:ext cx="6194425" cy="304800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s-ES" altLang="es-AR" sz="1400">
                <a:solidFill>
                  <a:schemeClr val="bg1"/>
                </a:solidFill>
              </a:rPr>
              <a:t>Noppen M. Composition of normal pleural fluid. Int Pleural Newsl. 2006;4:13 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765676" y="5999163"/>
            <a:ext cx="5902325" cy="304800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s-ES" altLang="es-AR" sz="1400">
                <a:solidFill>
                  <a:schemeClr val="bg1"/>
                </a:solidFill>
              </a:rPr>
              <a:t>Porcel Perez JM.ABC del lıquido pleural. SeminFundEspReumatol.2010.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713414" y="5711825"/>
            <a:ext cx="4954587" cy="304800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s-ES" altLang="es-AR" sz="1400" dirty="0">
                <a:solidFill>
                  <a:schemeClr val="bg1"/>
                </a:solidFill>
              </a:rPr>
              <a:t>Porcel JM, Light RW. Am </a:t>
            </a:r>
            <a:r>
              <a:rPr lang="es-ES" altLang="es-AR" sz="1400" dirty="0" err="1">
                <a:solidFill>
                  <a:schemeClr val="bg1"/>
                </a:solidFill>
              </a:rPr>
              <a:t>Fam</a:t>
            </a:r>
            <a:r>
              <a:rPr lang="es-ES" altLang="es-AR" sz="1400" dirty="0">
                <a:solidFill>
                  <a:schemeClr val="bg1"/>
                </a:solidFill>
              </a:rPr>
              <a:t> </a:t>
            </a:r>
            <a:r>
              <a:rPr lang="es-ES" altLang="es-AR" sz="1400" dirty="0" err="1">
                <a:solidFill>
                  <a:schemeClr val="bg1"/>
                </a:solidFill>
              </a:rPr>
              <a:t>Physician</a:t>
            </a:r>
            <a:r>
              <a:rPr lang="es-ES" altLang="es-AR" sz="1400" dirty="0">
                <a:solidFill>
                  <a:schemeClr val="bg1"/>
                </a:solidFill>
              </a:rPr>
              <a:t>. 2006;73:1211–20.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064"/>
            <a:ext cx="1804737" cy="1928490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186989" y="3249613"/>
            <a:ext cx="6034924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s-ES" sz="2800" kern="1200">
                <a:solidFill>
                  <a:schemeClr val="tx1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AR" altLang="es-AR" b="1" dirty="0" err="1" smtClean="0"/>
              <a:t>Epidemilogia</a:t>
            </a:r>
            <a:r>
              <a:rPr lang="es-AR" altLang="es-AR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593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3500" cy="142494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646947" y="510540"/>
            <a:ext cx="8045116" cy="914400"/>
          </a:xfrm>
        </p:spPr>
        <p:txBody>
          <a:bodyPr/>
          <a:lstStyle/>
          <a:p>
            <a:r>
              <a:rPr lang="es-AR" dirty="0" smtClean="0"/>
              <a:t>Guía para el diagnóstico</a:t>
            </a:r>
            <a:endParaRPr lang="es-AR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288915308"/>
              </p:ext>
            </p:extLst>
          </p:nvPr>
        </p:nvGraphicFramePr>
        <p:xfrm>
          <a:off x="216568" y="1419729"/>
          <a:ext cx="1133374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076324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3500" cy="142494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384" y="558800"/>
            <a:ext cx="9048986" cy="6279416"/>
          </a:xfrm>
          <a:prstGeom prst="rect">
            <a:avLst/>
          </a:prstGeom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8797141" y="6591995"/>
            <a:ext cx="3313112" cy="246221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AR" sz="1000" dirty="0"/>
              <a:t>Villena Garrido V, et al. </a:t>
            </a:r>
            <a:r>
              <a:rPr lang="es-ES" altLang="es-AR" sz="1000" dirty="0" err="1"/>
              <a:t>Arch</a:t>
            </a:r>
            <a:r>
              <a:rPr lang="es-ES" altLang="es-AR" sz="1000" dirty="0"/>
              <a:t> </a:t>
            </a:r>
            <a:r>
              <a:rPr lang="es-ES" altLang="es-AR" sz="1000" dirty="0" err="1"/>
              <a:t>Bronc</a:t>
            </a:r>
            <a:r>
              <a:rPr lang="es-ES" altLang="es-AR" sz="1000" dirty="0"/>
              <a:t> 2006;42(7):349-72 </a:t>
            </a:r>
          </a:p>
        </p:txBody>
      </p:sp>
    </p:spTree>
    <p:extLst>
      <p:ext uri="{BB962C8B-B14F-4D97-AF65-F5344CB8AC3E}">
        <p14:creationId xmlns:p14="http://schemas.microsoft.com/office/powerpoint/2010/main" val="567606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78481" y="1802605"/>
            <a:ext cx="9107666" cy="4297363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defRPr/>
            </a:pPr>
            <a:r>
              <a:rPr lang="es-ES" altLang="es-AR" sz="2400" dirty="0"/>
              <a:t> 	</a:t>
            </a:r>
            <a:r>
              <a:rPr lang="es-ES" altLang="es-AR" sz="2400" b="1" dirty="0"/>
              <a:t>Pr </a:t>
            </a:r>
            <a:r>
              <a:rPr lang="es-ES" altLang="es-AR" sz="2400" b="1" dirty="0" err="1"/>
              <a:t>Hidrostatica</a:t>
            </a:r>
            <a:r>
              <a:rPr lang="es-ES" altLang="es-AR" sz="2400" b="1" dirty="0"/>
              <a:t> </a:t>
            </a:r>
            <a:r>
              <a:rPr lang="es-ES" altLang="es-AR" sz="2400" b="1" dirty="0" err="1"/>
              <a:t>Cap</a:t>
            </a:r>
            <a:r>
              <a:rPr lang="es-ES" altLang="es-AR" sz="2400" b="1" dirty="0"/>
              <a:t> </a:t>
            </a:r>
            <a:r>
              <a:rPr lang="es-ES" altLang="es-AR" sz="2400" b="1" dirty="0" err="1"/>
              <a:t>Pulm</a:t>
            </a:r>
            <a:r>
              <a:rPr lang="es-ES" altLang="es-AR" sz="2400" b="1" dirty="0"/>
              <a:t> (ICC)</a:t>
            </a:r>
          </a:p>
          <a:p>
            <a:pPr eaLnBrk="1" hangingPunct="1">
              <a:defRPr/>
            </a:pPr>
            <a:r>
              <a:rPr lang="es-ES" altLang="es-AR" sz="2400" b="1" dirty="0"/>
              <a:t>  	Pr </a:t>
            </a:r>
            <a:r>
              <a:rPr lang="es-ES" altLang="es-AR" sz="2400" b="1" dirty="0" err="1"/>
              <a:t>Oncótica</a:t>
            </a:r>
            <a:r>
              <a:rPr lang="es-ES" altLang="es-AR" sz="2400" b="1" dirty="0"/>
              <a:t> (</a:t>
            </a:r>
            <a:r>
              <a:rPr lang="es-ES" altLang="es-AR" sz="2400" b="1" dirty="0" err="1"/>
              <a:t>hipoalb</a:t>
            </a:r>
            <a:r>
              <a:rPr lang="es-ES" altLang="es-AR" sz="2400" b="1" dirty="0"/>
              <a:t>)</a:t>
            </a:r>
          </a:p>
          <a:p>
            <a:pPr eaLnBrk="1" hangingPunct="1">
              <a:defRPr/>
            </a:pPr>
            <a:r>
              <a:rPr lang="es-ES" altLang="es-AR" sz="2400" dirty="0"/>
              <a:t> 	</a:t>
            </a:r>
            <a:r>
              <a:rPr lang="es-ES" altLang="es-AR" sz="2400" dirty="0" err="1"/>
              <a:t>Liq</a:t>
            </a:r>
            <a:r>
              <a:rPr lang="es-ES" altLang="es-AR" sz="2400" dirty="0"/>
              <a:t> Intersticial </a:t>
            </a:r>
            <a:r>
              <a:rPr lang="es-ES" altLang="es-AR" sz="2400" dirty="0" err="1"/>
              <a:t>Pulm</a:t>
            </a:r>
            <a:r>
              <a:rPr lang="es-ES" altLang="es-AR" sz="2400" dirty="0"/>
              <a:t> (TEP)</a:t>
            </a:r>
          </a:p>
          <a:p>
            <a:pPr eaLnBrk="1" hangingPunct="1">
              <a:defRPr/>
            </a:pPr>
            <a:r>
              <a:rPr lang="es-ES" altLang="es-AR" sz="2400" dirty="0"/>
              <a:t> 	Presión pleural (Atelectasia)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altLang="es-AR" sz="2400" dirty="0"/>
              <a:t>	</a:t>
            </a:r>
          </a:p>
          <a:p>
            <a:pPr eaLnBrk="1" hangingPunct="1">
              <a:defRPr/>
            </a:pPr>
            <a:r>
              <a:rPr lang="es-ES" altLang="es-AR" sz="2400" dirty="0"/>
              <a:t> 	</a:t>
            </a:r>
            <a:r>
              <a:rPr lang="es-ES" altLang="es-AR" sz="2400" b="1" dirty="0"/>
              <a:t>Perm Vascular o </a:t>
            </a:r>
            <a:r>
              <a:rPr lang="es-ES" altLang="es-AR" sz="2400" b="1" dirty="0" smtClean="0"/>
              <a:t>Pleural</a:t>
            </a:r>
            <a:endParaRPr lang="es-ES" altLang="es-AR" sz="2400" b="1" dirty="0"/>
          </a:p>
          <a:p>
            <a:pPr eaLnBrk="1" hangingPunct="1">
              <a:defRPr/>
            </a:pPr>
            <a:r>
              <a:rPr lang="es-ES" altLang="es-AR" sz="2400" dirty="0"/>
              <a:t> 	Obstrucción al flujo linfático.</a:t>
            </a:r>
          </a:p>
          <a:p>
            <a:pPr eaLnBrk="1" hangingPunct="1">
              <a:defRPr/>
            </a:pPr>
            <a:r>
              <a:rPr lang="es-ES" altLang="es-AR" sz="2400" dirty="0"/>
              <a:t> 	Rotura Vascular </a:t>
            </a:r>
            <a:r>
              <a:rPr lang="es-ES" altLang="es-AR" sz="2400" dirty="0" err="1"/>
              <a:t>toracica</a:t>
            </a:r>
            <a:r>
              <a:rPr lang="es-ES" altLang="es-AR" sz="2400" dirty="0"/>
              <a:t> (</a:t>
            </a:r>
            <a:r>
              <a:rPr lang="es-ES" altLang="es-AR" sz="2400" dirty="0" err="1"/>
              <a:t>hemotorax</a:t>
            </a:r>
            <a:r>
              <a:rPr lang="es-ES" altLang="es-AR" sz="2400" dirty="0"/>
              <a:t>)</a:t>
            </a:r>
          </a:p>
          <a:p>
            <a:pPr eaLnBrk="1" hangingPunct="1">
              <a:defRPr/>
            </a:pPr>
            <a:r>
              <a:rPr lang="es-ES" altLang="es-AR" sz="2400" dirty="0"/>
              <a:t> 	Rotura conducto torácico (</a:t>
            </a:r>
            <a:r>
              <a:rPr lang="es-ES" altLang="es-AR" sz="2400" dirty="0" err="1"/>
              <a:t>Quilotorax</a:t>
            </a:r>
            <a:r>
              <a:rPr lang="es-ES" altLang="es-AR" sz="2400" dirty="0"/>
              <a:t>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altLang="es-AR" sz="2400" dirty="0"/>
              <a:t> 	</a:t>
            </a:r>
          </a:p>
          <a:p>
            <a:pPr eaLnBrk="1" hangingPunct="1">
              <a:defRPr/>
            </a:pPr>
            <a:r>
              <a:rPr lang="es-ES" altLang="es-AR" sz="2400" dirty="0"/>
              <a:t> 	Paso de líquido de otra cavidad:</a:t>
            </a:r>
          </a:p>
          <a:p>
            <a:pPr lvl="3" eaLnBrk="1" hangingPunct="1">
              <a:lnSpc>
                <a:spcPct val="150000"/>
              </a:lnSpc>
              <a:defRPr/>
            </a:pPr>
            <a:r>
              <a:rPr lang="es-ES" altLang="es-AR" sz="1600" dirty="0" err="1"/>
              <a:t>Retroperitoneo</a:t>
            </a:r>
            <a:r>
              <a:rPr lang="es-ES" altLang="es-AR" sz="1600" dirty="0"/>
              <a:t> (</a:t>
            </a:r>
            <a:r>
              <a:rPr lang="es-ES" altLang="es-AR" sz="1600" dirty="0" err="1"/>
              <a:t>hidrotorax</a:t>
            </a:r>
            <a:r>
              <a:rPr lang="es-ES" altLang="es-AR" sz="1600" dirty="0"/>
              <a:t> </a:t>
            </a:r>
            <a:r>
              <a:rPr lang="es-ES" altLang="es-AR" sz="1600" dirty="0" err="1"/>
              <a:t>hepatico</a:t>
            </a:r>
            <a:r>
              <a:rPr lang="es-ES" altLang="es-AR" sz="1600" dirty="0"/>
              <a:t>)</a:t>
            </a:r>
          </a:p>
          <a:p>
            <a:pPr lvl="3" eaLnBrk="1" hangingPunct="1">
              <a:lnSpc>
                <a:spcPct val="150000"/>
              </a:lnSpc>
              <a:defRPr/>
            </a:pPr>
            <a:r>
              <a:rPr lang="es-ES" altLang="es-AR" sz="1600" dirty="0"/>
              <a:t>Peritoneo</a:t>
            </a:r>
          </a:p>
          <a:p>
            <a:pPr eaLnBrk="1" hangingPunct="1">
              <a:defRPr/>
            </a:pPr>
            <a:endParaRPr lang="es-ES" altLang="es-AR" sz="2400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7422360" y="6075745"/>
            <a:ext cx="2100255" cy="246221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AR" sz="1000" dirty="0">
                <a:solidFill>
                  <a:schemeClr val="bg1"/>
                </a:solidFill>
              </a:rPr>
              <a:t>Porcel J, Am </a:t>
            </a:r>
            <a:r>
              <a:rPr lang="es-ES" altLang="es-AR" sz="1000" dirty="0" err="1">
                <a:solidFill>
                  <a:schemeClr val="bg1"/>
                </a:solidFill>
              </a:rPr>
              <a:t>Fam</a:t>
            </a:r>
            <a:r>
              <a:rPr lang="es-ES" altLang="es-AR" sz="1000" dirty="0">
                <a:solidFill>
                  <a:schemeClr val="bg1"/>
                </a:solidFill>
              </a:rPr>
              <a:t> </a:t>
            </a:r>
            <a:r>
              <a:rPr lang="es-ES" altLang="es-AR" sz="1000" dirty="0" err="1">
                <a:solidFill>
                  <a:schemeClr val="bg1"/>
                </a:solidFill>
              </a:rPr>
              <a:t>Physician</a:t>
            </a:r>
            <a:r>
              <a:rPr lang="es-ES" altLang="es-AR" sz="1000" dirty="0">
                <a:solidFill>
                  <a:schemeClr val="bg1"/>
                </a:solidFill>
              </a:rPr>
              <a:t> 2006</a:t>
            </a: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2954975" y="2434430"/>
            <a:ext cx="215900" cy="285750"/>
          </a:xfrm>
          <a:prstGeom prst="upArrow">
            <a:avLst>
              <a:gd name="adj1" fmla="val 50000"/>
              <a:gd name="adj2" fmla="val 3308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AR" altLang="es-AR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2954975" y="1811793"/>
            <a:ext cx="215900" cy="285750"/>
          </a:xfrm>
          <a:prstGeom prst="upArrow">
            <a:avLst>
              <a:gd name="adj1" fmla="val 50000"/>
              <a:gd name="adj2" fmla="val 3308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AR" altLang="es-AR"/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 flipH="1" flipV="1">
            <a:off x="2954975" y="2147092"/>
            <a:ext cx="215900" cy="215105"/>
          </a:xfrm>
          <a:prstGeom prst="upArrow">
            <a:avLst>
              <a:gd name="adj1" fmla="val 50000"/>
              <a:gd name="adj2" fmla="val 3327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AR" altLang="es-AR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7163171" y="6322192"/>
            <a:ext cx="3009157" cy="400110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AR" sz="1000">
                <a:solidFill>
                  <a:schemeClr val="bg1"/>
                </a:solidFill>
              </a:rPr>
              <a:t>Villena Garrido V, et al. Diagnosis and  treatment </a:t>
            </a:r>
          </a:p>
          <a:p>
            <a:pPr eaLnBrk="1" hangingPunct="1"/>
            <a:r>
              <a:rPr lang="es-ES" altLang="es-AR" sz="1000">
                <a:solidFill>
                  <a:schemeClr val="bg1"/>
                </a:solidFill>
              </a:rPr>
              <a:t>of pleural effusion. Arch Bronc 2006;42(7):349-72 </a:t>
            </a:r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 flipH="1" flipV="1">
            <a:off x="2969900" y="2764060"/>
            <a:ext cx="215900" cy="287338"/>
          </a:xfrm>
          <a:prstGeom prst="upArrow">
            <a:avLst>
              <a:gd name="adj1" fmla="val 50000"/>
              <a:gd name="adj2" fmla="val 3327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AR" altLang="es-AR"/>
          </a:p>
        </p:txBody>
      </p:sp>
      <p:sp>
        <p:nvSpPr>
          <p:cNvPr id="6154" name="AutoShape 10"/>
          <p:cNvSpPr>
            <a:spLocks noChangeArrowheads="1"/>
          </p:cNvSpPr>
          <p:nvPr/>
        </p:nvSpPr>
        <p:spPr bwMode="auto">
          <a:xfrm>
            <a:off x="2963887" y="3390841"/>
            <a:ext cx="215900" cy="287338"/>
          </a:xfrm>
          <a:prstGeom prst="upArrow">
            <a:avLst>
              <a:gd name="adj1" fmla="val 50000"/>
              <a:gd name="adj2" fmla="val 3327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AR" altLang="es-AR"/>
          </a:p>
        </p:txBody>
      </p:sp>
      <p:sp>
        <p:nvSpPr>
          <p:cNvPr id="6155" name="AutoShape 11"/>
          <p:cNvSpPr>
            <a:spLocks/>
          </p:cNvSpPr>
          <p:nvPr/>
        </p:nvSpPr>
        <p:spPr bwMode="auto">
          <a:xfrm>
            <a:off x="8180162" y="1462881"/>
            <a:ext cx="215900" cy="1368425"/>
          </a:xfrm>
          <a:prstGeom prst="rightBracket">
            <a:avLst>
              <a:gd name="adj" fmla="val 52819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AR" altLang="es-AR"/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8667750" y="2152651"/>
            <a:ext cx="161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AR"/>
              <a:t>TRASUDADO</a:t>
            </a:r>
          </a:p>
        </p:txBody>
      </p:sp>
      <p:sp>
        <p:nvSpPr>
          <p:cNvPr id="6157" name="AutoShape 13"/>
          <p:cNvSpPr>
            <a:spLocks/>
          </p:cNvSpPr>
          <p:nvPr/>
        </p:nvSpPr>
        <p:spPr bwMode="auto">
          <a:xfrm>
            <a:off x="8256588" y="3432969"/>
            <a:ext cx="215900" cy="1368425"/>
          </a:xfrm>
          <a:prstGeom prst="rightBracket">
            <a:avLst>
              <a:gd name="adj" fmla="val 52819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AR" altLang="es-AR"/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8759825" y="3933826"/>
            <a:ext cx="1314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AR"/>
              <a:t>EXUDADO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3500" cy="1424940"/>
          </a:xfrm>
          <a:prstGeom prst="rect">
            <a:avLst/>
          </a:prstGeom>
        </p:spPr>
      </p:pic>
      <p:grpSp>
        <p:nvGrpSpPr>
          <p:cNvPr id="19" name="Grupo 18"/>
          <p:cNvGrpSpPr/>
          <p:nvPr/>
        </p:nvGrpSpPr>
        <p:grpSpPr>
          <a:xfrm>
            <a:off x="2378481" y="609686"/>
            <a:ext cx="2832148" cy="890983"/>
            <a:chOff x="3743273" y="4525939"/>
            <a:chExt cx="1781966" cy="89098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0" name="Rectángulo redondeado 19"/>
            <p:cNvSpPr/>
            <p:nvPr/>
          </p:nvSpPr>
          <p:spPr>
            <a:xfrm>
              <a:off x="3743273" y="4525939"/>
              <a:ext cx="1781966" cy="890983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ctángulo 20"/>
            <p:cNvSpPr/>
            <p:nvPr/>
          </p:nvSpPr>
          <p:spPr>
            <a:xfrm>
              <a:off x="3786767" y="4569433"/>
              <a:ext cx="1694978" cy="80399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2400" b="1" kern="1200" dirty="0" smtClean="0"/>
                <a:t>Etiopatogenia</a:t>
              </a:r>
              <a:endParaRPr lang="es-AR" sz="24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499443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3500" cy="1424940"/>
          </a:xfrm>
          <a:prstGeom prst="rect">
            <a:avLst/>
          </a:prstGeom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99016941"/>
              </p:ext>
            </p:extLst>
          </p:nvPr>
        </p:nvGraphicFramePr>
        <p:xfrm>
          <a:off x="2336800" y="955342"/>
          <a:ext cx="9666514" cy="5794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3" name="Grupo 12"/>
          <p:cNvGrpSpPr/>
          <p:nvPr/>
        </p:nvGrpSpPr>
        <p:grpSpPr>
          <a:xfrm>
            <a:off x="2447303" y="533957"/>
            <a:ext cx="2298868" cy="890983"/>
            <a:chOff x="5808508" y="4525939"/>
            <a:chExt cx="1781966" cy="89098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4" name="Rectángulo redondeado 13"/>
            <p:cNvSpPr/>
            <p:nvPr/>
          </p:nvSpPr>
          <p:spPr>
            <a:xfrm>
              <a:off x="5808508" y="4525939"/>
              <a:ext cx="1781966" cy="890983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ángulo 14"/>
            <p:cNvSpPr/>
            <p:nvPr/>
          </p:nvSpPr>
          <p:spPr>
            <a:xfrm>
              <a:off x="5852002" y="4569433"/>
              <a:ext cx="1694978" cy="80399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2400" b="1" kern="1200" dirty="0" smtClean="0"/>
                <a:t>Cuantía Imágenes </a:t>
              </a:r>
              <a:endParaRPr lang="es-AR" sz="24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201207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92B3D138-B743-4CCA-9C71-F98EB3F5E31B}" vid="{F1CFE4CC-0C03-463F-916E-16BE2AA12E83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1332</TotalTime>
  <Words>1148</Words>
  <Application>Microsoft Office PowerPoint</Application>
  <PresentationFormat>Panorámica</PresentationFormat>
  <Paragraphs>317</Paragraphs>
  <Slides>33</Slides>
  <Notes>1</Notes>
  <HiddenSlides>1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1" baseType="lpstr">
      <vt:lpstr>Arial</vt:lpstr>
      <vt:lpstr>Calibri</vt:lpstr>
      <vt:lpstr>Courier New</vt:lpstr>
      <vt:lpstr>Georgia</vt:lpstr>
      <vt:lpstr>Tahoma</vt:lpstr>
      <vt:lpstr>Verdana</vt:lpstr>
      <vt:lpstr>Wingdings</vt:lpstr>
      <vt:lpstr>Tema1</vt:lpstr>
      <vt:lpstr> El desafío de un derrame pleural sin diagnóstico  cierto.</vt:lpstr>
      <vt:lpstr>Caso Clínico</vt:lpstr>
      <vt:lpstr>Presentación de PowerPoint</vt:lpstr>
      <vt:lpstr>Presentación de PowerPoint</vt:lpstr>
      <vt:lpstr>Definición</vt:lpstr>
      <vt:lpstr>Guía para el diagnóstico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Recuento Celular Diferencial</vt:lpstr>
      <vt:lpstr>Presentación de PowerPoint</vt:lpstr>
      <vt:lpstr>Exudados sin diagnóstico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Derrame por Tuberculosis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Gabriela Manonelles</dc:creator>
  <cp:lastModifiedBy>Gabriela Manonelles</cp:lastModifiedBy>
  <cp:revision>75</cp:revision>
  <dcterms:created xsi:type="dcterms:W3CDTF">2014-10-09T17:24:03Z</dcterms:created>
  <dcterms:modified xsi:type="dcterms:W3CDTF">2014-10-11T13:28:53Z</dcterms:modified>
</cp:coreProperties>
</file>