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ppt" ContentType="application/vnd.ms-powerpoint"/>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theme/theme10.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 id="2147483864" r:id="rId2"/>
    <p:sldMasterId id="2147484247" r:id="rId3"/>
    <p:sldMasterId id="2147485262" r:id="rId4"/>
    <p:sldMasterId id="2147486167" r:id="rId5"/>
    <p:sldMasterId id="2147486179" r:id="rId6"/>
    <p:sldMasterId id="2147486192" r:id="rId7"/>
    <p:sldMasterId id="2147486208" r:id="rId8"/>
    <p:sldMasterId id="2147486212" r:id="rId9"/>
    <p:sldMasterId id="2147486221" r:id="rId10"/>
    <p:sldMasterId id="2147486223" r:id="rId11"/>
    <p:sldMasterId id="2147486238" r:id="rId12"/>
  </p:sldMasterIdLst>
  <p:notesMasterIdLst>
    <p:notesMasterId r:id="rId58"/>
  </p:notesMasterIdLst>
  <p:sldIdLst>
    <p:sldId id="336" r:id="rId13"/>
    <p:sldId id="414" r:id="rId14"/>
    <p:sldId id="422" r:id="rId15"/>
    <p:sldId id="423" r:id="rId16"/>
    <p:sldId id="424" r:id="rId17"/>
    <p:sldId id="426" r:id="rId18"/>
    <p:sldId id="427" r:id="rId19"/>
    <p:sldId id="428" r:id="rId20"/>
    <p:sldId id="429" r:id="rId21"/>
    <p:sldId id="430" r:id="rId22"/>
    <p:sldId id="431" r:id="rId23"/>
    <p:sldId id="432" r:id="rId24"/>
    <p:sldId id="433" r:id="rId25"/>
    <p:sldId id="434" r:id="rId26"/>
    <p:sldId id="435" r:id="rId27"/>
    <p:sldId id="436" r:id="rId28"/>
    <p:sldId id="437" r:id="rId29"/>
    <p:sldId id="438" r:id="rId30"/>
    <p:sldId id="439" r:id="rId31"/>
    <p:sldId id="440" r:id="rId32"/>
    <p:sldId id="441" r:id="rId33"/>
    <p:sldId id="442" r:id="rId34"/>
    <p:sldId id="443" r:id="rId35"/>
    <p:sldId id="444" r:id="rId36"/>
    <p:sldId id="445" r:id="rId37"/>
    <p:sldId id="446" r:id="rId38"/>
    <p:sldId id="447" r:id="rId39"/>
    <p:sldId id="448" r:id="rId40"/>
    <p:sldId id="449" r:id="rId41"/>
    <p:sldId id="450" r:id="rId42"/>
    <p:sldId id="451" r:id="rId43"/>
    <p:sldId id="452" r:id="rId44"/>
    <p:sldId id="453" r:id="rId45"/>
    <p:sldId id="454" r:id="rId46"/>
    <p:sldId id="455" r:id="rId47"/>
    <p:sldId id="460" r:id="rId48"/>
    <p:sldId id="461" r:id="rId49"/>
    <p:sldId id="462" r:id="rId50"/>
    <p:sldId id="463" r:id="rId51"/>
    <p:sldId id="464" r:id="rId52"/>
    <p:sldId id="465" r:id="rId53"/>
    <p:sldId id="459" r:id="rId54"/>
    <p:sldId id="456" r:id="rId55"/>
    <p:sldId id="457" r:id="rId56"/>
    <p:sldId id="458" r:id="rId57"/>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704"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63" Type="http://schemas.openxmlformats.org/officeDocument/2006/relationships/tableStyles" Target="tableStyles.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615840B-E72A-F64F-B46F-6E22A8A332E0}" type="datetimeFigureOut">
              <a:rPr lang="it-IT"/>
              <a:pPr>
                <a:defRPr/>
              </a:pPr>
              <a:t>11/10/14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1DEF50C-776A-4D47-BB7F-1F1F46784F05}" type="slidenum">
              <a:rPr lang="it-IT"/>
              <a:pPr>
                <a:defRPr/>
              </a:pPr>
              <a:t>‹n.›</a:t>
            </a:fld>
            <a:endParaRPr lang="it-IT"/>
          </a:p>
        </p:txBody>
      </p:sp>
    </p:spTree>
    <p:extLst>
      <p:ext uri="{BB962C8B-B14F-4D97-AF65-F5344CB8AC3E}">
        <p14:creationId xmlns:p14="http://schemas.microsoft.com/office/powerpoint/2010/main" val="20644121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s-E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a typeface="ＭＳ Ｐゴシック" charset="-128"/>
              </a:rPr>
              <a:t>all of the negative likelihood ratios are above 0.1</a:t>
            </a:r>
            <a:endParaRPr lang="en-US" smtClean="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a typeface="ＭＳ Ｐゴシック" charset="-128"/>
              </a:rPr>
              <a:t>and none of the area under the curve values reach the 0.75 mark - with overall discriminatory ability of HCAP for predicting resistant microorganisms being low at 0.70. </a:t>
            </a:r>
            <a:endParaRPr lang="en-US"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128"/>
              </a:rPr>
              <a:t>And to put that into some clinical context for you, I then calculated numbers needed to treat. So Here we have number needed to treat values for MRSA and once again, we can see huge variation across each of the included studies. For some lower quality studies the value is very low, for example kollef, a US study, at 4 - The good quality, prospective studies, on the other hand, generally report numbers needed to treat somewhere in the hundreds. Meaning that a lot of over-treatment with broad spectrum drugs would need to be given to patients to prevent a single case of MRSA from receiving treatment.</a:t>
            </a:r>
            <a:endParaRPr lang="en-US" smtClean="0">
              <a:latin typeface="Helvetica" charset="0"/>
              <a:ea typeface="ＭＳ Ｐゴシック" charset="-128"/>
            </a:endParaRPr>
          </a:p>
          <a:p>
            <a:endParaRPr lang="en-US" smtClean="0">
              <a:ea typeface="ＭＳ Ｐゴシック"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F193EAC-3EC1-4B64-BC93-5CDB30B8F354}" type="slidenum">
              <a:rPr lang="en-GB" sz="1200">
                <a:solidFill>
                  <a:prstClr val="black"/>
                </a:solidFill>
                <a:latin typeface="Calibri" charset="0"/>
              </a:rPr>
              <a:pPr eaLnBrk="1" hangingPunct="1"/>
              <a:t>40</a:t>
            </a:fld>
            <a:endParaRPr lang="en-GB" sz="1200">
              <a:solidFill>
                <a:prstClr val="black"/>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charset="-128"/>
              </a:rPr>
              <a:t>This graph demonstrates number needed to treat values for pseudomonas, and again we see a similar pattern.</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F2C4A11-36EB-48E3-B0C9-596441B1366B}" type="slidenum">
              <a:rPr lang="en-GB" sz="1200">
                <a:solidFill>
                  <a:prstClr val="black"/>
                </a:solidFill>
                <a:latin typeface="Calibri" charset="0"/>
              </a:rPr>
              <a:pPr eaLnBrk="1" hangingPunct="1"/>
              <a:t>41</a:t>
            </a:fld>
            <a:endParaRPr lang="en-GB" sz="12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68272C2-B06A-BD49-9BAE-80E0351BE396}" type="slidenum">
              <a:rPr lang="en-US">
                <a:solidFill>
                  <a:srgbClr val="000000"/>
                </a:solidFill>
                <a:latin typeface="Calibri"/>
              </a:rPr>
              <a:pPr/>
              <a:t>6</a:t>
            </a:fld>
            <a:endParaRPr lang="en-US">
              <a:solidFill>
                <a:srgbClr val="000000"/>
              </a:solidFill>
              <a:latin typeface="Calibri"/>
            </a:endParaRPr>
          </a:p>
        </p:txBody>
      </p:sp>
      <p:sp>
        <p:nvSpPr>
          <p:cNvPr id="35843" name="Rectangle 2"/>
          <p:cNvSpPr>
            <a:spLocks noGrp="1" noRot="1" noChangeAspect="1" noChangeArrowheads="1" noTextEdit="1"/>
          </p:cNvSpPr>
          <p:nvPr>
            <p:ph type="sldImg"/>
          </p:nvPr>
        </p:nvSpPr>
        <p:spPr>
          <a:xfrm>
            <a:off x="1143000" y="685800"/>
            <a:ext cx="4572000" cy="3429000"/>
          </a:xfrm>
          <a:ln/>
        </p:spPr>
      </p:sp>
      <p:sp>
        <p:nvSpPr>
          <p:cNvPr id="35844" name="Rectangle 3"/>
          <p:cNvSpPr>
            <a:spLocks noGrp="1" noChangeArrowheads="1"/>
          </p:cNvSpPr>
          <p:nvPr>
            <p:ph type="body" idx="1"/>
          </p:nvPr>
        </p:nvSpPr>
        <p:spPr>
          <a:noFill/>
          <a:ln/>
        </p:spPr>
        <p:txBody>
          <a:bodyPr/>
          <a:lstStyle/>
          <a:p>
            <a:pPr>
              <a:buFontTx/>
              <a:buChar char="•"/>
            </a:pPr>
            <a:endParaRPr lang="it-IT" b="1">
              <a:latin typeface="Times New Roman" pitchFamily="-84" charset="0"/>
              <a:ea typeface="Times New Roman" pitchFamily="-84" charset="0"/>
              <a:cs typeface="Times New Roman" pitchFamily="-84" charset="0"/>
            </a:endParaRPr>
          </a:p>
        </p:txBody>
      </p:sp>
    </p:spTree>
    <p:extLst>
      <p:ext uri="{BB962C8B-B14F-4D97-AF65-F5344CB8AC3E}">
        <p14:creationId xmlns:p14="http://schemas.microsoft.com/office/powerpoint/2010/main" val="160174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egnaposto immagine diapositiva 1"/>
          <p:cNvSpPr>
            <a:spLocks noGrp="1" noRot="1" noChangeAspect="1" noTextEdit="1"/>
          </p:cNvSpPr>
          <p:nvPr>
            <p:ph type="sldImg"/>
          </p:nvPr>
        </p:nvSpPr>
        <p:spPr>
          <a:ln/>
        </p:spPr>
      </p:sp>
      <p:sp>
        <p:nvSpPr>
          <p:cNvPr id="44034"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Calibri" charset="0"/>
            </a:endParaRPr>
          </a:p>
        </p:txBody>
      </p:sp>
      <p:sp>
        <p:nvSpPr>
          <p:cNvPr id="44035"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4" eaLnBrk="0" hangingPunct="0">
              <a:defRPr sz="2400">
                <a:solidFill>
                  <a:schemeClr val="tx1"/>
                </a:solidFill>
                <a:latin typeface="Arial" charset="0"/>
                <a:ea typeface="ＭＳ Ｐゴシック" charset="0"/>
              </a:defRPr>
            </a:lvl2pPr>
            <a:lvl3pPr marL="1142937" indent="-228587" eaLnBrk="0" hangingPunct="0">
              <a:defRPr sz="2400">
                <a:solidFill>
                  <a:schemeClr val="tx1"/>
                </a:solidFill>
                <a:latin typeface="Arial" charset="0"/>
                <a:ea typeface="ＭＳ Ｐゴシック" charset="0"/>
              </a:defRPr>
            </a:lvl3pPr>
            <a:lvl4pPr marL="1600112" indent="-228587" eaLnBrk="0" hangingPunct="0">
              <a:defRPr sz="2400">
                <a:solidFill>
                  <a:schemeClr val="tx1"/>
                </a:solidFill>
                <a:latin typeface="Arial" charset="0"/>
                <a:ea typeface="ＭＳ Ｐゴシック" charset="0"/>
              </a:defRPr>
            </a:lvl4pPr>
            <a:lvl5pPr marL="2057287" indent="-228587" eaLnBrk="0" hangingPunct="0">
              <a:defRPr sz="2400">
                <a:solidFill>
                  <a:schemeClr val="tx1"/>
                </a:solidFill>
                <a:latin typeface="Arial" charset="0"/>
                <a:ea typeface="ＭＳ Ｐゴシック" charset="0"/>
              </a:defRPr>
            </a:lvl5pPr>
            <a:lvl6pPr marL="2514461" indent="-228587" eaLnBrk="0" fontAlgn="base" hangingPunct="0">
              <a:spcBef>
                <a:spcPct val="0"/>
              </a:spcBef>
              <a:spcAft>
                <a:spcPct val="0"/>
              </a:spcAft>
              <a:defRPr sz="2400">
                <a:solidFill>
                  <a:schemeClr val="tx1"/>
                </a:solidFill>
                <a:latin typeface="Arial" charset="0"/>
                <a:ea typeface="ＭＳ Ｐゴシック" charset="0"/>
              </a:defRPr>
            </a:lvl6pPr>
            <a:lvl7pPr marL="2971635" indent="-228587" eaLnBrk="0" fontAlgn="base" hangingPunct="0">
              <a:spcBef>
                <a:spcPct val="0"/>
              </a:spcBef>
              <a:spcAft>
                <a:spcPct val="0"/>
              </a:spcAft>
              <a:defRPr sz="2400">
                <a:solidFill>
                  <a:schemeClr val="tx1"/>
                </a:solidFill>
                <a:latin typeface="Arial" charset="0"/>
                <a:ea typeface="ＭＳ Ｐゴシック" charset="0"/>
              </a:defRPr>
            </a:lvl7pPr>
            <a:lvl8pPr marL="3428810" indent="-228587" eaLnBrk="0" fontAlgn="base" hangingPunct="0">
              <a:spcBef>
                <a:spcPct val="0"/>
              </a:spcBef>
              <a:spcAft>
                <a:spcPct val="0"/>
              </a:spcAft>
              <a:defRPr sz="2400">
                <a:solidFill>
                  <a:schemeClr val="tx1"/>
                </a:solidFill>
                <a:latin typeface="Arial" charset="0"/>
                <a:ea typeface="ＭＳ Ｐゴシック" charset="0"/>
              </a:defRPr>
            </a:lvl8pPr>
            <a:lvl9pPr marL="3885985" indent="-22858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15E266-1305-5E4E-A879-19939259370D}" type="slidenum">
              <a:rPr lang="de-DE" sz="1200">
                <a:solidFill>
                  <a:prstClr val="black"/>
                </a:solidFill>
                <a:latin typeface="Calibri" charset="0"/>
              </a:rPr>
              <a:pPr eaLnBrk="1" hangingPunct="1"/>
              <a:t>7</a:t>
            </a:fld>
            <a:endParaRPr lang="de-DE" sz="1200">
              <a:solidFill>
                <a:prstClr val="black"/>
              </a:solidFill>
              <a:latin typeface="Calibri" charset="0"/>
            </a:endParaRPr>
          </a:p>
        </p:txBody>
      </p:sp>
    </p:spTree>
    <p:extLst>
      <p:ext uri="{BB962C8B-B14F-4D97-AF65-F5344CB8AC3E}">
        <p14:creationId xmlns:p14="http://schemas.microsoft.com/office/powerpoint/2010/main" val="22022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egnaposto immagine diapositiva 1"/>
          <p:cNvSpPr>
            <a:spLocks noGrp="1" noRot="1" noChangeAspect="1" noTextEdit="1"/>
          </p:cNvSpPr>
          <p:nvPr>
            <p:ph type="sldImg"/>
          </p:nvPr>
        </p:nvSpPr>
        <p:spPr>
          <a:ln/>
        </p:spPr>
      </p:sp>
      <p:sp>
        <p:nvSpPr>
          <p:cNvPr id="39938"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Calibri" charset="0"/>
            </a:endParaRPr>
          </a:p>
        </p:txBody>
      </p:sp>
      <p:sp>
        <p:nvSpPr>
          <p:cNvPr id="39939"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1908C6-E264-B04A-8874-3B26AD0E5AAD}" type="slidenum">
              <a:rPr lang="de-DE" sz="1200">
                <a:solidFill>
                  <a:prstClr val="black"/>
                </a:solidFill>
                <a:latin typeface="Calibri" charset="0"/>
              </a:rPr>
              <a:pPr eaLnBrk="1" hangingPunct="1"/>
              <a:t>9</a:t>
            </a:fld>
            <a:endParaRPr lang="de-DE" sz="1200">
              <a:solidFill>
                <a:prstClr val="black"/>
              </a:solidFill>
              <a:latin typeface="Calibri" charset="0"/>
            </a:endParaRPr>
          </a:p>
        </p:txBody>
      </p:sp>
    </p:spTree>
    <p:extLst>
      <p:ext uri="{BB962C8B-B14F-4D97-AF65-F5344CB8AC3E}">
        <p14:creationId xmlns:p14="http://schemas.microsoft.com/office/powerpoint/2010/main" val="243377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egnaposto immagine diapositiva 1"/>
          <p:cNvSpPr>
            <a:spLocks noGrp="1" noRot="1" noChangeAspect="1" noTextEdit="1"/>
          </p:cNvSpPr>
          <p:nvPr>
            <p:ph type="sldImg"/>
          </p:nvPr>
        </p:nvSpPr>
        <p:spPr>
          <a:ln/>
        </p:spPr>
      </p:sp>
      <p:sp>
        <p:nvSpPr>
          <p:cNvPr id="46082"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Calibri" charset="0"/>
            </a:endParaRPr>
          </a:p>
        </p:txBody>
      </p:sp>
      <p:sp>
        <p:nvSpPr>
          <p:cNvPr id="46083"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49A914-C851-FE4A-9A1A-3A06E70136EE}" type="slidenum">
              <a:rPr lang="de-DE" sz="1200">
                <a:solidFill>
                  <a:prstClr val="black"/>
                </a:solidFill>
                <a:latin typeface="Calibri" charset="0"/>
              </a:rPr>
              <a:pPr eaLnBrk="1" hangingPunct="1"/>
              <a:t>10</a:t>
            </a:fld>
            <a:endParaRPr lang="de-DE" sz="1200">
              <a:solidFill>
                <a:prstClr val="black"/>
              </a:solidFill>
              <a:latin typeface="Calibri" charset="0"/>
            </a:endParaRPr>
          </a:p>
        </p:txBody>
      </p:sp>
    </p:spTree>
    <p:extLst>
      <p:ext uri="{BB962C8B-B14F-4D97-AF65-F5344CB8AC3E}">
        <p14:creationId xmlns:p14="http://schemas.microsoft.com/office/powerpoint/2010/main" val="20458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egnaposto immagine diapositiva 1"/>
          <p:cNvSpPr>
            <a:spLocks noGrp="1" noRot="1" noChangeAspect="1" noTextEdit="1"/>
          </p:cNvSpPr>
          <p:nvPr>
            <p:ph type="sldImg"/>
          </p:nvPr>
        </p:nvSpPr>
        <p:spPr>
          <a:ln/>
        </p:spPr>
      </p:sp>
      <p:sp>
        <p:nvSpPr>
          <p:cNvPr id="50178"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Calibri" charset="0"/>
            </a:endParaRPr>
          </a:p>
        </p:txBody>
      </p:sp>
      <p:sp>
        <p:nvSpPr>
          <p:cNvPr id="50179"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0902DC-9485-8D4F-989A-6EC4C271D0F2}" type="slidenum">
              <a:rPr lang="de-DE" sz="1200">
                <a:solidFill>
                  <a:prstClr val="black"/>
                </a:solidFill>
                <a:latin typeface="Calibri" charset="0"/>
              </a:rPr>
              <a:pPr eaLnBrk="1" hangingPunct="1"/>
              <a:t>11</a:t>
            </a:fld>
            <a:endParaRPr lang="de-DE" sz="1200">
              <a:solidFill>
                <a:prstClr val="black"/>
              </a:solidFill>
              <a:latin typeface="Calibri" charset="0"/>
            </a:endParaRPr>
          </a:p>
        </p:txBody>
      </p:sp>
    </p:spTree>
    <p:extLst>
      <p:ext uri="{BB962C8B-B14F-4D97-AF65-F5344CB8AC3E}">
        <p14:creationId xmlns:p14="http://schemas.microsoft.com/office/powerpoint/2010/main" val="152818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kern="1200" baseline="0" dirty="0" smtClean="0">
                <a:solidFill>
                  <a:schemeClr val="tx1"/>
                </a:solidFill>
                <a:latin typeface="+mn-lt"/>
                <a:ea typeface="+mn-ea"/>
                <a:cs typeface="+mn-cs"/>
              </a:rPr>
              <a:t>A systematic review and meta</a:t>
            </a:r>
            <a:r>
              <a:rPr lang="it-IT" sz="1200" b="1" kern="1200" baseline="0" dirty="0" smtClean="0">
                <a:solidFill>
                  <a:schemeClr val="tx1"/>
                </a:solidFill>
                <a:latin typeface="+mn-lt"/>
                <a:ea typeface="+mn-ea"/>
                <a:cs typeface="+mn-cs"/>
              </a:rPr>
              <a:t>‐analysis of studies comparing the frequency </a:t>
            </a:r>
            <a:r>
              <a:rPr lang="it-IT" sz="1200" kern="1200" baseline="0" dirty="0" smtClean="0">
                <a:solidFill>
                  <a:schemeClr val="tx1"/>
                </a:solidFill>
                <a:latin typeface="+mn-lt"/>
                <a:ea typeface="+mn-ea"/>
                <a:cs typeface="+mn-cs"/>
              </a:rPr>
              <a:t>of resistant pathogens (defined as methicillin</a:t>
            </a:r>
            <a:r>
              <a:rPr lang="it-IT" sz="1200" b="1" kern="1200" baseline="0" dirty="0" smtClean="0">
                <a:solidFill>
                  <a:schemeClr val="tx1"/>
                </a:solidFill>
                <a:latin typeface="+mn-lt"/>
                <a:ea typeface="+mn-ea"/>
                <a:cs typeface="+mn-cs"/>
              </a:rPr>
              <a:t>‐resistant Staphylococcus aureus, </a:t>
            </a:r>
            <a:r>
              <a:rPr lang="it-IT" sz="1200" kern="1200" baseline="0" dirty="0" smtClean="0">
                <a:solidFill>
                  <a:schemeClr val="tx1"/>
                </a:solidFill>
                <a:latin typeface="+mn-lt"/>
                <a:ea typeface="+mn-ea"/>
                <a:cs typeface="+mn-cs"/>
              </a:rPr>
              <a:t>enterobacteriaceae and Pseudomonas aeruginosa) in populations with HCAP compared to community</a:t>
            </a:r>
            <a:r>
              <a:rPr lang="it-IT" sz="1200" b="1" kern="1200" baseline="0" dirty="0" smtClean="0">
                <a:solidFill>
                  <a:schemeClr val="tx1"/>
                </a:solidFill>
                <a:latin typeface="+mn-lt"/>
                <a:ea typeface="+mn-ea"/>
                <a:cs typeface="+mn-cs"/>
              </a:rPr>
              <a:t>‐acquired pneumonia(CAP). </a:t>
            </a:r>
            <a:r>
              <a:rPr lang="it-IT" sz="1200" b="1" kern="1200" baseline="0" dirty="0" err="1" smtClean="0">
                <a:solidFill>
                  <a:schemeClr val="tx1"/>
                </a:solidFill>
                <a:latin typeface="+mn-lt"/>
                <a:ea typeface="+mn-ea"/>
                <a:cs typeface="+mn-cs"/>
              </a:rPr>
              <a:t>Predictive</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accuracy</a:t>
            </a:r>
            <a:r>
              <a:rPr lang="it-IT" sz="1200" b="1" kern="1200" baseline="0" dirty="0" smtClean="0">
                <a:solidFill>
                  <a:schemeClr val="tx1"/>
                </a:solidFill>
                <a:latin typeface="+mn-lt"/>
                <a:ea typeface="+mn-ea"/>
                <a:cs typeface="+mn-cs"/>
              </a:rPr>
              <a:t> </a:t>
            </a:r>
            <a:r>
              <a:rPr lang="it-IT" sz="1200" b="1" kern="1200" baseline="0" dirty="0" err="1" smtClean="0">
                <a:solidFill>
                  <a:schemeClr val="tx1"/>
                </a:solidFill>
                <a:latin typeface="+mn-lt"/>
                <a:ea typeface="+mn-ea"/>
                <a:cs typeface="+mn-cs"/>
              </a:rPr>
              <a:t>was</a:t>
            </a:r>
            <a:r>
              <a:rPr lang="it-IT" sz="1200" b="1"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evaluated</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using</a:t>
            </a:r>
            <a:r>
              <a:rPr lang="it-IT" sz="1200" kern="1200" baseline="0" dirty="0" smtClean="0">
                <a:solidFill>
                  <a:schemeClr val="tx1"/>
                </a:solidFill>
                <a:latin typeface="+mn-lt"/>
                <a:ea typeface="+mn-ea"/>
                <a:cs typeface="+mn-cs"/>
              </a:rPr>
              <a:t> the area under the </a:t>
            </a:r>
            <a:r>
              <a:rPr lang="it-IT" sz="1200" kern="1200" baseline="0" dirty="0" err="1" smtClean="0">
                <a:solidFill>
                  <a:schemeClr val="tx1"/>
                </a:solidFill>
                <a:latin typeface="+mn-lt"/>
                <a:ea typeface="+mn-ea"/>
                <a:cs typeface="+mn-cs"/>
              </a:rPr>
              <a:t>receiver</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operator</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characteristic</a:t>
            </a:r>
            <a:r>
              <a:rPr lang="it-IT" sz="1200" kern="1200" baseline="0" dirty="0" smtClean="0">
                <a:solidFill>
                  <a:schemeClr val="tx1"/>
                </a:solidFill>
                <a:latin typeface="+mn-lt"/>
                <a:ea typeface="+mn-ea"/>
                <a:cs typeface="+mn-cs"/>
              </a:rPr>
              <a:t> curve(AUC). The </a:t>
            </a:r>
            <a:r>
              <a:rPr lang="it-IT" sz="1200" kern="1200" baseline="0" dirty="0" err="1" smtClean="0">
                <a:solidFill>
                  <a:schemeClr val="tx1"/>
                </a:solidFill>
                <a:latin typeface="+mn-lt"/>
                <a:ea typeface="+mn-ea"/>
                <a:cs typeface="+mn-cs"/>
              </a:rPr>
              <a:t>frequency</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of</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pathogens</a:t>
            </a:r>
            <a:r>
              <a:rPr lang="it-IT" sz="1200" kern="1200" baseline="0" dirty="0" smtClean="0">
                <a:solidFill>
                  <a:schemeClr val="tx1"/>
                </a:solidFill>
                <a:latin typeface="+mn-lt"/>
                <a:ea typeface="+mn-ea"/>
                <a:cs typeface="+mn-cs"/>
              </a:rPr>
              <a:t> in </a:t>
            </a:r>
            <a:r>
              <a:rPr lang="it-IT" sz="1200" kern="1200" baseline="0" dirty="0" err="1" smtClean="0">
                <a:solidFill>
                  <a:schemeClr val="tx1"/>
                </a:solidFill>
                <a:latin typeface="+mn-lt"/>
                <a:ea typeface="+mn-ea"/>
                <a:cs typeface="+mn-cs"/>
              </a:rPr>
              <a:t>each</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group</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were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pooled</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using</a:t>
            </a:r>
            <a:r>
              <a:rPr lang="it-IT" sz="1200" kern="1200" baseline="0" dirty="0" smtClean="0">
                <a:solidFill>
                  <a:schemeClr val="tx1"/>
                </a:solidFill>
                <a:latin typeface="+mn-lt"/>
                <a:ea typeface="+mn-ea"/>
                <a:cs typeface="+mn-cs"/>
              </a:rPr>
              <a:t> a </a:t>
            </a:r>
            <a:r>
              <a:rPr lang="it-IT" sz="1200" kern="1200" baseline="0" dirty="0" err="1" smtClean="0">
                <a:solidFill>
                  <a:schemeClr val="tx1"/>
                </a:solidFill>
                <a:latin typeface="+mn-lt"/>
                <a:ea typeface="+mn-ea"/>
                <a:cs typeface="+mn-cs"/>
              </a:rPr>
              <a:t>random</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effects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model</a:t>
            </a:r>
            <a:r>
              <a:rPr lang="it-IT" sz="1200" kern="1200" baseline="0" dirty="0" smtClean="0">
                <a:solidFill>
                  <a:schemeClr val="tx1"/>
                </a:solidFill>
                <a:latin typeface="+mn-lt"/>
                <a:ea typeface="+mn-ea"/>
                <a:cs typeface="+mn-cs"/>
              </a:rPr>
              <a:t>. 24 </a:t>
            </a:r>
            <a:r>
              <a:rPr lang="it-IT" sz="1200" kern="1200" baseline="0" dirty="0" err="1" smtClean="0">
                <a:solidFill>
                  <a:schemeClr val="tx1"/>
                </a:solidFill>
                <a:latin typeface="+mn-lt"/>
                <a:ea typeface="+mn-ea"/>
                <a:cs typeface="+mn-cs"/>
              </a:rPr>
              <a:t>studies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were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included</a:t>
            </a:r>
            <a:r>
              <a:rPr lang="it-IT" sz="1200" kern="1200" baseline="0" dirty="0" smtClean="0">
                <a:solidFill>
                  <a:schemeClr val="tx1"/>
                </a:solidFill>
                <a:latin typeface="+mn-lt"/>
                <a:ea typeface="+mn-ea"/>
                <a:cs typeface="+mn-cs"/>
              </a:rPr>
              <a:t> (N=22,456). </a:t>
            </a:r>
            <a:r>
              <a:rPr lang="it-IT" sz="1200" kern="1200" baseline="0" dirty="0" err="1" smtClean="0">
                <a:solidFill>
                  <a:schemeClr val="tx1"/>
                </a:solidFill>
                <a:latin typeface="+mn-lt"/>
                <a:ea typeface="+mn-ea"/>
                <a:cs typeface="+mn-cs"/>
              </a:rPr>
              <a:t>Overall</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study</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quality</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was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poor</a:t>
            </a:r>
            <a:r>
              <a:rPr lang="it-IT" sz="1200" kern="1200" baseline="0" dirty="0" smtClean="0">
                <a:solidFill>
                  <a:schemeClr val="tx1"/>
                </a:solidFill>
                <a:latin typeface="+mn-lt"/>
                <a:ea typeface="+mn-ea"/>
                <a:cs typeface="+mn-cs"/>
              </a:rPr>
              <a:t>. HCAP</a:t>
            </a:r>
          </a:p>
          <a:p>
            <a:r>
              <a:rPr lang="it-IT" sz="1200" kern="1200" baseline="0" dirty="0" smtClean="0">
                <a:solidFill>
                  <a:schemeClr val="tx1"/>
                </a:solidFill>
                <a:latin typeface="+mn-lt"/>
                <a:ea typeface="+mn-ea"/>
                <a:cs typeface="+mn-cs"/>
              </a:rPr>
              <a:t>was associated with an increased risk of MRSA Odds Ratio (OR) 4</a:t>
            </a:r>
            <a:r>
              <a:rPr lang="it-IT" sz="1200" b="1" kern="1200" baseline="0" dirty="0" smtClean="0">
                <a:solidFill>
                  <a:schemeClr val="tx1"/>
                </a:solidFill>
                <a:latin typeface="+mn-lt"/>
                <a:ea typeface="+mn-ea"/>
                <a:cs typeface="+mn-cs"/>
              </a:rPr>
              <a:t>·72 (3·69‐6·04,</a:t>
            </a:r>
          </a:p>
          <a:p>
            <a:r>
              <a:rPr lang="it-IT" sz="1200" kern="1200" baseline="0" dirty="0" smtClean="0">
                <a:solidFill>
                  <a:schemeClr val="tx1"/>
                </a:solidFill>
                <a:latin typeface="+mn-lt"/>
                <a:ea typeface="+mn-ea"/>
                <a:cs typeface="+mn-cs"/>
              </a:rPr>
              <a:t>enterobactericeae 2</a:t>
            </a:r>
            <a:r>
              <a:rPr lang="it-IT" sz="1200" b="1" kern="1200" baseline="0" dirty="0" smtClean="0">
                <a:solidFill>
                  <a:schemeClr val="tx1"/>
                </a:solidFill>
                <a:latin typeface="+mn-lt"/>
                <a:ea typeface="+mn-ea"/>
                <a:cs typeface="+mn-cs"/>
              </a:rPr>
              <a:t>·11 (1·69‐2·63), and P.aeruginosa 2·75 (2·04‐3·72): all p&lt;0.0001,</a:t>
            </a:r>
          </a:p>
          <a:p>
            <a:r>
              <a:rPr lang="it-IT" sz="1200" kern="1200" baseline="0" dirty="0" err="1" smtClean="0">
                <a:solidFill>
                  <a:schemeClr val="tx1"/>
                </a:solidFill>
                <a:latin typeface="+mn-lt"/>
                <a:ea typeface="+mn-ea"/>
                <a:cs typeface="+mn-cs"/>
              </a:rPr>
              <a:t>but</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these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analysis</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were</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confounded</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by</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publication</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bias</a:t>
            </a:r>
            <a:r>
              <a:rPr lang="it-IT" sz="1200" kern="1200" baseline="0" dirty="0" smtClean="0">
                <a:solidFill>
                  <a:schemeClr val="tx1"/>
                </a:solidFill>
                <a:latin typeface="+mn-lt"/>
                <a:ea typeface="+mn-ea"/>
                <a:cs typeface="+mn-cs"/>
              </a:rPr>
              <a:t>. The</a:t>
            </a:r>
          </a:p>
          <a:p>
            <a:r>
              <a:rPr lang="it-IT" sz="1200" kern="1200" baseline="0" dirty="0" smtClean="0">
                <a:solidFill>
                  <a:schemeClr val="tx1"/>
                </a:solidFill>
                <a:latin typeface="+mn-lt"/>
                <a:ea typeface="+mn-ea"/>
                <a:cs typeface="+mn-cs"/>
              </a:rPr>
              <a:t>discriminatory ability of HCAP for resistant pathogens was low: AUC 0</a:t>
            </a:r>
            <a:r>
              <a:rPr lang="it-IT" sz="1200" b="1" kern="1200" baseline="0" dirty="0" smtClean="0">
                <a:solidFill>
                  <a:schemeClr val="tx1"/>
                </a:solidFill>
                <a:latin typeface="+mn-lt"/>
                <a:ea typeface="+mn-ea"/>
                <a:cs typeface="+mn-cs"/>
              </a:rPr>
              <a:t>·70 (0·69‐0·71)</a:t>
            </a:r>
          </a:p>
          <a:p>
            <a:r>
              <a:rPr lang="it-IT" sz="1200" kern="1200" baseline="0" dirty="0" smtClean="0">
                <a:solidFill>
                  <a:schemeClr val="tx1"/>
                </a:solidFill>
                <a:latin typeface="+mn-lt"/>
                <a:ea typeface="+mn-ea"/>
                <a:cs typeface="+mn-cs"/>
              </a:rPr>
              <a:t>and was lower in high quality AUC 0</a:t>
            </a:r>
            <a:r>
              <a:rPr lang="it-IT" sz="1200" b="1" kern="1200" baseline="0" dirty="0" smtClean="0">
                <a:solidFill>
                  <a:schemeClr val="tx1"/>
                </a:solidFill>
                <a:latin typeface="+mn-lt"/>
                <a:ea typeface="+mn-ea"/>
                <a:cs typeface="+mn-cs"/>
              </a:rPr>
              <a:t>·66 (0·62‐0·70) and prospective studies AUC 0·64</a:t>
            </a:r>
          </a:p>
          <a:p>
            <a:r>
              <a:rPr lang="it-IT" sz="1200" kern="1200" baseline="0" dirty="0" smtClean="0">
                <a:solidFill>
                  <a:schemeClr val="tx1"/>
                </a:solidFill>
                <a:latin typeface="+mn-lt"/>
                <a:ea typeface="+mn-ea"/>
                <a:cs typeface="+mn-cs"/>
              </a:rPr>
              <a:t>(0</a:t>
            </a:r>
            <a:r>
              <a:rPr lang="it-IT" sz="1200" b="1" kern="1200" baseline="0" dirty="0" smtClean="0">
                <a:solidFill>
                  <a:schemeClr val="tx1"/>
                </a:solidFill>
                <a:latin typeface="+mn-lt"/>
                <a:ea typeface="+mn-ea"/>
                <a:cs typeface="+mn-cs"/>
              </a:rPr>
              <a:t>·62‐0·66). After adjustment for age and co‐morbidities, mortality was not</a:t>
            </a:r>
          </a:p>
          <a:p>
            <a:r>
              <a:rPr lang="it-IT" sz="1200" kern="1200" baseline="0" dirty="0" smtClean="0">
                <a:solidFill>
                  <a:schemeClr val="tx1"/>
                </a:solidFill>
                <a:latin typeface="+mn-lt"/>
                <a:ea typeface="+mn-ea"/>
                <a:cs typeface="+mn-cs"/>
              </a:rPr>
              <a:t>increased in HCAP OR 1</a:t>
            </a:r>
            <a:r>
              <a:rPr lang="it-IT" sz="1200" b="1" kern="1200" baseline="0" dirty="0" smtClean="0">
                <a:solidFill>
                  <a:schemeClr val="tx1"/>
                </a:solidFill>
                <a:latin typeface="+mn-lt"/>
                <a:ea typeface="+mn-ea"/>
                <a:cs typeface="+mn-cs"/>
              </a:rPr>
              <a:t>·20 (0·85‐1·70),p=0·3.</a:t>
            </a:r>
            <a:endParaRPr lang="it-IT" dirty="0"/>
          </a:p>
        </p:txBody>
      </p:sp>
      <p:sp>
        <p:nvSpPr>
          <p:cNvPr id="4" name="Segnaposto numero diapositiva 3"/>
          <p:cNvSpPr>
            <a:spLocks noGrp="1"/>
          </p:cNvSpPr>
          <p:nvPr>
            <p:ph type="sldNum" sz="quarter" idx="10"/>
          </p:nvPr>
        </p:nvSpPr>
        <p:spPr/>
        <p:txBody>
          <a:bodyPr/>
          <a:lstStyle/>
          <a:p>
            <a:fld id="{D393949D-D10C-CF4D-A19F-22ACF54C7309}" type="slidenum">
              <a:rPr lang="it-IT" smtClean="0">
                <a:solidFill>
                  <a:prstClr val="black"/>
                </a:solidFill>
              </a:rPr>
              <a:pPr/>
              <a:t>35</a:t>
            </a:fld>
            <a:endParaRPr lang="it-IT">
              <a:solidFill>
                <a:prstClr val="black"/>
              </a:solidFill>
            </a:endParaRPr>
          </a:p>
        </p:txBody>
      </p:sp>
    </p:spTree>
    <p:extLst>
      <p:ext uri="{BB962C8B-B14F-4D97-AF65-F5344CB8AC3E}">
        <p14:creationId xmlns:p14="http://schemas.microsoft.com/office/powerpoint/2010/main" val="2220515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a typeface="ＭＳ Ｐゴシック" charset="-128"/>
              </a:rPr>
              <a:t>So we assessed the predictive accuracy of HCAP using positive and negative likelihood ratios and the area under the curve. A test is considered to be clinically useful where there is a positive likelihood ratio of over 10, a negative likelihood ratio of less than 0.1 or an area under the curve of greater than 0.75 - and as you can see none of the analyses here reach any of those thresholds.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a typeface="ＭＳ Ｐゴシック" charset="-128"/>
              </a:rPr>
              <a:t>All of our positive likelihood ratios are below 10, </a:t>
            </a:r>
            <a:endParaRPr lang="en-US"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3.jpeg"/><Relationship Id="rId3" Type="http://schemas.openxmlformats.org/officeDocument/2006/relationships/image" Target="../media/image14.jpe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3.jpeg"/><Relationship Id="rId3" Type="http://schemas.openxmlformats.org/officeDocument/2006/relationships/image" Target="../media/image14.jpe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3.jpeg"/><Relationship Id="rId3" Type="http://schemas.openxmlformats.org/officeDocument/2006/relationships/image" Target="../media/image14.jpe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3.jpeg"/><Relationship Id="rId3" Type="http://schemas.openxmlformats.org/officeDocument/2006/relationships/image" Target="../media/image14.jpe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3.jpeg"/><Relationship Id="rId3" Type="http://schemas.openxmlformats.org/officeDocument/2006/relationships/image" Target="../media/image14.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3.jpeg"/><Relationship Id="rId3" Type="http://schemas.openxmlformats.org/officeDocument/2006/relationships/image" Target="../media/image14.jpe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3.jpeg"/><Relationship Id="rId3" Type="http://schemas.openxmlformats.org/officeDocument/2006/relationships/image" Target="../media/image14.jpe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3.jpeg"/><Relationship Id="rId3" Type="http://schemas.openxmlformats.org/officeDocument/2006/relationships/image" Target="../media/image14.jpe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3.jpeg"/><Relationship Id="rId3" Type="http://schemas.openxmlformats.org/officeDocument/2006/relationships/image" Target="../media/image1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3.jpeg"/><Relationship Id="rId3" Type="http://schemas.openxmlformats.org/officeDocument/2006/relationships/image" Target="../media/image14.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Master" Target="../slideMasters/slideMaster5.xml"/><Relationship Id="rId2" Type="http://schemas.openxmlformats.org/officeDocument/2006/relationships/image" Target="../media/image7.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Master" Target="../slideMasters/slideMaster9.xml"/><Relationship Id="rId2" Type="http://schemas.openxmlformats.org/officeDocument/2006/relationships/image" Target="../media/image7.jpe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Master" Target="../slideMasters/slideMaster9.xml"/><Relationship Id="rId2" Type="http://schemas.openxmlformats.org/officeDocument/2006/relationships/image" Target="../media/image7.jpe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Master" Target="../slideMasters/slideMaster9.xml"/><Relationship Id="rId2" Type="http://schemas.openxmlformats.org/officeDocument/2006/relationships/image" Target="../media/image7.jpe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Master" Target="../slideMasters/slideMaster9.xml"/><Relationship Id="rId2" Type="http://schemas.openxmlformats.org/officeDocument/2006/relationships/image" Target="../media/image7.jpe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Master" Target="../slideMasters/slideMaster9.xml"/><Relationship Id="rId2" Type="http://schemas.openxmlformats.org/officeDocument/2006/relationships/image" Target="../media/image7.jpe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Master" Target="../slideMasters/slideMaster9.xml"/><Relationship Id="rId2" Type="http://schemas.openxmlformats.org/officeDocument/2006/relationships/image" Target="../media/image7.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0" y="2492375"/>
            <a:ext cx="9144000" cy="36734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pic>
        <p:nvPicPr>
          <p:cNvPr id="3" name="Picture 3" descr="UHBS_LOGO_CMY[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5375" y="188913"/>
            <a:ext cx="5334000" cy="10525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493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47389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cstate="email"/>
          <a:srcRect/>
          <a:stretch>
            <a:fillRect/>
          </a:stretch>
        </p:blipFill>
        <p:spPr bwMode="auto">
          <a:xfrm>
            <a:off x="0" y="0"/>
            <a:ext cx="1481138" cy="768350"/>
          </a:xfrm>
          <a:prstGeom prst="rect">
            <a:avLst/>
          </a:prstGeom>
          <a:noFill/>
          <a:ln w="9525">
            <a:noFill/>
            <a:miter lim="800000"/>
            <a:headEnd/>
            <a:tailEnd/>
          </a:ln>
        </p:spPr>
      </p:pic>
      <p:pic>
        <p:nvPicPr>
          <p:cNvPr id="7" name="Image 4" descr="Barcelone_3B.tif"/>
          <p:cNvPicPr>
            <a:picLocks noChangeAspect="1"/>
          </p:cNvPicPr>
          <p:nvPr userDrawn="1"/>
        </p:nvPicPr>
        <p:blipFill>
          <a:blip r:embed="rId3" cstate="email"/>
          <a:srcRect/>
          <a:stretch>
            <a:fillRect/>
          </a:stretch>
        </p:blipFill>
        <p:spPr bwMode="auto">
          <a:xfrm>
            <a:off x="4595813" y="6162675"/>
            <a:ext cx="4548187" cy="695325"/>
          </a:xfrm>
          <a:prstGeom prst="rect">
            <a:avLst/>
          </a:prstGeom>
          <a:noFill/>
          <a:ln w="9525">
            <a:noFill/>
            <a:miter lim="800000"/>
            <a:headEnd/>
            <a:tailEnd/>
          </a:ln>
        </p:spPr>
      </p:pic>
      <p:sp>
        <p:nvSpPr>
          <p:cNvPr id="11" name="Sous-titre 2"/>
          <p:cNvSpPr>
            <a:spLocks noGrp="1"/>
          </p:cNvSpPr>
          <p:nvPr>
            <p:ph type="subTitle" idx="1"/>
          </p:nvPr>
        </p:nvSpPr>
        <p:spPr>
          <a:xfrm>
            <a:off x="457200" y="2095500"/>
            <a:ext cx="8229600" cy="95250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12" name="Titre 1"/>
          <p:cNvSpPr>
            <a:spLocks noGrp="1"/>
          </p:cNvSpPr>
          <p:nvPr>
            <p:ph type="title"/>
          </p:nvPr>
        </p:nvSpPr>
        <p:spPr>
          <a:xfrm>
            <a:off x="457200" y="768350"/>
            <a:ext cx="8229600" cy="984250"/>
          </a:xfrm>
        </p:spPr>
        <p:txBody>
          <a:bodyPr/>
          <a:lstStyle>
            <a:lvl1pPr>
              <a:defRPr sz="2800" cap="all"/>
            </a:lvl1pPr>
          </a:lstStyle>
          <a:p>
            <a:r>
              <a:rPr lang="fr-CH" dirty="0" smtClean="0"/>
              <a:t>Cliquez et modifiez le titre</a:t>
            </a:r>
            <a:endParaRPr lang="fr-FR" dirty="0"/>
          </a:p>
        </p:txBody>
      </p:sp>
      <p:sp>
        <p:nvSpPr>
          <p:cNvPr id="13" name="Espace réservé du texte 3"/>
          <p:cNvSpPr>
            <a:spLocks noGrp="1"/>
          </p:cNvSpPr>
          <p:nvPr>
            <p:ph type="body" sz="half" idx="2"/>
          </p:nvPr>
        </p:nvSpPr>
        <p:spPr>
          <a:xfrm>
            <a:off x="457200" y="3048000"/>
            <a:ext cx="8253984" cy="2362200"/>
          </a:xfrm>
        </p:spPr>
        <p:txBody>
          <a:bodyPr>
            <a:normAutofit/>
          </a:bodyPr>
          <a:lstStyle>
            <a:lvl1pPr marL="0" indent="0" algn="ctr">
              <a:buNone/>
              <a:defRPr sz="18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15" name="Espace réservé du texte 3"/>
          <p:cNvSpPr>
            <a:spLocks noGrp="1"/>
          </p:cNvSpPr>
          <p:nvPr>
            <p:ph type="body" sz="half" idx="10"/>
          </p:nvPr>
        </p:nvSpPr>
        <p:spPr>
          <a:xfrm>
            <a:off x="457200" y="5410200"/>
            <a:ext cx="8229600" cy="752475"/>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12855673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cstate="email"/>
          <a:srcRect/>
          <a:stretch>
            <a:fillRect/>
          </a:stretch>
        </p:blipFill>
        <p:spPr bwMode="auto">
          <a:xfrm>
            <a:off x="0" y="0"/>
            <a:ext cx="1481138" cy="768350"/>
          </a:xfrm>
          <a:prstGeom prst="rect">
            <a:avLst/>
          </a:prstGeom>
          <a:noFill/>
          <a:ln w="9525">
            <a:noFill/>
            <a:miter lim="800000"/>
            <a:headEnd/>
            <a:tailEnd/>
          </a:ln>
        </p:spPr>
      </p:pic>
      <p:pic>
        <p:nvPicPr>
          <p:cNvPr id="7" name="Image 4" descr="Barcelone_3B.tif"/>
          <p:cNvPicPr>
            <a:picLocks noChangeAspect="1"/>
          </p:cNvPicPr>
          <p:nvPr userDrawn="1"/>
        </p:nvPicPr>
        <p:blipFill>
          <a:blip r:embed="rId3" cstate="email"/>
          <a:srcRect/>
          <a:stretch>
            <a:fillRect/>
          </a:stretch>
        </p:blipFill>
        <p:spPr bwMode="auto">
          <a:xfrm>
            <a:off x="4595813" y="6162675"/>
            <a:ext cx="4548187" cy="695325"/>
          </a:xfrm>
          <a:prstGeom prst="rect">
            <a:avLst/>
          </a:prstGeom>
          <a:noFill/>
          <a:ln w="9525">
            <a:noFill/>
            <a:miter lim="800000"/>
            <a:headEnd/>
            <a:tailEnd/>
          </a:ln>
        </p:spPr>
      </p:pic>
      <p:sp>
        <p:nvSpPr>
          <p:cNvPr id="2" name="Titre 1"/>
          <p:cNvSpPr>
            <a:spLocks noGrp="1"/>
          </p:cNvSpPr>
          <p:nvPr>
            <p:ph type="title"/>
          </p:nvPr>
        </p:nvSpPr>
        <p:spPr>
          <a:xfrm>
            <a:off x="457200" y="1371600"/>
            <a:ext cx="8229600" cy="1600200"/>
          </a:xfrm>
        </p:spPr>
        <p:txBody>
          <a:bodyPr/>
          <a:lstStyle/>
          <a:p>
            <a:r>
              <a:rPr lang="fr-CH" dirty="0" smtClean="0"/>
              <a:t>Cliquez et modifiez le titre</a:t>
            </a:r>
            <a:endParaRPr lang="fr-FR" dirty="0"/>
          </a:p>
        </p:txBody>
      </p:sp>
      <p:sp>
        <p:nvSpPr>
          <p:cNvPr id="9" name="Sous-titre 2"/>
          <p:cNvSpPr>
            <a:spLocks noGrp="1"/>
          </p:cNvSpPr>
          <p:nvPr>
            <p:ph type="subTitle" idx="1"/>
          </p:nvPr>
        </p:nvSpPr>
        <p:spPr>
          <a:xfrm>
            <a:off x="457200" y="3124200"/>
            <a:ext cx="8229600" cy="1143000"/>
          </a:xfrm>
        </p:spPr>
        <p:txBody>
          <a:bodyPr/>
          <a:lstStyle>
            <a:lvl1pPr marL="0" indent="0" algn="ctr">
              <a:buNone/>
              <a:defRPr sz="2000">
                <a:solidFill>
                  <a:srgbClr val="0052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dirty="0"/>
          </a:p>
        </p:txBody>
      </p:sp>
      <p:sp>
        <p:nvSpPr>
          <p:cNvPr id="6" name="Espace réservé du texte 3"/>
          <p:cNvSpPr>
            <a:spLocks noGrp="1"/>
          </p:cNvSpPr>
          <p:nvPr>
            <p:ph type="body" sz="half" idx="2"/>
          </p:nvPr>
        </p:nvSpPr>
        <p:spPr>
          <a:xfrm>
            <a:off x="457200" y="4267200"/>
            <a:ext cx="8229600" cy="83820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3750646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pic>
        <p:nvPicPr>
          <p:cNvPr id="2" name="Image 3" descr="ERS_CORP_6.tif"/>
          <p:cNvPicPr>
            <a:picLocks noChangeAspect="1"/>
          </p:cNvPicPr>
          <p:nvPr userDrawn="1"/>
        </p:nvPicPr>
        <p:blipFill>
          <a:blip r:embed="rId2" cstate="email"/>
          <a:srcRect/>
          <a:stretch>
            <a:fillRect/>
          </a:stretch>
        </p:blipFill>
        <p:spPr bwMode="auto">
          <a:xfrm>
            <a:off x="0" y="-6350"/>
            <a:ext cx="9144000" cy="6870700"/>
          </a:xfrm>
          <a:prstGeom prst="rect">
            <a:avLst/>
          </a:prstGeom>
          <a:noFill/>
          <a:ln w="9525">
            <a:noFill/>
            <a:miter lim="800000"/>
            <a:headEnd/>
            <a:tailEnd/>
          </a:ln>
        </p:spPr>
      </p:pic>
    </p:spTree>
    <p:extLst>
      <p:ext uri="{BB962C8B-B14F-4D97-AF65-F5344CB8AC3E}">
        <p14:creationId xmlns:p14="http://schemas.microsoft.com/office/powerpoint/2010/main" val="35766762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pic>
        <p:nvPicPr>
          <p:cNvPr id="3" name="Image 3" descr="ERS_CORP_3B.tif"/>
          <p:cNvPicPr>
            <a:picLocks noChangeAspect="1"/>
          </p:cNvPicPr>
          <p:nvPr userDrawn="1"/>
        </p:nvPicPr>
        <p:blipFill>
          <a:blip r:embed="rId2" cstate="email"/>
          <a:srcRect/>
          <a:stretch>
            <a:fillRect/>
          </a:stretch>
        </p:blipFill>
        <p:spPr bwMode="auto">
          <a:xfrm>
            <a:off x="0" y="0"/>
            <a:ext cx="1481138" cy="768350"/>
          </a:xfrm>
          <a:prstGeom prst="rect">
            <a:avLst/>
          </a:prstGeom>
          <a:noFill/>
          <a:ln w="9525">
            <a:noFill/>
            <a:miter lim="800000"/>
            <a:headEnd/>
            <a:tailEnd/>
          </a:ln>
        </p:spPr>
      </p:pic>
      <p:pic>
        <p:nvPicPr>
          <p:cNvPr id="4" name="Image 4" descr="Barcelone_3B.tif"/>
          <p:cNvPicPr>
            <a:picLocks noChangeAspect="1"/>
          </p:cNvPicPr>
          <p:nvPr userDrawn="1"/>
        </p:nvPicPr>
        <p:blipFill>
          <a:blip r:embed="rId3" cstate="email"/>
          <a:srcRect/>
          <a:stretch>
            <a:fillRect/>
          </a:stretch>
        </p:blipFill>
        <p:spPr bwMode="auto">
          <a:xfrm>
            <a:off x="4595813" y="6162675"/>
            <a:ext cx="4548187" cy="695325"/>
          </a:xfrm>
          <a:prstGeom prst="rect">
            <a:avLst/>
          </a:prstGeom>
          <a:noFill/>
          <a:ln w="9525">
            <a:noFill/>
            <a:miter lim="800000"/>
            <a:headEnd/>
            <a:tailEnd/>
          </a:ln>
        </p:spPr>
      </p:pic>
      <p:sp>
        <p:nvSpPr>
          <p:cNvPr id="8" name="Titre 1"/>
          <p:cNvSpPr>
            <a:spLocks noGrp="1"/>
          </p:cNvSpPr>
          <p:nvPr>
            <p:ph type="title"/>
          </p:nvPr>
        </p:nvSpPr>
        <p:spPr>
          <a:xfrm>
            <a:off x="457200" y="768350"/>
            <a:ext cx="8229600" cy="984250"/>
          </a:xfrm>
        </p:spPr>
        <p:txBody>
          <a:bodyPr/>
          <a:lstStyle>
            <a:lvl1pPr>
              <a:defRPr sz="2800" cap="all"/>
            </a:lvl1pPr>
          </a:lstStyle>
          <a:p>
            <a:r>
              <a:rPr lang="fr-CH" smtClean="0"/>
              <a:t>Cliquez et modifiez le titre</a:t>
            </a:r>
            <a:endParaRPr lang="fr-FR" dirty="0"/>
          </a:p>
        </p:txBody>
      </p:sp>
    </p:spTree>
    <p:extLst>
      <p:ext uri="{BB962C8B-B14F-4D97-AF65-F5344CB8AC3E}">
        <p14:creationId xmlns:p14="http://schemas.microsoft.com/office/powerpoint/2010/main" val="24924494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cstate="email"/>
          <a:srcRect/>
          <a:stretch>
            <a:fillRect/>
          </a:stretch>
        </p:blipFill>
        <p:spPr bwMode="auto">
          <a:xfrm>
            <a:off x="0" y="0"/>
            <a:ext cx="1481138" cy="768350"/>
          </a:xfrm>
          <a:prstGeom prst="rect">
            <a:avLst/>
          </a:prstGeom>
          <a:noFill/>
          <a:ln w="9525">
            <a:noFill/>
            <a:miter lim="800000"/>
            <a:headEnd/>
            <a:tailEnd/>
          </a:ln>
        </p:spPr>
      </p:pic>
      <p:pic>
        <p:nvPicPr>
          <p:cNvPr id="8" name="Image 4" descr="Barcelone_3B.tif"/>
          <p:cNvPicPr>
            <a:picLocks noChangeAspect="1"/>
          </p:cNvPicPr>
          <p:nvPr userDrawn="1"/>
        </p:nvPicPr>
        <p:blipFill>
          <a:blip r:embed="rId3" cstate="email"/>
          <a:srcRect/>
          <a:stretch>
            <a:fillRect/>
          </a:stretch>
        </p:blipFill>
        <p:spPr bwMode="auto">
          <a:xfrm>
            <a:off x="4595813" y="6162675"/>
            <a:ext cx="4548187" cy="695325"/>
          </a:xfrm>
          <a:prstGeom prst="rect">
            <a:avLst/>
          </a:prstGeom>
          <a:noFill/>
          <a:ln w="9525">
            <a:noFill/>
            <a:miter lim="800000"/>
            <a:headEnd/>
            <a:tailEnd/>
          </a:ln>
        </p:spPr>
      </p:pic>
      <p:sp>
        <p:nvSpPr>
          <p:cNvPr id="2" name="Titre 1"/>
          <p:cNvSpPr>
            <a:spLocks noGrp="1"/>
          </p:cNvSpPr>
          <p:nvPr>
            <p:ph type="ctrTitle"/>
          </p:nvPr>
        </p:nvSpPr>
        <p:spPr>
          <a:xfrm>
            <a:off x="457200" y="1254125"/>
            <a:ext cx="8229600" cy="1470025"/>
          </a:xfrm>
        </p:spPr>
        <p:txBody>
          <a:bodyPr/>
          <a:lstStyle>
            <a:lvl1pPr>
              <a:defRPr cap="all" baseline="0"/>
            </a:lvl1pPr>
          </a:lstStyle>
          <a:p>
            <a:r>
              <a:rPr lang="fr-CH" smtClean="0"/>
              <a:t>Cliquez et modifiez le titre</a:t>
            </a:r>
            <a:endParaRPr lang="fr-FR" dirty="0"/>
          </a:p>
        </p:txBody>
      </p:sp>
      <p:sp>
        <p:nvSpPr>
          <p:cNvPr id="3" name="Sous-titre 2"/>
          <p:cNvSpPr>
            <a:spLocks noGrp="1"/>
          </p:cNvSpPr>
          <p:nvPr>
            <p:ph type="subTitle" idx="1"/>
          </p:nvPr>
        </p:nvSpPr>
        <p:spPr>
          <a:xfrm>
            <a:off x="457200" y="2724150"/>
            <a:ext cx="8229600" cy="175260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dirty="0"/>
          </a:p>
        </p:txBody>
      </p:sp>
      <p:sp>
        <p:nvSpPr>
          <p:cNvPr id="7" name="Espace réservé du texte 3"/>
          <p:cNvSpPr>
            <a:spLocks noGrp="1"/>
          </p:cNvSpPr>
          <p:nvPr>
            <p:ph type="body" sz="half" idx="2"/>
          </p:nvPr>
        </p:nvSpPr>
        <p:spPr>
          <a:xfrm>
            <a:off x="457200" y="4476750"/>
            <a:ext cx="8229600" cy="838200"/>
          </a:xfrm>
        </p:spPr>
        <p:txBody>
          <a:bodyPr>
            <a:normAutofit/>
          </a:bodyPr>
          <a:lstStyle>
            <a:lvl1pPr marL="0" indent="0" algn="ctr">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9" name="Espace réservé du texte 3"/>
          <p:cNvSpPr>
            <a:spLocks noGrp="1"/>
          </p:cNvSpPr>
          <p:nvPr>
            <p:ph type="body" sz="half" idx="11"/>
          </p:nvPr>
        </p:nvSpPr>
        <p:spPr>
          <a:xfrm>
            <a:off x="457200" y="5314950"/>
            <a:ext cx="8229600" cy="847725"/>
          </a:xfrm>
        </p:spPr>
        <p:txBody>
          <a:bodyPr>
            <a:normAutofit/>
          </a:bodyPr>
          <a:lstStyle>
            <a:lvl1pPr marL="0" indent="0" algn="ctr">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6087686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3" descr="ERS_CORP_3B.tif"/>
          <p:cNvPicPr>
            <a:picLocks noChangeAspect="1"/>
          </p:cNvPicPr>
          <p:nvPr userDrawn="1"/>
        </p:nvPicPr>
        <p:blipFill>
          <a:blip r:embed="rId2" cstate="email"/>
          <a:srcRect/>
          <a:stretch>
            <a:fillRect/>
          </a:stretch>
        </p:blipFill>
        <p:spPr bwMode="auto">
          <a:xfrm>
            <a:off x="0" y="0"/>
            <a:ext cx="1481138" cy="768350"/>
          </a:xfrm>
          <a:prstGeom prst="rect">
            <a:avLst/>
          </a:prstGeom>
          <a:noFill/>
          <a:ln w="9525">
            <a:noFill/>
            <a:miter lim="800000"/>
            <a:headEnd/>
            <a:tailEnd/>
          </a:ln>
        </p:spPr>
      </p:pic>
      <p:pic>
        <p:nvPicPr>
          <p:cNvPr id="8" name="Image 4" descr="Barcelone_3B.tif"/>
          <p:cNvPicPr>
            <a:picLocks noChangeAspect="1"/>
          </p:cNvPicPr>
          <p:nvPr userDrawn="1"/>
        </p:nvPicPr>
        <p:blipFill>
          <a:blip r:embed="rId3" cstate="email"/>
          <a:srcRect/>
          <a:stretch>
            <a:fillRect/>
          </a:stretch>
        </p:blipFill>
        <p:spPr bwMode="auto">
          <a:xfrm>
            <a:off x="4595813" y="6162675"/>
            <a:ext cx="4548187" cy="695325"/>
          </a:xfrm>
          <a:prstGeom prst="rect">
            <a:avLst/>
          </a:prstGeom>
          <a:noFill/>
          <a:ln w="9525">
            <a:noFill/>
            <a:miter lim="800000"/>
            <a:headEnd/>
            <a:tailEnd/>
          </a:ln>
        </p:spPr>
      </p:pic>
      <p:sp>
        <p:nvSpPr>
          <p:cNvPr id="7" name="Sous-titre 2"/>
          <p:cNvSpPr>
            <a:spLocks noGrp="1"/>
          </p:cNvSpPr>
          <p:nvPr>
            <p:ph type="subTitle" idx="1"/>
          </p:nvPr>
        </p:nvSpPr>
        <p:spPr>
          <a:xfrm>
            <a:off x="457200" y="1752600"/>
            <a:ext cx="8229600" cy="952500"/>
          </a:xfrm>
        </p:spPr>
        <p:txBody>
          <a:bodyPr/>
          <a:lstStyle>
            <a:lvl1pPr marL="0" indent="0" algn="ctr">
              <a:buNone/>
              <a:defRPr>
                <a:solidFill>
                  <a:srgbClr val="003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dirty="0"/>
          </a:p>
        </p:txBody>
      </p:sp>
      <p:sp>
        <p:nvSpPr>
          <p:cNvPr id="9" name="Espace réservé du texte 3"/>
          <p:cNvSpPr>
            <a:spLocks noGrp="1"/>
          </p:cNvSpPr>
          <p:nvPr>
            <p:ph type="body" sz="half" idx="2"/>
          </p:nvPr>
        </p:nvSpPr>
        <p:spPr>
          <a:xfrm>
            <a:off x="457200" y="2705100"/>
            <a:ext cx="8229600" cy="2609850"/>
          </a:xfrm>
        </p:spPr>
        <p:txBody>
          <a:bodyPr>
            <a:normAutofit/>
          </a:bodyPr>
          <a:lstStyle>
            <a:lvl1pPr marL="0" indent="0" algn="l">
              <a:buNone/>
              <a:defRPr sz="18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13" name="Titre 1"/>
          <p:cNvSpPr>
            <a:spLocks noGrp="1"/>
          </p:cNvSpPr>
          <p:nvPr>
            <p:ph type="title"/>
          </p:nvPr>
        </p:nvSpPr>
        <p:spPr>
          <a:xfrm>
            <a:off x="457200" y="768350"/>
            <a:ext cx="8229600" cy="984250"/>
          </a:xfrm>
        </p:spPr>
        <p:txBody>
          <a:bodyPr/>
          <a:lstStyle>
            <a:lvl1pPr>
              <a:defRPr sz="2800" cap="all"/>
            </a:lvl1pPr>
          </a:lstStyle>
          <a:p>
            <a:r>
              <a:rPr lang="fr-CH" dirty="0" smtClean="0"/>
              <a:t>Cliquez et modifiez le titre</a:t>
            </a:r>
            <a:endParaRPr lang="fr-FR" dirty="0"/>
          </a:p>
        </p:txBody>
      </p:sp>
      <p:sp>
        <p:nvSpPr>
          <p:cNvPr id="10" name="Espace réservé du texte 3"/>
          <p:cNvSpPr>
            <a:spLocks noGrp="1"/>
          </p:cNvSpPr>
          <p:nvPr>
            <p:ph type="body" sz="half" idx="11"/>
          </p:nvPr>
        </p:nvSpPr>
        <p:spPr>
          <a:xfrm>
            <a:off x="457200" y="5314949"/>
            <a:ext cx="8229600" cy="847725"/>
          </a:xfrm>
        </p:spPr>
        <p:txBody>
          <a:bodyPr>
            <a:normAutofit/>
          </a:bodyPr>
          <a:lstStyle>
            <a:lvl1pPr marL="0" indent="0" algn="l">
              <a:buNone/>
              <a:defRPr sz="1400" b="0" i="0" baseline="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dirty="0" smtClean="0"/>
              <a:t>Cliquez pour modifier les styles du texte du masque</a:t>
            </a:r>
          </a:p>
        </p:txBody>
      </p:sp>
    </p:spTree>
    <p:extLst>
      <p:ext uri="{BB962C8B-B14F-4D97-AF65-F5344CB8AC3E}">
        <p14:creationId xmlns:p14="http://schemas.microsoft.com/office/powerpoint/2010/main" val="1279952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4" name="Image 3" descr="ERS_CORP_3B.tif"/>
          <p:cNvPicPr>
            <a:picLocks noChangeAspect="1"/>
          </p:cNvPicPr>
          <p:nvPr userDrawn="1"/>
        </p:nvPicPr>
        <p:blipFill>
          <a:blip r:embed="rId2" cstate="email"/>
          <a:srcRect/>
          <a:stretch>
            <a:fillRect/>
          </a:stretch>
        </p:blipFill>
        <p:spPr bwMode="auto">
          <a:xfrm>
            <a:off x="0" y="0"/>
            <a:ext cx="1481138" cy="768350"/>
          </a:xfrm>
          <a:prstGeom prst="rect">
            <a:avLst/>
          </a:prstGeom>
          <a:noFill/>
          <a:ln w="9525">
            <a:noFill/>
            <a:miter lim="800000"/>
            <a:headEnd/>
            <a:tailEnd/>
          </a:ln>
        </p:spPr>
      </p:pic>
      <p:pic>
        <p:nvPicPr>
          <p:cNvPr id="5" name="Image 4" descr="Barcelone_3B.tif"/>
          <p:cNvPicPr>
            <a:picLocks noChangeAspect="1"/>
          </p:cNvPicPr>
          <p:nvPr userDrawn="1"/>
        </p:nvPicPr>
        <p:blipFill>
          <a:blip r:embed="rId3" cstate="email"/>
          <a:srcRect/>
          <a:stretch>
            <a:fillRect/>
          </a:stretch>
        </p:blipFill>
        <p:spPr bwMode="auto">
          <a:xfrm>
            <a:off x="4595813" y="6162675"/>
            <a:ext cx="4548187" cy="695325"/>
          </a:xfrm>
          <a:prstGeom prst="rect">
            <a:avLst/>
          </a:prstGeom>
          <a:noFill/>
          <a:ln w="9525">
            <a:noFill/>
            <a:miter lim="800000"/>
            <a:headEnd/>
            <a:tailEnd/>
          </a:ln>
        </p:spPr>
      </p:pic>
      <p:sp>
        <p:nvSpPr>
          <p:cNvPr id="2" name="Titre 1"/>
          <p:cNvSpPr>
            <a:spLocks noGrp="1"/>
          </p:cNvSpPr>
          <p:nvPr>
            <p:ph type="title"/>
          </p:nvPr>
        </p:nvSpPr>
        <p:spPr>
          <a:xfrm>
            <a:off x="457200" y="4406900"/>
            <a:ext cx="8302626" cy="1362075"/>
          </a:xfrm>
        </p:spPr>
        <p:txBody>
          <a:bodyPr anchor="t"/>
          <a:lstStyle>
            <a:lvl1pPr algn="ctr">
              <a:defRPr sz="2800" b="0" i="0" cap="all" baseline="0"/>
            </a:lvl1pPr>
          </a:lstStyle>
          <a:p>
            <a:r>
              <a:rPr lang="fr-CH" smtClean="0"/>
              <a:t>Cliquez et modifiez le titre</a:t>
            </a:r>
            <a:endParaRPr lang="fr-FR" dirty="0"/>
          </a:p>
        </p:txBody>
      </p:sp>
      <p:sp>
        <p:nvSpPr>
          <p:cNvPr id="3" name="Espace réservé du texte 2"/>
          <p:cNvSpPr>
            <a:spLocks noGrp="1"/>
          </p:cNvSpPr>
          <p:nvPr>
            <p:ph type="body" idx="1"/>
          </p:nvPr>
        </p:nvSpPr>
        <p:spPr>
          <a:xfrm>
            <a:off x="457200" y="2906713"/>
            <a:ext cx="8302626" cy="1500187"/>
          </a:xfrm>
        </p:spPr>
        <p:txBody>
          <a:bodyPr anchor="b">
            <a:normAutofit/>
          </a:bodyPr>
          <a:lstStyle>
            <a:lvl1pPr marL="0" indent="0" algn="ctr">
              <a:buNone/>
              <a:defRPr sz="2000" b="1" i="0">
                <a:solidFill>
                  <a:srgbClr val="005291"/>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Tree>
    <p:extLst>
      <p:ext uri="{BB962C8B-B14F-4D97-AF65-F5344CB8AC3E}">
        <p14:creationId xmlns:p14="http://schemas.microsoft.com/office/powerpoint/2010/main" val="3862972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cstate="email"/>
          <a:srcRect/>
          <a:stretch>
            <a:fillRect/>
          </a:stretch>
        </p:blipFill>
        <p:spPr bwMode="auto">
          <a:xfrm>
            <a:off x="0" y="0"/>
            <a:ext cx="1481138" cy="768350"/>
          </a:xfrm>
          <a:prstGeom prst="rect">
            <a:avLst/>
          </a:prstGeom>
          <a:noFill/>
          <a:ln w="9525">
            <a:noFill/>
            <a:miter lim="800000"/>
            <a:headEnd/>
            <a:tailEnd/>
          </a:ln>
        </p:spPr>
      </p:pic>
      <p:pic>
        <p:nvPicPr>
          <p:cNvPr id="6" name="Image 4" descr="Barcelone_3B.tif"/>
          <p:cNvPicPr>
            <a:picLocks noChangeAspect="1"/>
          </p:cNvPicPr>
          <p:nvPr userDrawn="1"/>
        </p:nvPicPr>
        <p:blipFill>
          <a:blip r:embed="rId3" cstate="email"/>
          <a:srcRect/>
          <a:stretch>
            <a:fillRect/>
          </a:stretch>
        </p:blipFill>
        <p:spPr bwMode="auto">
          <a:xfrm>
            <a:off x="4595813" y="6162675"/>
            <a:ext cx="4548187" cy="695325"/>
          </a:xfrm>
          <a:prstGeom prst="rect">
            <a:avLst/>
          </a:prstGeom>
          <a:noFill/>
          <a:ln w="9525">
            <a:noFill/>
            <a:miter lim="800000"/>
            <a:headEnd/>
            <a:tailEnd/>
          </a:ln>
        </p:spPr>
      </p:pic>
      <p:sp>
        <p:nvSpPr>
          <p:cNvPr id="2" name="Titre 1"/>
          <p:cNvSpPr>
            <a:spLocks noGrp="1"/>
          </p:cNvSpPr>
          <p:nvPr>
            <p:ph type="title"/>
          </p:nvPr>
        </p:nvSpPr>
        <p:spPr>
          <a:xfrm>
            <a:off x="457200" y="768350"/>
            <a:ext cx="8229600" cy="831850"/>
          </a:xfrm>
        </p:spPr>
        <p:txBody>
          <a:bodyPr/>
          <a:lstStyle>
            <a:lvl1pPr>
              <a:defRPr cap="all"/>
            </a:lvl1pPr>
          </a:lstStyle>
          <a:p>
            <a:r>
              <a:rPr lang="fr-CH" dirty="0" smtClean="0"/>
              <a:t>Cliquez et modifiez le titre</a:t>
            </a:r>
            <a:endParaRPr lang="fr-FR" dirty="0"/>
          </a:p>
        </p:txBody>
      </p:sp>
      <p:sp>
        <p:nvSpPr>
          <p:cNvPr id="3" name="Espace réservé du contenu 2"/>
          <p:cNvSpPr>
            <a:spLocks noGrp="1"/>
          </p:cNvSpPr>
          <p:nvPr>
            <p:ph sz="half" idx="1"/>
          </p:nvPr>
        </p:nvSpPr>
        <p:spPr>
          <a:xfrm>
            <a:off x="457200" y="1600200"/>
            <a:ext cx="4038600" cy="4562475"/>
          </a:xfrm>
        </p:spPr>
        <p:txBody>
          <a:bodyPr/>
          <a:lstStyle>
            <a:lvl1pPr>
              <a:defRPr sz="2000">
                <a:latin typeface="Aria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
        <p:nvSpPr>
          <p:cNvPr id="4" name="Espace réservé du contenu 3"/>
          <p:cNvSpPr>
            <a:spLocks noGrp="1"/>
          </p:cNvSpPr>
          <p:nvPr>
            <p:ph sz="half" idx="2"/>
          </p:nvPr>
        </p:nvSpPr>
        <p:spPr>
          <a:xfrm>
            <a:off x="4648200" y="1600200"/>
            <a:ext cx="4038600" cy="4562475"/>
          </a:xfrm>
        </p:spPr>
        <p:txBody>
          <a:bodyPr/>
          <a:lstStyle>
            <a:lvl1pPr>
              <a:defRPr sz="2000">
                <a:latin typeface="Arial"/>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Tree>
    <p:extLst>
      <p:ext uri="{BB962C8B-B14F-4D97-AF65-F5344CB8AC3E}">
        <p14:creationId xmlns:p14="http://schemas.microsoft.com/office/powerpoint/2010/main" val="27852389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3" descr="ERS_CORP_3B.tif"/>
          <p:cNvPicPr>
            <a:picLocks noChangeAspect="1"/>
          </p:cNvPicPr>
          <p:nvPr userDrawn="1"/>
        </p:nvPicPr>
        <p:blipFill>
          <a:blip r:embed="rId2" cstate="email"/>
          <a:srcRect/>
          <a:stretch>
            <a:fillRect/>
          </a:stretch>
        </p:blipFill>
        <p:spPr bwMode="auto">
          <a:xfrm>
            <a:off x="0" y="0"/>
            <a:ext cx="1481138" cy="768350"/>
          </a:xfrm>
          <a:prstGeom prst="rect">
            <a:avLst/>
          </a:prstGeom>
          <a:noFill/>
          <a:ln w="9525">
            <a:noFill/>
            <a:miter lim="800000"/>
            <a:headEnd/>
            <a:tailEnd/>
          </a:ln>
        </p:spPr>
      </p:pic>
      <p:pic>
        <p:nvPicPr>
          <p:cNvPr id="8" name="Image 4" descr="Barcelone_3B.tif"/>
          <p:cNvPicPr>
            <a:picLocks noChangeAspect="1"/>
          </p:cNvPicPr>
          <p:nvPr userDrawn="1"/>
        </p:nvPicPr>
        <p:blipFill>
          <a:blip r:embed="rId3" cstate="email"/>
          <a:srcRect/>
          <a:stretch>
            <a:fillRect/>
          </a:stretch>
        </p:blipFill>
        <p:spPr bwMode="auto">
          <a:xfrm>
            <a:off x="4595813" y="6162675"/>
            <a:ext cx="4548187" cy="695325"/>
          </a:xfrm>
          <a:prstGeom prst="rect">
            <a:avLst/>
          </a:prstGeom>
          <a:noFill/>
          <a:ln w="9525">
            <a:noFill/>
            <a:miter lim="800000"/>
            <a:headEnd/>
            <a:tailEnd/>
          </a:ln>
        </p:spPr>
      </p:pic>
      <p:sp>
        <p:nvSpPr>
          <p:cNvPr id="2" name="Titre 1"/>
          <p:cNvSpPr>
            <a:spLocks noGrp="1"/>
          </p:cNvSpPr>
          <p:nvPr>
            <p:ph type="title"/>
          </p:nvPr>
        </p:nvSpPr>
        <p:spPr>
          <a:xfrm>
            <a:off x="457200" y="768350"/>
            <a:ext cx="8229600" cy="766762"/>
          </a:xfrm>
        </p:spPr>
        <p:txBody>
          <a:bodyPr/>
          <a:lstStyle>
            <a:lvl1pPr>
              <a:defRPr cap="all" baseline="0"/>
            </a:lvl1pPr>
          </a:lstStyle>
          <a:p>
            <a:r>
              <a:rPr lang="fr-CH" dirty="0" smtClean="0"/>
              <a:t>Cliquez et modifiez le titre</a:t>
            </a:r>
            <a:endParaRPr lang="fr-FR" dirty="0"/>
          </a:p>
        </p:txBody>
      </p:sp>
      <p:sp>
        <p:nvSpPr>
          <p:cNvPr id="3" name="Espace réservé du texte 2"/>
          <p:cNvSpPr>
            <a:spLocks noGrp="1"/>
          </p:cNvSpPr>
          <p:nvPr>
            <p:ph type="body" idx="1"/>
          </p:nvPr>
        </p:nvSpPr>
        <p:spPr>
          <a:xfrm>
            <a:off x="457200" y="1535112"/>
            <a:ext cx="4040188" cy="7619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297112"/>
            <a:ext cx="4040188" cy="3865563"/>
          </a:xfrm>
        </p:spPr>
        <p:txBody>
          <a:bodyPr/>
          <a:lstStyle>
            <a:lvl1pPr>
              <a:defRPr sz="2000" b="0" i="0">
                <a:latin typeface="Aria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
        <p:nvSpPr>
          <p:cNvPr id="5" name="Espace réservé du texte 4"/>
          <p:cNvSpPr>
            <a:spLocks noGrp="1"/>
          </p:cNvSpPr>
          <p:nvPr>
            <p:ph type="body" sz="quarter" idx="3"/>
          </p:nvPr>
        </p:nvSpPr>
        <p:spPr>
          <a:xfrm>
            <a:off x="4645025" y="1535112"/>
            <a:ext cx="4041775" cy="7619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297112"/>
            <a:ext cx="4041775" cy="3865563"/>
          </a:xfrm>
        </p:spPr>
        <p:txBody>
          <a:bodyPr/>
          <a:lstStyle>
            <a:lvl1pPr>
              <a:defRPr sz="2000" b="0" i="0">
                <a:latin typeface="Arial"/>
              </a:defRPr>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dirty="0"/>
          </a:p>
        </p:txBody>
      </p:sp>
    </p:spTree>
    <p:extLst>
      <p:ext uri="{BB962C8B-B14F-4D97-AF65-F5344CB8AC3E}">
        <p14:creationId xmlns:p14="http://schemas.microsoft.com/office/powerpoint/2010/main" val="39821488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cstate="email"/>
          <a:srcRect/>
          <a:stretch>
            <a:fillRect/>
          </a:stretch>
        </p:blipFill>
        <p:spPr bwMode="auto">
          <a:xfrm>
            <a:off x="0" y="0"/>
            <a:ext cx="1481138" cy="768350"/>
          </a:xfrm>
          <a:prstGeom prst="rect">
            <a:avLst/>
          </a:prstGeom>
          <a:noFill/>
          <a:ln w="9525">
            <a:noFill/>
            <a:miter lim="800000"/>
            <a:headEnd/>
            <a:tailEnd/>
          </a:ln>
        </p:spPr>
      </p:pic>
      <p:pic>
        <p:nvPicPr>
          <p:cNvPr id="6" name="Image 4" descr="Barcelone_3B.tif"/>
          <p:cNvPicPr>
            <a:picLocks noChangeAspect="1"/>
          </p:cNvPicPr>
          <p:nvPr userDrawn="1"/>
        </p:nvPicPr>
        <p:blipFill>
          <a:blip r:embed="rId3" cstate="email"/>
          <a:srcRect/>
          <a:stretch>
            <a:fillRect/>
          </a:stretch>
        </p:blipFill>
        <p:spPr bwMode="auto">
          <a:xfrm>
            <a:off x="4595813" y="6162675"/>
            <a:ext cx="4548187" cy="695325"/>
          </a:xfrm>
          <a:prstGeom prst="rect">
            <a:avLst/>
          </a:prstGeom>
          <a:noFill/>
          <a:ln w="9525">
            <a:noFill/>
            <a:miter lim="800000"/>
            <a:headEnd/>
            <a:tailEnd/>
          </a:ln>
        </p:spPr>
      </p:pic>
      <p:sp>
        <p:nvSpPr>
          <p:cNvPr id="2" name="Titre 1"/>
          <p:cNvSpPr>
            <a:spLocks noGrp="1"/>
          </p:cNvSpPr>
          <p:nvPr>
            <p:ph type="title"/>
          </p:nvPr>
        </p:nvSpPr>
        <p:spPr>
          <a:xfrm>
            <a:off x="457200" y="768350"/>
            <a:ext cx="3008313" cy="666750"/>
          </a:xfrm>
        </p:spPr>
        <p:txBody>
          <a:bodyPr anchor="b"/>
          <a:lstStyle>
            <a:lvl1pPr algn="l">
              <a:defRPr sz="2000" b="0" i="0" cap="all" baseline="0"/>
            </a:lvl1pPr>
          </a:lstStyle>
          <a:p>
            <a:r>
              <a:rPr lang="fr-CH" dirty="0" smtClean="0"/>
              <a:t>Cliquez et modifiez le titre</a:t>
            </a:r>
            <a:endParaRPr lang="fr-FR" dirty="0"/>
          </a:p>
        </p:txBody>
      </p:sp>
      <p:sp>
        <p:nvSpPr>
          <p:cNvPr id="3" name="Espace réservé du contenu 2"/>
          <p:cNvSpPr>
            <a:spLocks noGrp="1"/>
          </p:cNvSpPr>
          <p:nvPr>
            <p:ph idx="1"/>
          </p:nvPr>
        </p:nvSpPr>
        <p:spPr>
          <a:xfrm>
            <a:off x="3575050" y="768350"/>
            <a:ext cx="5111750" cy="5394325"/>
          </a:xfr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fr-FR" dirty="0"/>
          </a:p>
        </p:txBody>
      </p:sp>
      <p:sp>
        <p:nvSpPr>
          <p:cNvPr id="4" name="Espace réservé du texte 3"/>
          <p:cNvSpPr>
            <a:spLocks noGrp="1"/>
          </p:cNvSpPr>
          <p:nvPr>
            <p:ph type="body" sz="half" idx="2"/>
          </p:nvPr>
        </p:nvSpPr>
        <p:spPr>
          <a:xfrm>
            <a:off x="457200" y="1435100"/>
            <a:ext cx="3008313" cy="4727575"/>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2749294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26681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5" name="Image 3" descr="ERS_CORP_3B.tif"/>
          <p:cNvPicPr>
            <a:picLocks noChangeAspect="1"/>
          </p:cNvPicPr>
          <p:nvPr userDrawn="1"/>
        </p:nvPicPr>
        <p:blipFill>
          <a:blip r:embed="rId2" cstate="email"/>
          <a:srcRect/>
          <a:stretch>
            <a:fillRect/>
          </a:stretch>
        </p:blipFill>
        <p:spPr bwMode="auto">
          <a:xfrm>
            <a:off x="0" y="0"/>
            <a:ext cx="1481138" cy="768350"/>
          </a:xfrm>
          <a:prstGeom prst="rect">
            <a:avLst/>
          </a:prstGeom>
          <a:noFill/>
          <a:ln w="9525">
            <a:noFill/>
            <a:miter lim="800000"/>
            <a:headEnd/>
            <a:tailEnd/>
          </a:ln>
        </p:spPr>
      </p:pic>
      <p:pic>
        <p:nvPicPr>
          <p:cNvPr id="6" name="Image 4" descr="Barcelone_3B.tif"/>
          <p:cNvPicPr>
            <a:picLocks noChangeAspect="1"/>
          </p:cNvPicPr>
          <p:nvPr userDrawn="1"/>
        </p:nvPicPr>
        <p:blipFill>
          <a:blip r:embed="rId3" cstate="email"/>
          <a:srcRect/>
          <a:stretch>
            <a:fillRect/>
          </a:stretch>
        </p:blipFill>
        <p:spPr bwMode="auto">
          <a:xfrm>
            <a:off x="4595813" y="6162675"/>
            <a:ext cx="4548187" cy="695325"/>
          </a:xfrm>
          <a:prstGeom prst="rect">
            <a:avLst/>
          </a:prstGeom>
          <a:noFill/>
          <a:ln w="9525">
            <a:noFill/>
            <a:miter lim="800000"/>
            <a:headEnd/>
            <a:tailEnd/>
          </a:ln>
        </p:spPr>
      </p:pic>
      <p:sp>
        <p:nvSpPr>
          <p:cNvPr id="2" name="Titre 1"/>
          <p:cNvSpPr>
            <a:spLocks noGrp="1"/>
          </p:cNvSpPr>
          <p:nvPr>
            <p:ph type="title"/>
          </p:nvPr>
        </p:nvSpPr>
        <p:spPr>
          <a:xfrm>
            <a:off x="1792288" y="4800600"/>
            <a:ext cx="5486400" cy="566738"/>
          </a:xfrm>
        </p:spPr>
        <p:txBody>
          <a:bodyPr anchor="b"/>
          <a:lstStyle>
            <a:lvl1pPr algn="l">
              <a:defRPr sz="2000" b="0" i="0" cap="all" baseline="0"/>
            </a:lvl1pPr>
          </a:lstStyle>
          <a:p>
            <a:r>
              <a:rPr lang="fr-CH" smtClean="0"/>
              <a:t>Cliquez et modifiez le titre</a:t>
            </a:r>
            <a:endParaRPr lang="fr-FR" dirty="0"/>
          </a:p>
        </p:txBody>
      </p:sp>
      <p:sp>
        <p:nvSpPr>
          <p:cNvPr id="3" name="Espace réservé pour une image  2"/>
          <p:cNvSpPr>
            <a:spLocks noGrp="1"/>
          </p:cNvSpPr>
          <p:nvPr>
            <p:ph type="pic" idx="1"/>
          </p:nvPr>
        </p:nvSpPr>
        <p:spPr>
          <a:xfrm>
            <a:off x="1792288" y="768349"/>
            <a:ext cx="5486400" cy="3959225"/>
          </a:xfrm>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dirty="0" smtClean="0"/>
              <a:t>Cliquez sur l'icône pour ajouter une image</a:t>
            </a:r>
            <a:endParaRPr lang="fr-FR" noProof="0" dirty="0" smtClean="0"/>
          </a:p>
        </p:txBody>
      </p:sp>
      <p:sp>
        <p:nvSpPr>
          <p:cNvPr id="4" name="Espace réservé du texte 3"/>
          <p:cNvSpPr>
            <a:spLocks noGrp="1"/>
          </p:cNvSpPr>
          <p:nvPr>
            <p:ph type="body" sz="half" idx="2"/>
          </p:nvPr>
        </p:nvSpPr>
        <p:spPr>
          <a:xfrm>
            <a:off x="1792288" y="5367338"/>
            <a:ext cx="5486400" cy="795337"/>
          </a:xfrm>
        </p:spPr>
        <p:txBody>
          <a:bodyPr>
            <a:normAutofit/>
          </a:bodyPr>
          <a:lstStyle>
            <a:lvl1pPr marL="0" indent="0">
              <a:buNone/>
              <a:defRPr sz="1400" b="0" i="0">
                <a:solidFill>
                  <a:schemeClr val="tx1"/>
                </a:solidFill>
                <a:latin typeface="Times"/>
                <a:cs typeface="Time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Tree>
    <p:extLst>
      <p:ext uri="{BB962C8B-B14F-4D97-AF65-F5344CB8AC3E}">
        <p14:creationId xmlns:p14="http://schemas.microsoft.com/office/powerpoint/2010/main" val="19932238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040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ea typeface="ＭＳ Ｐゴシック" pitchFamily="34" charset="-128"/>
                <a:cs typeface="+mn-cs"/>
              </a:defRPr>
            </a:lvl1pPr>
          </a:lstStyle>
          <a:p>
            <a:pPr>
              <a:defRPr/>
            </a:pPr>
            <a:fld id="{F9A7F402-4232-45F3-A432-C5DC18969F4A}" type="datetimeFigureOut">
              <a:rPr lang="en-US">
                <a:solidFill>
                  <a:prstClr val="black"/>
                </a:solidFill>
                <a:latin typeface="Arial" pitchFamily="34" charset="0"/>
              </a:rPr>
              <a:pPr>
                <a:defRPr/>
              </a:pPr>
              <a:t>11/10/14</a:t>
            </a:fld>
            <a:endParaRPr lang="en-US">
              <a:solidFill>
                <a:prstClr val="black"/>
              </a:solidFill>
              <a:latin typeface="Arial" pitchFamily="34" charset="0"/>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ea typeface="ＭＳ Ｐゴシック" pitchFamily="34" charset="-128"/>
                <a:cs typeface="+mn-cs"/>
              </a:defRPr>
            </a:lvl1pPr>
          </a:lstStyle>
          <a:p>
            <a:pPr>
              <a:defRPr/>
            </a:pPr>
            <a:endParaRPr lang="en-US">
              <a:solidFill>
                <a:prstClr val="black"/>
              </a:solidFill>
              <a:latin typeface="Arial" pitchFamily="34" charset="0"/>
            </a:endParaRPr>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a:defRPr>
                <a:ea typeface="ＭＳ Ｐゴシック" pitchFamily="34" charset="-128"/>
                <a:cs typeface="+mn-cs"/>
              </a:defRPr>
            </a:lvl1pPr>
          </a:lstStyle>
          <a:p>
            <a:pPr>
              <a:defRPr/>
            </a:pPr>
            <a:fld id="{07AF9901-7528-4ECC-80F0-BCA646DAB7A6}" type="slidenum">
              <a:rPr lang="en-US">
                <a:solidFill>
                  <a:prstClr val="black"/>
                </a:solidFill>
                <a:latin typeface="Arial" pitchFamily="34" charset="0"/>
              </a:rPr>
              <a:pPr>
                <a:defRPr/>
              </a:pPr>
              <a:t>‹n.›</a:t>
            </a:fld>
            <a:endParaRPr lang="en-US">
              <a:solidFill>
                <a:prstClr val="black"/>
              </a:solidFill>
              <a:latin typeface="Arial" pitchFamily="34" charset="0"/>
            </a:endParaRPr>
          </a:p>
        </p:txBody>
      </p:sp>
    </p:spTree>
    <p:extLst>
      <p:ext uri="{BB962C8B-B14F-4D97-AF65-F5344CB8AC3E}">
        <p14:creationId xmlns:p14="http://schemas.microsoft.com/office/powerpoint/2010/main" val="3880433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fontAlgn="auto">
              <a:spcBef>
                <a:spcPts val="0"/>
              </a:spcBef>
              <a:spcAft>
                <a:spcPts val="0"/>
              </a:spcAft>
              <a:defRPr/>
            </a:pPr>
            <a:endParaRPr lang="en-US">
              <a:solidFill>
                <a:prstClr val="black"/>
              </a:solidFill>
              <a:latin typeface="Georgia"/>
              <a:ea typeface="ＭＳ Ｐゴシック" charset="-128"/>
              <a:cs typeface="+mn-cs"/>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srgbClr val="FFFFFF"/>
              </a:solidFill>
              <a:latin typeface="Georgia"/>
              <a:ea typeface="ＭＳ Ｐゴシック" charset="0"/>
              <a:cs typeface="ＭＳ Ｐゴシック" charset="0"/>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srgbClr val="FFFFFF"/>
              </a:solidFill>
              <a:latin typeface="Georgia"/>
              <a:ea typeface="ＭＳ Ｐゴシック" charset="0"/>
              <a:cs typeface="ＭＳ Ｐゴシック" charset="0"/>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smtClean="0"/>
            </a:lvl1pPr>
          </a:lstStyle>
          <a:p>
            <a:pPr>
              <a:defRPr/>
            </a:pPr>
            <a:fld id="{2F3FBD5E-2262-4106-912E-F3D681A1EFEB}" type="datetimeFigureOut">
              <a:rPr lang="en-GB"/>
              <a:pPr>
                <a:defRPr/>
              </a:pPr>
              <a:t>11/10/14</a:t>
            </a:fld>
            <a:endParaRPr lang="en-GB"/>
          </a:p>
        </p:txBody>
      </p:sp>
      <p:sp>
        <p:nvSpPr>
          <p:cNvPr id="16" name="Footer Placeholder 16"/>
          <p:cNvSpPr>
            <a:spLocks noGrp="1"/>
          </p:cNvSpPr>
          <p:nvPr>
            <p:ph type="ftr" sz="quarter" idx="11"/>
          </p:nvPr>
        </p:nvSpPr>
        <p:spPr/>
        <p:txBody>
          <a:bodyPr/>
          <a:lstStyle>
            <a:lvl1pPr>
              <a:defRPr/>
            </a:lvl1pPr>
          </a:lstStyle>
          <a:p>
            <a:pPr>
              <a:defRPr/>
            </a:pPr>
            <a:endParaRPr lang="en-GB"/>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lvl1pPr>
          </a:lstStyle>
          <a:p>
            <a:pPr>
              <a:defRPr/>
            </a:pPr>
            <a:fld id="{9CA0841D-3B44-4220-A451-CEB1EEAC2A6F}" type="slidenum">
              <a:rPr lang="en-GB"/>
              <a:pPr>
                <a:defRPr/>
              </a:pPr>
              <a:t>‹n.›</a:t>
            </a:fld>
            <a:endParaRPr lang="en-GB"/>
          </a:p>
        </p:txBody>
      </p:sp>
    </p:spTree>
    <p:extLst>
      <p:ext uri="{BB962C8B-B14F-4D97-AF65-F5344CB8AC3E}">
        <p14:creationId xmlns:p14="http://schemas.microsoft.com/office/powerpoint/2010/main" val="143429453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62E3A131-F524-4900-9482-4F49967D57BE}" type="datetimeFigureOut">
              <a:rPr lang="en-GB"/>
              <a:pPr>
                <a:defRPr/>
              </a:pPr>
              <a:t>11/10/14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4362450" y="1027113"/>
            <a:ext cx="457200" cy="441325"/>
          </a:xfrm>
        </p:spPr>
        <p:txBody>
          <a:bodyPr/>
          <a:lstStyle>
            <a:lvl1pPr>
              <a:defRPr smtClean="0"/>
            </a:lvl1pPr>
          </a:lstStyle>
          <a:p>
            <a:pPr>
              <a:defRPr/>
            </a:pPr>
            <a:fld id="{DD729AAD-96A0-463A-B957-FB4DF838F17D}" type="slidenum">
              <a:rPr lang="en-GB"/>
              <a:pPr>
                <a:defRPr/>
              </a:pPr>
              <a:t>‹n.›</a:t>
            </a:fld>
            <a:endParaRPr lang="en-GB"/>
          </a:p>
        </p:txBody>
      </p:sp>
    </p:spTree>
    <p:extLst>
      <p:ext uri="{BB962C8B-B14F-4D97-AF65-F5344CB8AC3E}">
        <p14:creationId xmlns:p14="http://schemas.microsoft.com/office/powerpoint/2010/main" val="38110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fontAlgn="auto">
              <a:spcBef>
                <a:spcPts val="0"/>
              </a:spcBef>
              <a:spcAft>
                <a:spcPts val="0"/>
              </a:spcAft>
              <a:defRPr/>
            </a:pPr>
            <a:endParaRPr lang="en-US">
              <a:solidFill>
                <a:prstClr val="black"/>
              </a:solidFill>
              <a:latin typeface="Georgia"/>
              <a:ea typeface="ＭＳ Ｐゴシック" charset="-128"/>
              <a:cs typeface="+mn-cs"/>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srgbClr val="FFFFFF"/>
              </a:solidFill>
              <a:latin typeface="Georgia"/>
              <a:ea typeface="ＭＳ Ｐゴシック" charset="0"/>
              <a:cs typeface="ＭＳ Ｐゴシック" charset="0"/>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srgbClr val="FFFFFF"/>
              </a:solidFill>
              <a:latin typeface="Georgia"/>
              <a:ea typeface="ＭＳ Ｐゴシック" charset="0"/>
              <a:cs typeface="ＭＳ Ｐゴシック" charset="0"/>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GB"/>
          </a:p>
        </p:txBody>
      </p:sp>
      <p:sp>
        <p:nvSpPr>
          <p:cNvPr id="16" name="Date Placeholder 3"/>
          <p:cNvSpPr>
            <a:spLocks noGrp="1"/>
          </p:cNvSpPr>
          <p:nvPr>
            <p:ph type="dt" sz="half" idx="11"/>
          </p:nvPr>
        </p:nvSpPr>
        <p:spPr/>
        <p:txBody>
          <a:bodyPr/>
          <a:lstStyle>
            <a:lvl1pPr>
              <a:defRPr smtClean="0"/>
            </a:lvl1pPr>
          </a:lstStyle>
          <a:p>
            <a:pPr>
              <a:defRPr/>
            </a:pPr>
            <a:fld id="{F1B7B46E-2BA1-430A-A7A0-D7E8E0A20F59}" type="datetimeFigureOut">
              <a:rPr lang="en-GB"/>
              <a:pPr>
                <a:defRPr/>
              </a:pPr>
              <a:t>11/10/14</a:t>
            </a:fld>
            <a:endParaRPr lang="en-GB"/>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lvl1pPr>
          </a:lstStyle>
          <a:p>
            <a:pPr>
              <a:defRPr/>
            </a:pPr>
            <a:fld id="{58EDA58B-C14A-4B78-9575-6E1E5259C365}" type="slidenum">
              <a:rPr lang="en-GB"/>
              <a:pPr>
                <a:defRPr/>
              </a:pPr>
              <a:t>‹n.›</a:t>
            </a:fld>
            <a:endParaRPr lang="en-GB"/>
          </a:p>
        </p:txBody>
      </p:sp>
    </p:spTree>
    <p:extLst>
      <p:ext uri="{BB962C8B-B14F-4D97-AF65-F5344CB8AC3E}">
        <p14:creationId xmlns:p14="http://schemas.microsoft.com/office/powerpoint/2010/main" val="2282378382"/>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defTabSz="914400"/>
            <a:endParaRPr lang="en-US" sz="2400">
              <a:solidFill>
                <a:prstClr val="black"/>
              </a:solidFill>
              <a:ea typeface="ＭＳ Ｐゴシック" charset="-128"/>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smtClean="0"/>
            </a:lvl1pPr>
          </a:lstStyle>
          <a:p>
            <a:pPr>
              <a:defRPr/>
            </a:pPr>
            <a:fld id="{3B9E4B5C-A66C-406A-B970-4B321044268A}" type="datetimeFigureOut">
              <a:rPr lang="en-GB"/>
              <a:pPr>
                <a:defRPr/>
              </a:pPr>
              <a:t>11/10/14</a:t>
            </a:fld>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p:txBody>
          <a:bodyPr/>
          <a:lstStyle>
            <a:lvl1pPr>
              <a:defRPr smtClean="0"/>
            </a:lvl1pPr>
          </a:lstStyle>
          <a:p>
            <a:pPr>
              <a:defRPr/>
            </a:pPr>
            <a:fld id="{C2D77C1C-6C74-4ACB-A4CF-73FB78976966}" type="slidenum">
              <a:rPr lang="en-GB"/>
              <a:pPr>
                <a:defRPr/>
              </a:pPr>
              <a:t>‹n.›</a:t>
            </a:fld>
            <a:endParaRPr lang="en-GB"/>
          </a:p>
        </p:txBody>
      </p:sp>
    </p:spTree>
    <p:extLst>
      <p:ext uri="{BB962C8B-B14F-4D97-AF65-F5344CB8AC3E}">
        <p14:creationId xmlns:p14="http://schemas.microsoft.com/office/powerpoint/2010/main" val="452934466"/>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defTabSz="914400"/>
            <a:endParaRPr lang="en-US" sz="2400">
              <a:solidFill>
                <a:prstClr val="black"/>
              </a:solidFill>
              <a:ea typeface="ＭＳ Ｐゴシック" charset="-128"/>
              <a:cs typeface="+mn-cs"/>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srgbClr val="FFFFFF"/>
              </a:solidFill>
              <a:latin typeface="Georgia"/>
              <a:ea typeface="ＭＳ Ｐゴシック" charset="0"/>
              <a:cs typeface="ＭＳ Ｐゴシック" charset="0"/>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fontAlgn="auto">
              <a:spcBef>
                <a:spcPts val="0"/>
              </a:spcBef>
              <a:spcAft>
                <a:spcPts val="0"/>
              </a:spcAft>
              <a:defRPr/>
            </a:pPr>
            <a:endParaRPr lang="en-US">
              <a:solidFill>
                <a:prstClr val="black"/>
              </a:solidFill>
              <a:latin typeface="Georgia"/>
              <a:ea typeface="ＭＳ Ｐゴシック" charset="-128"/>
              <a:cs typeface="+mn-cs"/>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srgbClr val="FFFFFF"/>
              </a:solidFill>
              <a:latin typeface="Georgia"/>
              <a:ea typeface="ＭＳ Ｐゴシック" charset="0"/>
              <a:cs typeface="ＭＳ Ｐゴシック" charset="0"/>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srgbClr val="FFFFFF"/>
              </a:solidFill>
              <a:latin typeface="Georgia"/>
              <a:ea typeface="ＭＳ Ｐゴシック" charset="0"/>
              <a:cs typeface="ＭＳ Ｐゴシック" charset="0"/>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smtClean="0"/>
            </a:lvl1pPr>
          </a:lstStyle>
          <a:p>
            <a:pPr>
              <a:defRPr/>
            </a:pPr>
            <a:fld id="{0D192072-29A0-4953-8DAD-1216AB75E9D0}" type="datetimeFigureOut">
              <a:rPr lang="en-GB"/>
              <a:pPr>
                <a:defRPr/>
              </a:pPr>
              <a:t>11/10/14</a:t>
            </a:fld>
            <a:endParaRPr lang="en-GB"/>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GB"/>
          </a:p>
        </p:txBody>
      </p:sp>
      <p:sp>
        <p:nvSpPr>
          <p:cNvPr id="20" name="Slide Number Placeholder 8"/>
          <p:cNvSpPr>
            <a:spLocks noGrp="1"/>
          </p:cNvSpPr>
          <p:nvPr>
            <p:ph type="sldNum" sz="quarter" idx="12"/>
          </p:nvPr>
        </p:nvSpPr>
        <p:spPr>
          <a:xfrm>
            <a:off x="4343400" y="1042988"/>
            <a:ext cx="457200" cy="441325"/>
          </a:xfrm>
        </p:spPr>
        <p:txBody>
          <a:bodyPr/>
          <a:lstStyle>
            <a:lvl1pPr>
              <a:defRPr smtClean="0"/>
            </a:lvl1pPr>
          </a:lstStyle>
          <a:p>
            <a:pPr>
              <a:defRPr/>
            </a:pPr>
            <a:fld id="{764E2AEB-5EA4-4142-9FEF-71EA9CF3BD78}" type="slidenum">
              <a:rPr lang="en-GB"/>
              <a:pPr>
                <a:defRPr/>
              </a:pPr>
              <a:t>‹n.›</a:t>
            </a:fld>
            <a:endParaRPr lang="en-GB"/>
          </a:p>
        </p:txBody>
      </p:sp>
    </p:spTree>
    <p:extLst>
      <p:ext uri="{BB962C8B-B14F-4D97-AF65-F5344CB8AC3E}">
        <p14:creationId xmlns:p14="http://schemas.microsoft.com/office/powerpoint/2010/main" val="1402383731"/>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F480B1D5-5D5A-488B-88FC-A842FB1D21BE}" type="datetimeFigureOut">
              <a:rPr lang="en-GB"/>
              <a:pPr>
                <a:defRPr/>
              </a:pPr>
              <a:t>11/10/14</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a:xfrm>
            <a:off x="4343400" y="1036638"/>
            <a:ext cx="457200" cy="441325"/>
          </a:xfrm>
        </p:spPr>
        <p:txBody>
          <a:bodyPr/>
          <a:lstStyle>
            <a:lvl1pPr>
              <a:defRPr smtClean="0"/>
            </a:lvl1pPr>
          </a:lstStyle>
          <a:p>
            <a:pPr>
              <a:defRPr/>
            </a:pPr>
            <a:fld id="{5E038B68-FE7C-495E-94E4-160C6EF46DB2}" type="slidenum">
              <a:rPr lang="en-GB"/>
              <a:pPr>
                <a:defRPr/>
              </a:pPr>
              <a:t>‹n.›</a:t>
            </a:fld>
            <a:endParaRPr lang="en-GB"/>
          </a:p>
        </p:txBody>
      </p:sp>
    </p:spTree>
    <p:extLst>
      <p:ext uri="{BB962C8B-B14F-4D97-AF65-F5344CB8AC3E}">
        <p14:creationId xmlns:p14="http://schemas.microsoft.com/office/powerpoint/2010/main" val="6628019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charset="0"/>
            </a:endParaRPr>
          </a:p>
        </p:txBody>
      </p:sp>
      <p:sp>
        <p:nvSpPr>
          <p:cNvPr id="8" name="Date Placeholder 1"/>
          <p:cNvSpPr>
            <a:spLocks noGrp="1"/>
          </p:cNvSpPr>
          <p:nvPr>
            <p:ph type="dt" sz="half" idx="10"/>
          </p:nvPr>
        </p:nvSpPr>
        <p:spPr/>
        <p:txBody>
          <a:bodyPr/>
          <a:lstStyle>
            <a:lvl1pPr>
              <a:defRPr smtClean="0"/>
            </a:lvl1pPr>
          </a:lstStyle>
          <a:p>
            <a:pPr>
              <a:defRPr/>
            </a:pPr>
            <a:fld id="{46202762-7435-43AB-B5C8-E05D48837B67}" type="datetimeFigureOut">
              <a:rPr lang="en-GB"/>
              <a:pPr>
                <a:defRPr/>
              </a:pPr>
              <a:t>11/10/14</a:t>
            </a:fld>
            <a:endParaRPr lang="en-GB"/>
          </a:p>
        </p:txBody>
      </p:sp>
      <p:sp>
        <p:nvSpPr>
          <p:cNvPr id="9" name="Footer Placeholder 2"/>
          <p:cNvSpPr>
            <a:spLocks noGrp="1"/>
          </p:cNvSpPr>
          <p:nvPr>
            <p:ph type="ftr" sz="quarter" idx="11"/>
          </p:nvPr>
        </p:nvSpPr>
        <p:spPr/>
        <p:txBody>
          <a:bodyPr/>
          <a:lstStyle>
            <a:lvl1pPr>
              <a:defRPr/>
            </a:lvl1pPr>
          </a:lstStyle>
          <a:p>
            <a:pPr>
              <a:defRPr/>
            </a:pPr>
            <a:endParaRPr lang="en-GB"/>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81338188-339E-4D7D-9E40-DE47BF80519E}" type="slidenum">
              <a:rPr lang="en-GB"/>
              <a:pPr>
                <a:defRPr/>
              </a:pPr>
              <a:t>‹n.›</a:t>
            </a:fld>
            <a:endParaRPr lang="en-GB"/>
          </a:p>
        </p:txBody>
      </p:sp>
    </p:spTree>
    <p:extLst>
      <p:ext uri="{BB962C8B-B14F-4D97-AF65-F5344CB8AC3E}">
        <p14:creationId xmlns:p14="http://schemas.microsoft.com/office/powerpoint/2010/main" val="555412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10760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srgbClr val="FFFFFF"/>
              </a:solidFill>
              <a:latin typeface="Georgia"/>
              <a:ea typeface="ＭＳ Ｐゴシック" charset="0"/>
              <a:cs typeface="ＭＳ Ｐゴシック"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fontAlgn="auto">
              <a:spcBef>
                <a:spcPts val="0"/>
              </a:spcBef>
              <a:spcAft>
                <a:spcPts val="0"/>
              </a:spcAft>
              <a:defRPr/>
            </a:pPr>
            <a:endParaRPr lang="en-US">
              <a:solidFill>
                <a:prstClr val="black"/>
              </a:solidFill>
              <a:latin typeface="Georgia"/>
              <a:ea typeface="ＭＳ Ｐゴシック" charset="-128"/>
              <a:cs typeface="+mn-cs"/>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srgbClr val="FFFFFF"/>
              </a:solidFill>
              <a:latin typeface="Georgia"/>
              <a:ea typeface="ＭＳ Ｐゴシック" charset="0"/>
              <a:cs typeface="ＭＳ Ｐゴシック" charset="0"/>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srgbClr val="FFFFFF"/>
              </a:solidFill>
              <a:latin typeface="Georgia"/>
              <a:ea typeface="ＭＳ Ｐゴシック" charset="0"/>
              <a:cs typeface="ＭＳ Ｐゴシック" charset="0"/>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lvl1pPr>
          </a:lstStyle>
          <a:p>
            <a:pPr>
              <a:defRPr/>
            </a:pPr>
            <a:fld id="{A1D45631-0D72-4F3C-8A83-D5B8C1D259FB}" type="slidenum">
              <a:rPr lang="en-GB"/>
              <a:pPr>
                <a:defRPr/>
              </a:pPr>
              <a:t>‹n.›</a:t>
            </a:fld>
            <a:endParaRPr lang="en-GB"/>
          </a:p>
        </p:txBody>
      </p:sp>
      <p:sp>
        <p:nvSpPr>
          <p:cNvPr id="17" name="Date Placeholder 4"/>
          <p:cNvSpPr>
            <a:spLocks noGrp="1"/>
          </p:cNvSpPr>
          <p:nvPr>
            <p:ph type="dt" sz="half" idx="11"/>
          </p:nvPr>
        </p:nvSpPr>
        <p:spPr/>
        <p:txBody>
          <a:bodyPr/>
          <a:lstStyle>
            <a:lvl1pPr>
              <a:defRPr smtClean="0"/>
            </a:lvl1pPr>
          </a:lstStyle>
          <a:p>
            <a:pPr>
              <a:defRPr/>
            </a:pPr>
            <a:fld id="{AFABE964-C493-4E32-B252-0311EE26419C}" type="datetimeFigureOut">
              <a:rPr lang="en-GB"/>
              <a:pPr>
                <a:defRPr/>
              </a:pPr>
              <a:t>11/10/14</a:t>
            </a:fld>
            <a:endParaRPr lang="en-GB"/>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GB"/>
          </a:p>
        </p:txBody>
      </p:sp>
    </p:spTree>
    <p:extLst>
      <p:ext uri="{BB962C8B-B14F-4D97-AF65-F5344CB8AC3E}">
        <p14:creationId xmlns:p14="http://schemas.microsoft.com/office/powerpoint/2010/main" val="2445768500"/>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fontAlgn="auto">
              <a:spcBef>
                <a:spcPts val="0"/>
              </a:spcBef>
              <a:spcAft>
                <a:spcPts val="0"/>
              </a:spcAft>
              <a:defRPr/>
            </a:pPr>
            <a:endParaRPr lang="en-US">
              <a:solidFill>
                <a:prstClr val="black"/>
              </a:solidFill>
              <a:latin typeface="Georgia"/>
              <a:ea typeface="ＭＳ Ｐゴシック" charset="-128"/>
              <a:cs typeface="+mn-cs"/>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srgbClr val="FFFFFF"/>
              </a:solidFill>
              <a:latin typeface="Georgia"/>
              <a:ea typeface="ＭＳ Ｐゴシック" charset="0"/>
              <a:cs typeface="ＭＳ Ｐゴシック" charset="0"/>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srgbClr val="FFFFFF"/>
              </a:solidFill>
              <a:latin typeface="Georgia"/>
              <a:ea typeface="ＭＳ Ｐゴシック" charset="0"/>
              <a:cs typeface="ＭＳ Ｐゴシック" charset="0"/>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srgbClr val="FFFFFF"/>
              </a:solidFill>
              <a:latin typeface="Georgia"/>
              <a:ea typeface="ＭＳ Ｐゴシック" charset="0"/>
              <a:cs typeface="ＭＳ Ｐゴシック" charset="0"/>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smtClean="0"/>
            </a:lvl1pPr>
          </a:lstStyle>
          <a:p>
            <a:pPr>
              <a:defRPr/>
            </a:pPr>
            <a:fld id="{E0566704-5909-41F1-96D4-585F443B498B}" type="slidenum">
              <a:rPr lang="en-GB"/>
              <a:pPr>
                <a:defRPr/>
              </a:pPr>
              <a:t>‹n.›</a:t>
            </a:fld>
            <a:endParaRPr lang="en-GB"/>
          </a:p>
        </p:txBody>
      </p:sp>
      <p:sp>
        <p:nvSpPr>
          <p:cNvPr id="17" name="Date Placeholder 4"/>
          <p:cNvSpPr>
            <a:spLocks noGrp="1"/>
          </p:cNvSpPr>
          <p:nvPr>
            <p:ph type="dt" sz="half" idx="11"/>
          </p:nvPr>
        </p:nvSpPr>
        <p:spPr>
          <a:xfrm>
            <a:off x="5788025" y="6405563"/>
            <a:ext cx="3044825" cy="365125"/>
          </a:xfrm>
        </p:spPr>
        <p:txBody>
          <a:bodyPr/>
          <a:lstStyle>
            <a:lvl1pPr>
              <a:defRPr smtClean="0"/>
            </a:lvl1pPr>
          </a:lstStyle>
          <a:p>
            <a:pPr>
              <a:defRPr/>
            </a:pPr>
            <a:fld id="{6F824C9C-5AF6-402E-9F12-9A5EFA629755}" type="datetimeFigureOut">
              <a:rPr lang="en-GB"/>
              <a:pPr>
                <a:defRPr/>
              </a:pPr>
              <a:t>11/10/14</a:t>
            </a:fld>
            <a:endParaRPr lang="en-GB"/>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GB"/>
          </a:p>
        </p:txBody>
      </p:sp>
    </p:spTree>
    <p:extLst>
      <p:ext uri="{BB962C8B-B14F-4D97-AF65-F5344CB8AC3E}">
        <p14:creationId xmlns:p14="http://schemas.microsoft.com/office/powerpoint/2010/main" val="17416867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E7FF1140-550D-4182-AB29-39152CE3AFF4}" type="datetimeFigureOut">
              <a:rPr lang="en-GB"/>
              <a:pPr>
                <a:defRPr/>
              </a:pPr>
              <a:t>11/10/14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smtClean="0"/>
            </a:lvl1pPr>
          </a:lstStyle>
          <a:p>
            <a:pPr>
              <a:defRPr/>
            </a:pPr>
            <a:fld id="{08CC387A-50CA-438B-9746-F5BBE960355F}" type="slidenum">
              <a:rPr lang="en-GB"/>
              <a:pPr>
                <a:defRPr/>
              </a:pPr>
              <a:t>‹n.›</a:t>
            </a:fld>
            <a:endParaRPr lang="en-GB"/>
          </a:p>
        </p:txBody>
      </p:sp>
    </p:spTree>
    <p:extLst>
      <p:ext uri="{BB962C8B-B14F-4D97-AF65-F5344CB8AC3E}">
        <p14:creationId xmlns:p14="http://schemas.microsoft.com/office/powerpoint/2010/main" val="1886537646"/>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914400" fontAlgn="auto">
              <a:spcBef>
                <a:spcPts val="0"/>
              </a:spcBef>
              <a:spcAft>
                <a:spcPts val="0"/>
              </a:spcAft>
              <a:defRPr/>
            </a:pPr>
            <a:endParaRPr lang="en-US">
              <a:solidFill>
                <a:prstClr val="black"/>
              </a:solidFill>
              <a:latin typeface="Georgia"/>
              <a:ea typeface="ＭＳ Ｐゴシック" charset="-128"/>
              <a:cs typeface="+mn-cs"/>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srgbClr val="FFFFFF"/>
              </a:solidFill>
              <a:latin typeface="Georgia"/>
              <a:ea typeface="ＭＳ Ｐゴシック" charset="0"/>
              <a:cs typeface="ＭＳ Ｐゴシック" charset="0"/>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srgbClr val="FFFFFF"/>
              </a:solidFill>
              <a:latin typeface="Georgia"/>
              <a:ea typeface="ＭＳ Ｐゴシック" charset="0"/>
              <a:cs typeface="ＭＳ Ｐゴシック" charset="0"/>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smtClean="0"/>
            </a:lvl1pPr>
          </a:lstStyle>
          <a:p>
            <a:pPr>
              <a:defRPr/>
            </a:pPr>
            <a:fld id="{74EE1FCD-E874-4B66-B9AA-8AF018D5ED21}" type="slidenum">
              <a:rPr lang="en-GB"/>
              <a:pPr>
                <a:defRPr/>
              </a:pPr>
              <a:t>‹n.›</a:t>
            </a:fld>
            <a:endParaRPr lang="en-GB"/>
          </a:p>
        </p:txBody>
      </p:sp>
      <p:sp>
        <p:nvSpPr>
          <p:cNvPr id="14" name="Date Placeholder 3"/>
          <p:cNvSpPr>
            <a:spLocks noGrp="1"/>
          </p:cNvSpPr>
          <p:nvPr>
            <p:ph type="dt" sz="half" idx="11"/>
          </p:nvPr>
        </p:nvSpPr>
        <p:spPr/>
        <p:txBody>
          <a:bodyPr/>
          <a:lstStyle>
            <a:lvl1pPr>
              <a:defRPr smtClean="0"/>
            </a:lvl1pPr>
          </a:lstStyle>
          <a:p>
            <a:pPr>
              <a:defRPr/>
            </a:pPr>
            <a:fld id="{90C5F360-F668-4D82-8E52-37D1AC8B7C0D}" type="datetimeFigureOut">
              <a:rPr lang="en-GB"/>
              <a:pPr>
                <a:defRPr/>
              </a:pPr>
              <a:t>11/10/14</a:t>
            </a:fld>
            <a:endParaRPr lang="en-GB"/>
          </a:p>
        </p:txBody>
      </p:sp>
      <p:sp>
        <p:nvSpPr>
          <p:cNvPr id="15" name="Footer Placeholder 4"/>
          <p:cNvSpPr>
            <a:spLocks noGrp="1"/>
          </p:cNvSpPr>
          <p:nvPr>
            <p:ph type="ftr"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190775004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4017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3881581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8814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01_ACTIVE_PROJECTS\GSK\2278_GSK_SrLdrMtg2010\CubistProjectFiles\PPT\LinkedArt\4x3-title-slid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p:cNvSpPr>
            <a:spLocks noChangeArrowheads="1"/>
          </p:cNvSpPr>
          <p:nvPr userDrawn="1"/>
        </p:nvSpPr>
        <p:spPr bwMode="auto">
          <a:xfrm>
            <a:off x="0" y="0"/>
            <a:ext cx="9144000" cy="15240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pPr defTabSz="914400" eaLnBrk="0" hangingPunct="0"/>
            <a:r>
              <a:rPr lang="en-GB" sz="2000">
                <a:solidFill>
                  <a:srgbClr val="000056"/>
                </a:solidFill>
              </a:rPr>
              <a:t> </a:t>
            </a:r>
          </a:p>
        </p:txBody>
      </p:sp>
      <p:pic>
        <p:nvPicPr>
          <p:cNvPr id="6" name="Picture 2" descr="\\10.0.1.42\braque\01_ACTIVE_PROJECTS\GSK\GSK PowerPoint Template\CubistProjectFiles\PPT\LinkedArt\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10175" y="1878013"/>
            <a:ext cx="26050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509652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ith footer">
    <p:spTree>
      <p:nvGrpSpPr>
        <p:cNvPr id="1" name=""/>
        <p:cNvGrpSpPr/>
        <p:nvPr/>
      </p:nvGrpSpPr>
      <p:grpSpPr>
        <a:xfrm>
          <a:off x="0" y="0"/>
          <a:ext cx="0" cy="0"/>
          <a:chOff x="0" y="0"/>
          <a:chExt cx="0" cy="0"/>
        </a:xfrm>
      </p:grpSpPr>
      <p:pic>
        <p:nvPicPr>
          <p:cNvPr id="5" name="Picture 2" descr="S:\01_ACTIVE_PROJECTS\GSK\2278_GSK_SrLdrMtg2010\CubistProjectFiles\PPT\LinkedArt\4x3-title-slid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5"/>
          <p:cNvSpPr>
            <a:spLocks noChangeArrowheads="1"/>
          </p:cNvSpPr>
          <p:nvPr userDrawn="1"/>
        </p:nvSpPr>
        <p:spPr bwMode="auto">
          <a:xfrm>
            <a:off x="0" y="0"/>
            <a:ext cx="9144000" cy="15240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pPr defTabSz="914400" eaLnBrk="0" hangingPunct="0"/>
            <a:r>
              <a:rPr lang="en-GB" sz="2000">
                <a:solidFill>
                  <a:srgbClr val="000056"/>
                </a:solidFill>
              </a:rPr>
              <a:t> </a:t>
            </a:r>
          </a:p>
        </p:txBody>
      </p:sp>
      <p:pic>
        <p:nvPicPr>
          <p:cNvPr id="8" name="Picture 2" descr="\\10.0.1.42\braque\01_ACTIVE_PROJECTS\GSK\GSK PowerPoint Template\CubistProjectFiles\PPT\LinkedArt\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10175" y="1878013"/>
            <a:ext cx="26050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dirty="0"/>
          </a:p>
        </p:txBody>
      </p:sp>
      <p:sp>
        <p:nvSpPr>
          <p:cNvPr id="3"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7" name="Content Placeholder 2"/>
          <p:cNvSpPr>
            <a:spLocks noGrp="1"/>
          </p:cNvSpPr>
          <p:nvPr>
            <p:ph idx="10"/>
          </p:nvPr>
        </p:nvSpPr>
        <p:spPr>
          <a:xfrm>
            <a:off x="-1" y="6523368"/>
            <a:ext cx="8925791" cy="334632"/>
          </a:xfrm>
          <a:prstGeom prst="rect">
            <a:avLst/>
          </a:prstGeom>
        </p:spPr>
        <p:txBody>
          <a:bodyPr anchor="ctr">
            <a:normAutofit/>
          </a:bodyPr>
          <a:lstStyle>
            <a:lvl1pPr>
              <a:buNone/>
              <a:defRPr sz="900"/>
            </a:lvl1pPr>
          </a:lstStyle>
          <a:p>
            <a:pPr lvl="0"/>
            <a:r>
              <a:rPr lang="en-US" dirty="0" smtClean="0"/>
              <a:t>Click to edit Master text styles</a:t>
            </a:r>
          </a:p>
        </p:txBody>
      </p:sp>
    </p:spTree>
    <p:extLst>
      <p:ext uri="{BB962C8B-B14F-4D97-AF65-F5344CB8AC3E}">
        <p14:creationId xmlns:p14="http://schemas.microsoft.com/office/powerpoint/2010/main" val="186325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ormAutofit/>
          </a:bodyPr>
          <a:lstStyle>
            <a:lvl1pPr>
              <a:defRPr sz="2600"/>
            </a:lvl1pPr>
          </a:lstStyle>
          <a:p>
            <a:r>
              <a:rPr lang="en-US" smtClean="0"/>
              <a:t>Click to edit Master title style</a:t>
            </a:r>
            <a:endParaRPr lang="en-GB" dirty="0"/>
          </a:p>
        </p:txBody>
      </p:sp>
      <p:sp>
        <p:nvSpPr>
          <p:cNvPr id="6" name="Content Placeholder 2"/>
          <p:cNvSpPr>
            <a:spLocks noGrp="1"/>
          </p:cNvSpPr>
          <p:nvPr>
            <p:ph idx="1"/>
          </p:nvPr>
        </p:nvSpPr>
        <p:spPr>
          <a:xfrm>
            <a:off x="241300" y="1351280"/>
            <a:ext cx="850392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365555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p:nvPr>
        </p:nvSpPr>
        <p:spPr>
          <a:xfrm>
            <a:off x="-1" y="6523368"/>
            <a:ext cx="8925791" cy="334632"/>
          </a:xfrm>
          <a:prstGeom prst="rect">
            <a:avLst/>
          </a:prstGeom>
        </p:spPr>
        <p:txBody>
          <a:bodyPr anchor="ctr">
            <a:normAutofit/>
          </a:bodyPr>
          <a:lstStyle>
            <a:lvl1pPr>
              <a:buNone/>
              <a:defRPr sz="900"/>
            </a:lvl1pPr>
          </a:lstStyle>
          <a:p>
            <a:pPr lvl="0"/>
            <a:r>
              <a:rPr lang="en-US" dirty="0" smtClean="0"/>
              <a:t>Click to edit Master text styles</a:t>
            </a:r>
          </a:p>
        </p:txBody>
      </p:sp>
      <p:sp>
        <p:nvSpPr>
          <p:cNvPr id="6" name="Content Placeholder 2"/>
          <p:cNvSpPr>
            <a:spLocks noGrp="1"/>
          </p:cNvSpPr>
          <p:nvPr>
            <p:ph idx="1"/>
          </p:nvPr>
        </p:nvSpPr>
        <p:spPr>
          <a:xfrm>
            <a:off x="241300" y="1351280"/>
            <a:ext cx="8503920" cy="5116195"/>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50656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4134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2" descr="S:\01_ACTIVE_PROJECTS\GSK\2278_GSK_SrLdrMtg2010\CubistProjectFiles\PPT\LinkedArt\4x3-title-slid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0" y="0"/>
            <a:ext cx="9144000" cy="15240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pPr defTabSz="914400" eaLnBrk="0" hangingPunct="0"/>
            <a:r>
              <a:rPr lang="en-GB" sz="2000">
                <a:solidFill>
                  <a:srgbClr val="000056"/>
                </a:solidFill>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125695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ooter">
    <p:spTree>
      <p:nvGrpSpPr>
        <p:cNvPr id="1" name=""/>
        <p:cNvGrpSpPr/>
        <p:nvPr/>
      </p:nvGrpSpPr>
      <p:grpSpPr>
        <a:xfrm>
          <a:off x="0" y="0"/>
          <a:ext cx="0" cy="0"/>
          <a:chOff x="0" y="0"/>
          <a:chExt cx="0" cy="0"/>
        </a:xfrm>
      </p:grpSpPr>
      <p:pic>
        <p:nvPicPr>
          <p:cNvPr id="5" name="Picture 2" descr="S:\01_ACTIVE_PROJECTS\GSK\2278_GSK_SrLdrMtg2010\CubistProjectFiles\PPT\LinkedArt\4x3-title-slid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userDrawn="1"/>
        </p:nvSpPr>
        <p:spPr bwMode="auto">
          <a:xfrm>
            <a:off x="0" y="0"/>
            <a:ext cx="9144000" cy="15240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pPr defTabSz="914400" eaLnBrk="0" hangingPunct="0"/>
            <a:r>
              <a:rPr lang="en-GB" sz="2000">
                <a:solidFill>
                  <a:srgbClr val="000056"/>
                </a:solidFill>
              </a:rPr>
              <a:t> </a:t>
            </a:r>
          </a:p>
        </p:txBody>
      </p:sp>
      <p:sp>
        <p:nvSpPr>
          <p:cNvPr id="6" name="Title 1"/>
          <p:cNvSpPr>
            <a:spLocks noGrp="1"/>
          </p:cNvSpPr>
          <p:nvPr>
            <p:ph type="ctrTitle"/>
          </p:nvPr>
        </p:nvSpPr>
        <p:spPr>
          <a:xfrm>
            <a:off x="685800" y="2651125"/>
            <a:ext cx="7772400" cy="1470025"/>
          </a:xfrm>
        </p:spPr>
        <p:txBody>
          <a:bodyPr anchor="b"/>
          <a:lstStyle/>
          <a:p>
            <a:r>
              <a:rPr lang="en-US" smtClean="0"/>
              <a:t>Click to edit Master title style</a:t>
            </a:r>
            <a:endParaRPr lang="en-GB"/>
          </a:p>
        </p:txBody>
      </p:sp>
      <p:sp>
        <p:nvSpPr>
          <p:cNvPr id="7" name="Subtitle 2"/>
          <p:cNvSpPr>
            <a:spLocks noGrp="1"/>
          </p:cNvSpPr>
          <p:nvPr>
            <p:ph type="subTitle" idx="1"/>
          </p:nvPr>
        </p:nvSpPr>
        <p:spPr>
          <a:xfrm>
            <a:off x="685800" y="4406900"/>
            <a:ext cx="7785100" cy="175260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2"/>
          <p:cNvSpPr>
            <a:spLocks noGrp="1"/>
          </p:cNvSpPr>
          <p:nvPr>
            <p:ph idx="10"/>
          </p:nvPr>
        </p:nvSpPr>
        <p:spPr>
          <a:xfrm>
            <a:off x="-1" y="6523368"/>
            <a:ext cx="8925791" cy="334632"/>
          </a:xfrm>
          <a:prstGeom prst="rect">
            <a:avLst/>
          </a:prstGeom>
        </p:spPr>
        <p:txBody>
          <a:bodyPr anchor="ctr">
            <a:normAutofit/>
          </a:bodyPr>
          <a:lstStyle>
            <a:lvl1pPr>
              <a:buNone/>
              <a:defRPr sz="900"/>
            </a:lvl1pPr>
          </a:lstStyle>
          <a:p>
            <a:pPr lvl="0"/>
            <a:r>
              <a:rPr lang="en-US" dirty="0" smtClean="0"/>
              <a:t>Click to edit Master text styles</a:t>
            </a:r>
          </a:p>
        </p:txBody>
      </p:sp>
    </p:spTree>
    <p:extLst>
      <p:ext uri="{BB962C8B-B14F-4D97-AF65-F5344CB8AC3E}">
        <p14:creationId xmlns:p14="http://schemas.microsoft.com/office/powerpoint/2010/main" val="1031844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56898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ontent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spcAft>
                <a:spcPts val="1000"/>
              </a:spcAft>
              <a:defRPr sz="1800"/>
            </a:lvl1pPr>
            <a:lvl2pPr>
              <a:spcAft>
                <a:spcPts val="800"/>
              </a:spcAft>
              <a:buFont typeface="Arial" pitchFamily="34" charset="0"/>
              <a:buChar char="–"/>
              <a:defRPr lang="en-GB" sz="1600" kern="1200" dirty="0">
                <a:solidFill>
                  <a:schemeClr val="tx1"/>
                </a:solidFill>
                <a:latin typeface="Arial" pitchFamily="34" charset="0"/>
                <a:ea typeface="+mn-ea"/>
                <a:cs typeface="Arial" pitchFamily="34" charset="0"/>
              </a:defRPr>
            </a:lvl2pPr>
            <a:lvl3pPr>
              <a:spcBef>
                <a:spcPts val="0"/>
              </a:spcBef>
              <a:spcAft>
                <a:spcPts val="800"/>
              </a:spcAft>
              <a:buFont typeface="Arial" pitchFamily="34" charset="0"/>
              <a:buChar char="–"/>
              <a:defRPr sz="1600"/>
            </a:lvl3pPr>
            <a:lvl4pPr>
              <a:spcBef>
                <a:spcPts val="0"/>
              </a:spcBef>
              <a:spcAft>
                <a:spcPts val="800"/>
              </a:spcAft>
              <a:buClr>
                <a:schemeClr val="accent1"/>
              </a:buClr>
              <a:buFont typeface="Arial" pitchFamily="34" charset="0"/>
              <a:buChar char="–"/>
              <a:defRPr sz="1600"/>
            </a:lvl4pPr>
            <a:lvl5pPr>
              <a:spcBef>
                <a:spcPts val="0"/>
              </a:spcBef>
              <a:spcAft>
                <a:spcPts val="800"/>
              </a:spcAft>
              <a:buClr>
                <a:schemeClr val="accent1"/>
              </a:buClr>
              <a:buFont typeface="Arial" pitchFamily="34" charset="0"/>
              <a:buChar cha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91075" y="1600200"/>
            <a:ext cx="4038600" cy="4525963"/>
          </a:xfrm>
          <a:prstGeom prst="rect">
            <a:avLst/>
          </a:prstGeom>
        </p:spPr>
        <p:txBody>
          <a:bodyPr>
            <a:normAutofit/>
          </a:bodyPr>
          <a:lstStyle>
            <a:lvl1pPr algn="l" defTabSz="914400" rtl="0" eaLnBrk="1" latinLnBrk="0" hangingPunct="1">
              <a:spcAft>
                <a:spcPts val="1000"/>
              </a:spcAft>
              <a:buClr>
                <a:schemeClr val="accent1"/>
              </a:buCl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indent="-177800" algn="l" defTabSz="914400" rtl="0" eaLnBrk="1" latinLnBrk="0" hangingPunct="1">
              <a:spcBef>
                <a:spcPts val="0"/>
              </a:spcBef>
              <a:spcAft>
                <a:spcPts val="800"/>
              </a:spcAft>
              <a:buClr>
                <a:schemeClr val="accent1"/>
              </a:buClr>
              <a:buSzPct val="10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800"/>
              </a:spcAft>
              <a:buClr>
                <a:schemeClr val="accent1"/>
              </a:buClr>
              <a:buSzPct val="10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2"/>
          <p:cNvSpPr>
            <a:spLocks noGrp="1"/>
          </p:cNvSpPr>
          <p:nvPr>
            <p:ph idx="10"/>
          </p:nvPr>
        </p:nvSpPr>
        <p:spPr>
          <a:xfrm>
            <a:off x="-1" y="6523368"/>
            <a:ext cx="8925791" cy="334632"/>
          </a:xfrm>
          <a:prstGeom prst="rect">
            <a:avLst/>
          </a:prstGeom>
        </p:spPr>
        <p:txBody>
          <a:bodyPr anchor="ctr">
            <a:normAutofit/>
          </a:bodyPr>
          <a:lstStyle>
            <a:lvl1pPr>
              <a:buNone/>
              <a:defRPr sz="900"/>
            </a:lvl1pPr>
          </a:lstStyle>
          <a:p>
            <a:pPr lvl="0"/>
            <a:r>
              <a:rPr lang="en-US" dirty="0" smtClean="0"/>
              <a:t>Click to edit Master text styles</a:t>
            </a:r>
          </a:p>
        </p:txBody>
      </p:sp>
    </p:spTree>
    <p:extLst>
      <p:ext uri="{BB962C8B-B14F-4D97-AF65-F5344CB8AC3E}">
        <p14:creationId xmlns:p14="http://schemas.microsoft.com/office/powerpoint/2010/main" val="3653996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853804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mparison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63775"/>
            <a:ext cx="4040188" cy="3951288"/>
          </a:xfrm>
          <a:prstGeom prst="rect">
            <a:avLst/>
          </a:prstGeom>
        </p:spPr>
        <p:txBody>
          <a:bodyPr>
            <a:normAutofit/>
          </a:bodyPr>
          <a:lstStyle>
            <a:lvl1pPr indent="-177800" algn="l" defTabSz="914400" rtl="0" eaLnBrk="1" latinLnBrk="0" hangingPunct="1">
              <a:spcBef>
                <a:spcPts val="0"/>
              </a:spcBef>
              <a:spcAft>
                <a:spcPts val="1000"/>
              </a:spcAft>
              <a:buClr>
                <a:schemeClr val="accent1"/>
              </a:buClr>
              <a:buSzPct val="120000"/>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defRPr lang="en-GB" sz="1600" kern="1200" dirty="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3pPr>
            <a:lvl4pPr marL="1428750" indent="-228600" algn="l" defTabSz="914400" rtl="0" eaLnBrk="1" latinLnBrk="0" hangingPunct="1">
              <a:spcBef>
                <a:spcPts val="0"/>
              </a:spcBef>
              <a:spcAft>
                <a:spcPts val="1000"/>
              </a:spcAft>
              <a:buClr>
                <a:schemeClr val="accent1"/>
              </a:buClr>
              <a:buSzPct val="120000"/>
              <a:defRPr lang="en-US" sz="1600" kern="1200" dirty="0" smtClean="0">
                <a:solidFill>
                  <a:schemeClr val="tx1"/>
                </a:solidFill>
                <a:latin typeface="Arial" pitchFamily="34" charset="0"/>
                <a:ea typeface="+mn-ea"/>
                <a:cs typeface="Arial" pitchFamily="34" charset="0"/>
              </a:defRPr>
            </a:lvl4pPr>
            <a:lvl5pPr indent="-177800" algn="l" defTabSz="914400" rtl="0" eaLnBrk="1" latinLnBrk="0" hangingPunct="1">
              <a:spcBef>
                <a:spcPts val="0"/>
              </a:spcBef>
              <a:spcAft>
                <a:spcPts val="10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3775"/>
            <a:ext cx="4041775" cy="3951288"/>
          </a:xfrm>
          <a:prstGeom prst="rect">
            <a:avLst/>
          </a:prstGeom>
        </p:spPr>
        <p:txBody>
          <a:bodyPr>
            <a:normAutofit/>
          </a:bodyPr>
          <a:lstStyle>
            <a:lvl1pPr>
              <a:defRPr lang="en-US" sz="1800" kern="1200" dirty="0" smtClean="0">
                <a:solidFill>
                  <a:schemeClr val="tx1"/>
                </a:solidFill>
                <a:latin typeface="Arial" pitchFamily="34" charset="0"/>
                <a:ea typeface="+mn-ea"/>
                <a:cs typeface="Arial" pitchFamily="34" charset="0"/>
              </a:defRPr>
            </a:lvl1pPr>
            <a:lvl2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2pPr>
            <a:lvl3pPr indent="-1778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3pPr>
            <a:lvl4pPr marL="1371600" indent="-228600" algn="l" defTabSz="914400" rtl="0" eaLnBrk="1" latinLnBrk="0" hangingPunct="1">
              <a:spcBef>
                <a:spcPts val="0"/>
              </a:spcBef>
              <a:spcAft>
                <a:spcPts val="800"/>
              </a:spcAft>
              <a:buClr>
                <a:schemeClr val="accent1"/>
              </a:buClr>
              <a:buSzPct val="120000"/>
              <a:buFont typeface="Arial" pitchFamily="34" charset="0"/>
              <a:buChar char="–"/>
              <a:defRPr lang="en-US" sz="16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0"/>
              </a:spcBef>
              <a:spcAft>
                <a:spcPts val="800"/>
              </a:spcAft>
              <a:buClr>
                <a:schemeClr val="accent1"/>
              </a:buClr>
              <a:buSzPct val="120000"/>
              <a:buFont typeface="Arial" pitchFamily="34" charset="0"/>
              <a:buChar char="–"/>
              <a:defRPr lang="en-GB" sz="1600" kern="1200" dirty="0">
                <a:solidFill>
                  <a:schemeClr val="tx1"/>
                </a:solidFill>
                <a:latin typeface="Arial" pitchFamily="34" charset="0"/>
                <a:ea typeface="+mn-ea"/>
                <a:cs typeface="Arial" pitchFamily="34" charset="0"/>
              </a:defRPr>
            </a:lvl5pPr>
            <a:lvl6pPr>
              <a:buFontTx/>
              <a:buNone/>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2"/>
          <p:cNvSpPr>
            <a:spLocks noGrp="1"/>
          </p:cNvSpPr>
          <p:nvPr>
            <p:ph idx="10"/>
          </p:nvPr>
        </p:nvSpPr>
        <p:spPr>
          <a:xfrm>
            <a:off x="-1" y="6523368"/>
            <a:ext cx="8925791" cy="334632"/>
          </a:xfrm>
          <a:prstGeom prst="rect">
            <a:avLst/>
          </a:prstGeom>
        </p:spPr>
        <p:txBody>
          <a:bodyPr anchor="ctr">
            <a:normAutofit/>
          </a:bodyPr>
          <a:lstStyle>
            <a:lvl1pPr>
              <a:buNone/>
              <a:defRPr sz="900"/>
            </a:lvl1pPr>
          </a:lstStyle>
          <a:p>
            <a:pPr lvl="0"/>
            <a:r>
              <a:rPr lang="en-US" dirty="0" smtClean="0"/>
              <a:t>Click to edit Master text styles</a:t>
            </a:r>
          </a:p>
        </p:txBody>
      </p:sp>
    </p:spTree>
    <p:extLst>
      <p:ext uri="{BB962C8B-B14F-4D97-AF65-F5344CB8AC3E}">
        <p14:creationId xmlns:p14="http://schemas.microsoft.com/office/powerpoint/2010/main" val="3938650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Tree>
    <p:extLst>
      <p:ext uri="{BB962C8B-B14F-4D97-AF65-F5344CB8AC3E}">
        <p14:creationId xmlns:p14="http://schemas.microsoft.com/office/powerpoint/2010/main" val="552506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lstStyle/>
          <a:p>
            <a:r>
              <a:rPr lang="en-US" smtClean="0"/>
              <a:t>Click to edit Master title style</a:t>
            </a:r>
            <a:endParaRPr lang="en-GB"/>
          </a:p>
        </p:txBody>
      </p:sp>
      <p:sp>
        <p:nvSpPr>
          <p:cNvPr id="3" name="Content Placeholder 2"/>
          <p:cNvSpPr>
            <a:spLocks noGrp="1"/>
          </p:cNvSpPr>
          <p:nvPr>
            <p:ph idx="10"/>
          </p:nvPr>
        </p:nvSpPr>
        <p:spPr>
          <a:xfrm>
            <a:off x="-1" y="6523368"/>
            <a:ext cx="8925791" cy="334632"/>
          </a:xfrm>
          <a:prstGeom prst="rect">
            <a:avLst/>
          </a:prstGeom>
        </p:spPr>
        <p:txBody>
          <a:bodyPr anchor="ctr">
            <a:normAutofit/>
          </a:bodyPr>
          <a:lstStyle>
            <a:lvl1pPr>
              <a:buNone/>
              <a:defRPr sz="900"/>
            </a:lvl1pPr>
          </a:lstStyle>
          <a:p>
            <a:pPr lvl="0"/>
            <a:r>
              <a:rPr lang="en-US" dirty="0" smtClean="0"/>
              <a:t>Click to edit Master text styles</a:t>
            </a:r>
          </a:p>
        </p:txBody>
      </p:sp>
    </p:spTree>
    <p:extLst>
      <p:ext uri="{BB962C8B-B14F-4D97-AF65-F5344CB8AC3E}">
        <p14:creationId xmlns:p14="http://schemas.microsoft.com/office/powerpoint/2010/main" val="2373979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
          <p:cNvSpPr>
            <a:spLocks noChangeArrowheads="1"/>
          </p:cNvSpPr>
          <p:nvPr userDrawn="1"/>
        </p:nvSpPr>
        <p:spPr bwMode="auto">
          <a:xfrm>
            <a:off x="0" y="0"/>
            <a:ext cx="9144000" cy="15240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pPr defTabSz="914400" eaLnBrk="0" hangingPunct="0"/>
            <a:r>
              <a:rPr lang="en-GB" sz="2000">
                <a:solidFill>
                  <a:srgbClr val="000056"/>
                </a:solidFill>
              </a:rPr>
              <a:t> </a:t>
            </a:r>
          </a:p>
        </p:txBody>
      </p:sp>
    </p:spTree>
    <p:extLst>
      <p:ext uri="{BB962C8B-B14F-4D97-AF65-F5344CB8AC3E}">
        <p14:creationId xmlns:p14="http://schemas.microsoft.com/office/powerpoint/2010/main" val="3712261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94725" cy="1003300"/>
          </a:xfrm>
        </p:spPr>
        <p:txBody>
          <a:bodyPr/>
          <a:lstStyle/>
          <a:p>
            <a:r>
              <a:rPr lang="en-US"/>
              <a:t>Click to edit Master title style</a:t>
            </a:r>
            <a:endParaRPr lang="it-I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180607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69225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712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0" y="2492375"/>
            <a:ext cx="9144000" cy="36734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pic>
        <p:nvPicPr>
          <p:cNvPr id="3" name="Picture 3" descr="UHBS_LOGO_CMY[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5375" y="188913"/>
            <a:ext cx="5334000" cy="10525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772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01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94949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9567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4694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0270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663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597098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812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489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384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93097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41611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9405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4031376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78100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42925" y="3184525"/>
            <a:ext cx="542925" cy="2444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defTabSz="914400" eaLnBrk="1" hangingPunct="1">
              <a:spcBef>
                <a:spcPct val="50000"/>
              </a:spcBef>
              <a:defRPr/>
            </a:pPr>
            <a:r>
              <a:rPr lang="de-DE" sz="1000" smtClean="0">
                <a:solidFill>
                  <a:prstClr val="black"/>
                </a:solidFill>
                <a:cs typeface="Arial" charset="0"/>
              </a:rPr>
              <a:t>0,00</a:t>
            </a:r>
          </a:p>
        </p:txBody>
      </p:sp>
      <p:sp>
        <p:nvSpPr>
          <p:cNvPr id="5" name="Text Box 10"/>
          <p:cNvSpPr txBox="1">
            <a:spLocks noChangeArrowheads="1"/>
          </p:cNvSpPr>
          <p:nvPr/>
        </p:nvSpPr>
        <p:spPr bwMode="auto">
          <a:xfrm>
            <a:off x="-542925" y="1312863"/>
            <a:ext cx="542925" cy="2444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defTabSz="914400" eaLnBrk="1" hangingPunct="1">
              <a:spcBef>
                <a:spcPct val="50000"/>
              </a:spcBef>
              <a:defRPr/>
            </a:pPr>
            <a:r>
              <a:rPr lang="de-DE" sz="1000" smtClean="0">
                <a:solidFill>
                  <a:prstClr val="black"/>
                </a:solidFill>
                <a:cs typeface="Arial" charset="0"/>
              </a:rPr>
              <a:t>5,20</a:t>
            </a:r>
          </a:p>
        </p:txBody>
      </p:sp>
      <p:sp>
        <p:nvSpPr>
          <p:cNvPr id="6" name="Text Box 11"/>
          <p:cNvSpPr txBox="1">
            <a:spLocks noChangeArrowheads="1"/>
          </p:cNvSpPr>
          <p:nvPr/>
        </p:nvSpPr>
        <p:spPr bwMode="auto">
          <a:xfrm>
            <a:off x="-542925" y="52388"/>
            <a:ext cx="542925" cy="2444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defTabSz="914400" eaLnBrk="1" hangingPunct="1">
              <a:spcBef>
                <a:spcPct val="50000"/>
              </a:spcBef>
              <a:defRPr/>
            </a:pPr>
            <a:r>
              <a:rPr lang="de-DE" sz="1000" smtClean="0">
                <a:solidFill>
                  <a:prstClr val="black"/>
                </a:solidFill>
                <a:cs typeface="Arial" charset="0"/>
              </a:rPr>
              <a:t>8,70</a:t>
            </a:r>
          </a:p>
        </p:txBody>
      </p:sp>
      <p:sp>
        <p:nvSpPr>
          <p:cNvPr id="7" name="Text Box 12"/>
          <p:cNvSpPr txBox="1">
            <a:spLocks noChangeArrowheads="1"/>
          </p:cNvSpPr>
          <p:nvPr/>
        </p:nvSpPr>
        <p:spPr bwMode="auto">
          <a:xfrm>
            <a:off x="-542925" y="5705475"/>
            <a:ext cx="542925" cy="2444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defTabSz="914400" eaLnBrk="1" hangingPunct="1">
              <a:spcBef>
                <a:spcPct val="50000"/>
              </a:spcBef>
              <a:defRPr/>
            </a:pPr>
            <a:r>
              <a:rPr lang="de-DE" sz="1000" smtClean="0">
                <a:solidFill>
                  <a:prstClr val="black"/>
                </a:solidFill>
                <a:cs typeface="Arial" charset="0"/>
              </a:rPr>
              <a:t>7,00</a:t>
            </a:r>
          </a:p>
        </p:txBody>
      </p:sp>
      <p:sp>
        <p:nvSpPr>
          <p:cNvPr id="8" name="Text Box 13"/>
          <p:cNvSpPr txBox="1">
            <a:spLocks noChangeArrowheads="1"/>
          </p:cNvSpPr>
          <p:nvPr/>
        </p:nvSpPr>
        <p:spPr bwMode="auto">
          <a:xfrm>
            <a:off x="468313" y="-244475"/>
            <a:ext cx="542925" cy="2444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defRPr/>
            </a:pPr>
            <a:r>
              <a:rPr lang="de-DE" sz="1000" smtClean="0">
                <a:solidFill>
                  <a:prstClr val="black"/>
                </a:solidFill>
                <a:cs typeface="Arial" charset="0"/>
              </a:rPr>
              <a:t>11,40</a:t>
            </a:r>
          </a:p>
        </p:txBody>
      </p:sp>
      <p:sp>
        <p:nvSpPr>
          <p:cNvPr id="9" name="Text Box 14"/>
          <p:cNvSpPr txBox="1">
            <a:spLocks noChangeArrowheads="1"/>
          </p:cNvSpPr>
          <p:nvPr/>
        </p:nvSpPr>
        <p:spPr bwMode="auto">
          <a:xfrm>
            <a:off x="4572000" y="-244475"/>
            <a:ext cx="542925" cy="2444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defRPr/>
            </a:pPr>
            <a:r>
              <a:rPr lang="de-DE" sz="1000" smtClean="0">
                <a:solidFill>
                  <a:prstClr val="black"/>
                </a:solidFill>
                <a:cs typeface="Arial" charset="0"/>
              </a:rPr>
              <a:t>0,00</a:t>
            </a:r>
          </a:p>
        </p:txBody>
      </p:sp>
      <p:sp>
        <p:nvSpPr>
          <p:cNvPr id="10" name="Text Box 15"/>
          <p:cNvSpPr txBox="1">
            <a:spLocks noChangeArrowheads="1"/>
          </p:cNvSpPr>
          <p:nvPr/>
        </p:nvSpPr>
        <p:spPr bwMode="auto">
          <a:xfrm>
            <a:off x="8675688" y="-244475"/>
            <a:ext cx="542925" cy="2444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spcBef>
                <a:spcPct val="50000"/>
              </a:spcBef>
              <a:defRPr/>
            </a:pPr>
            <a:r>
              <a:rPr lang="de-DE" sz="1000" smtClean="0">
                <a:solidFill>
                  <a:prstClr val="black"/>
                </a:solidFill>
                <a:cs typeface="Arial" charset="0"/>
              </a:rPr>
              <a:t>11,40</a:t>
            </a:r>
          </a:p>
        </p:txBody>
      </p:sp>
      <p:sp>
        <p:nvSpPr>
          <p:cNvPr id="63490" name="Rectangle 2"/>
          <p:cNvSpPr>
            <a:spLocks noGrp="1" noChangeArrowheads="1"/>
          </p:cNvSpPr>
          <p:nvPr>
            <p:ph type="ctrTitle"/>
          </p:nvPr>
        </p:nvSpPr>
        <p:spPr>
          <a:xfrm>
            <a:off x="685800" y="2130425"/>
            <a:ext cx="7772400" cy="1470025"/>
          </a:xfrm>
        </p:spPr>
        <p:txBody>
          <a:bodyPr/>
          <a:lstStyle>
            <a:lvl1pPr>
              <a:defRPr smtClean="0"/>
            </a:lvl1pPr>
          </a:lstStyle>
          <a:p>
            <a:r>
              <a:rPr lang="en-GB" smtClean="0"/>
              <a:t>Click to edit Master title style</a:t>
            </a:r>
          </a:p>
        </p:txBody>
      </p:sp>
      <p:sp>
        <p:nvSpPr>
          <p:cNvPr id="63491"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en-GB" smtClean="0"/>
              <a:t>Click to edit Master subtitle style</a:t>
            </a:r>
          </a:p>
        </p:txBody>
      </p:sp>
    </p:spTree>
    <p:extLst>
      <p:ext uri="{BB962C8B-B14F-4D97-AF65-F5344CB8AC3E}">
        <p14:creationId xmlns:p14="http://schemas.microsoft.com/office/powerpoint/2010/main" val="1555910118"/>
      </p:ext>
    </p:extLst>
  </p:cSld>
  <p:clrMapOvr>
    <a:masterClrMapping/>
  </p:clrMapOvr>
  <p:transition xmlns:p14="http://schemas.microsoft.com/office/powerpoint/2010/mai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Text Placeholder 3"/>
          <p:cNvSpPr>
            <a:spLocks noGrp="1"/>
          </p:cNvSpPr>
          <p:nvPr>
            <p:ph type="body" sz="quarter" idx="11"/>
          </p:nvPr>
        </p:nvSpPr>
        <p:spPr>
          <a:xfrm>
            <a:off x="269875" y="6302655"/>
            <a:ext cx="7888288" cy="347663"/>
          </a:xfrm>
        </p:spPr>
        <p:txBody>
          <a:bodyPr lIns="0" tIns="0" rIns="0" bIns="0" anchor="b"/>
          <a:lstStyle>
            <a:lvl1pPr marL="0" indent="0">
              <a:buNone/>
              <a:defRPr sz="1000"/>
            </a:lvl1pPr>
            <a:lvl2pPr marL="357187" indent="0">
              <a:buNone/>
              <a:defRPr sz="1400"/>
            </a:lvl2pPr>
            <a:lvl3pPr marL="712787" indent="0">
              <a:buNone/>
              <a:defRPr sz="1200"/>
            </a:lvl3pPr>
            <a:lvl4pPr marL="1081087" indent="0">
              <a:buNone/>
              <a:defRPr sz="1100"/>
            </a:lvl4pPr>
            <a:lvl5pPr marL="1436687" indent="0">
              <a:buNone/>
              <a:defRPr sz="1100"/>
            </a:lvl5pPr>
          </a:lstStyle>
          <a:p>
            <a:pPr lvl="0"/>
            <a:r>
              <a:rPr lang="en-US" dirty="0" smtClean="0"/>
              <a:t>Click to edit Master text styles</a:t>
            </a:r>
          </a:p>
        </p:txBody>
      </p:sp>
      <p:sp>
        <p:nvSpPr>
          <p:cNvPr id="7" name="Content Placeholder 6"/>
          <p:cNvSpPr>
            <a:spLocks noGrp="1"/>
          </p:cNvSpPr>
          <p:nvPr>
            <p:ph sz="quarter" idx="12"/>
          </p:nvPr>
        </p:nvSpPr>
        <p:spPr>
          <a:xfrm>
            <a:off x="457117" y="1411288"/>
            <a:ext cx="8245475" cy="4716462"/>
          </a:xfrm>
        </p:spPr>
        <p:txBody>
          <a:bodyPr/>
          <a:lstStyle>
            <a:lvl1pPr>
              <a:buClr>
                <a:srgbClr val="FFFF99"/>
              </a:buClr>
              <a:defRPr/>
            </a:lvl1pPr>
            <a:lvl2pPr>
              <a:buClr>
                <a:srgbClr val="FFFF99"/>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83944098"/>
      </p:ext>
    </p:extLst>
  </p:cSld>
  <p:clrMapOvr>
    <a:masterClrMapping/>
  </p:clrMapOvr>
  <p:transition xmlns:p14="http://schemas.microsoft.com/office/powerpoint/2010/mai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Only: no ta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269875" y="6302655"/>
            <a:ext cx="7888288" cy="347663"/>
          </a:xfrm>
        </p:spPr>
        <p:txBody>
          <a:bodyPr lIns="0" tIns="0" rIns="0" bIns="0" anchor="b"/>
          <a:lstStyle>
            <a:lvl1pPr marL="0" indent="0">
              <a:buNone/>
              <a:defRPr sz="1000"/>
            </a:lvl1pPr>
            <a:lvl2pPr marL="357187" indent="0">
              <a:buNone/>
              <a:defRPr sz="1400"/>
            </a:lvl2pPr>
            <a:lvl3pPr marL="712787" indent="0">
              <a:buNone/>
              <a:defRPr sz="1200"/>
            </a:lvl3pPr>
            <a:lvl4pPr marL="1081087" indent="0">
              <a:buNone/>
              <a:defRPr sz="1100"/>
            </a:lvl4pPr>
            <a:lvl5pPr marL="1436687" indent="0">
              <a:buNone/>
              <a:defRPr sz="1100"/>
            </a:lvl5pPr>
          </a:lstStyle>
          <a:p>
            <a:pPr lvl="0"/>
            <a:r>
              <a:rPr lang="en-US" dirty="0" smtClean="0"/>
              <a:t>Click to edit Master text styles</a:t>
            </a:r>
          </a:p>
        </p:txBody>
      </p:sp>
    </p:spTree>
    <p:extLst>
      <p:ext uri="{BB962C8B-B14F-4D97-AF65-F5344CB8AC3E}">
        <p14:creationId xmlns:p14="http://schemas.microsoft.com/office/powerpoint/2010/main" val="4248507552"/>
      </p:ext>
    </p:extLst>
  </p:cSld>
  <p:clrMapOvr>
    <a:masterClrMapping/>
  </p:clrMapOvr>
  <p:transition xmlns:p14="http://schemas.microsoft.com/office/powerpoint/2010/mai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238125" y="1533525"/>
            <a:ext cx="8686800" cy="4410075"/>
          </a:xfrm>
        </p:spPr>
        <p:txBody>
          <a:bodyPr/>
          <a:lstStyle>
            <a:lvl2pPr>
              <a:spcAft>
                <a:spcPts val="600"/>
              </a:spcAft>
              <a:defRPr/>
            </a:lvl2pPr>
            <a:lvl3pPr>
              <a:spcAft>
                <a:spcPts val="600"/>
              </a:spcAft>
              <a:defRPr/>
            </a:lvl3pPr>
            <a:lvl4pPr>
              <a:spcAft>
                <a:spcPts val="600"/>
              </a:spcAf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 name="Text Placeholder 2"/>
          <p:cNvSpPr>
            <a:spLocks noGrp="1"/>
          </p:cNvSpPr>
          <p:nvPr>
            <p:ph type="body" sz="quarter" idx="11"/>
          </p:nvPr>
        </p:nvSpPr>
        <p:spPr>
          <a:xfrm>
            <a:off x="238125" y="6561718"/>
            <a:ext cx="1401025" cy="152349"/>
          </a:xfrm>
        </p:spPr>
        <p:txBody>
          <a:bodyPr wrap="none" anchor="b">
            <a:spAutoFit/>
          </a:bodyPr>
          <a:lstStyle>
            <a:lvl1pPr marL="0" indent="0">
              <a:lnSpc>
                <a:spcPct val="90000"/>
              </a:lnSpc>
              <a:spcBef>
                <a:spcPts val="0"/>
              </a:spcBef>
              <a:spcAft>
                <a:spcPts val="0"/>
              </a:spcAft>
              <a:buNone/>
              <a:defRPr sz="1100" b="1">
                <a:solidFill>
                  <a:schemeClr val="bg2"/>
                </a:solidFill>
              </a:defRPr>
            </a:lvl1pPr>
          </a:lstStyle>
          <a:p>
            <a:pPr lvl="0"/>
            <a:r>
              <a:rPr lang="it-IT" smtClean="0"/>
              <a:t>Fare clic per modificare gli stili del testo dello schema</a:t>
            </a:r>
          </a:p>
        </p:txBody>
      </p:sp>
    </p:spTree>
    <p:extLst>
      <p:ext uri="{BB962C8B-B14F-4D97-AF65-F5344CB8AC3E}">
        <p14:creationId xmlns:p14="http://schemas.microsoft.com/office/powerpoint/2010/main" val="414552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1491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4" name="Text Placeholder 2"/>
          <p:cNvSpPr>
            <a:spLocks noGrp="1"/>
          </p:cNvSpPr>
          <p:nvPr>
            <p:ph type="body" sz="quarter" idx="11"/>
          </p:nvPr>
        </p:nvSpPr>
        <p:spPr>
          <a:xfrm>
            <a:off x="238125" y="6561718"/>
            <a:ext cx="1401025" cy="152349"/>
          </a:xfrm>
        </p:spPr>
        <p:txBody>
          <a:bodyPr wrap="none" anchor="b">
            <a:spAutoFit/>
          </a:bodyPr>
          <a:lstStyle>
            <a:lvl1pPr marL="0" indent="0">
              <a:lnSpc>
                <a:spcPct val="90000"/>
              </a:lnSpc>
              <a:spcBef>
                <a:spcPts val="0"/>
              </a:spcBef>
              <a:spcAft>
                <a:spcPts val="0"/>
              </a:spcAft>
              <a:buNone/>
              <a:defRPr sz="1100" b="1" baseline="0">
                <a:solidFill>
                  <a:schemeClr val="bg2"/>
                </a:solidFill>
              </a:defRPr>
            </a:lvl1pPr>
          </a:lstStyle>
          <a:p>
            <a:pPr lvl="0"/>
            <a:r>
              <a:rPr lang="it-IT" smtClean="0"/>
              <a:t>Fare clic per modificare gli stili del testo dello schema</a:t>
            </a:r>
          </a:p>
        </p:txBody>
      </p:sp>
    </p:spTree>
    <p:extLst>
      <p:ext uri="{BB962C8B-B14F-4D97-AF65-F5344CB8AC3E}">
        <p14:creationId xmlns:p14="http://schemas.microsoft.com/office/powerpoint/2010/main" val="2116546118"/>
      </p:ext>
    </p:extLst>
  </p:cSld>
  <p:clrMapOvr>
    <a:masterClrMapping/>
  </p:clrMapOvr>
  <p:transition xmlns:p14="http://schemas.microsoft.com/office/powerpoint/2010/mai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0463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2" name="Immagine 1" descr="presentazione_polmoniti-t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descr="presentazione_polmoniti-background.jpg"/>
          <p:cNvPicPr>
            <a:picLocks noChangeAspect="1"/>
          </p:cNvPicPr>
          <p:nvPr userDrawn="1"/>
        </p:nvPicPr>
        <p:blipFill>
          <a:blip r:embed="rId3">
            <a:alphaModFix amt="0"/>
            <a:extLst>
              <a:ext uri="{28A0092B-C50C-407E-A947-70E740481C1C}">
                <a14:useLocalDpi xmlns:a14="http://schemas.microsoft.com/office/drawing/2010/main" val="0"/>
              </a:ext>
            </a:extLst>
          </a:blip>
          <a:srcRect/>
          <a:stretch>
            <a:fillRect/>
          </a:stretch>
        </p:blipFill>
        <p:spPr bwMode="auto">
          <a:xfrm>
            <a:off x="0" y="1285875"/>
            <a:ext cx="9144000" cy="5572125"/>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descr="presentazione_polmoniti-background.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285875"/>
            <a:ext cx="9144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4295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2" name="Immagine 1" descr="presentazione_polmoniti-t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8612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uto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3363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lgn="ctr" fontAlgn="auto">
              <a:spcBef>
                <a:spcPts val="0"/>
              </a:spcBef>
              <a:spcAft>
                <a:spcPts val="0"/>
              </a:spcAft>
              <a:defRPr>
                <a:solidFill>
                  <a:prstClr val="black"/>
                </a:solidFill>
                <a:latin typeface="Calibri"/>
                <a:ea typeface="+mn-ea"/>
                <a:cs typeface="+mn-cs"/>
              </a:defRPr>
            </a:lvl1pPr>
          </a:lstStyle>
          <a:p>
            <a:pPr>
              <a:defRPr/>
            </a:pPr>
            <a:endParaRPr lang="it-IT"/>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it-IT"/>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EAA59916-38D7-C44E-A3BE-A7E605AADD6F}" type="slidenum">
              <a:rPr lang="en-US"/>
              <a:pPr>
                <a:defRPr/>
              </a:pPr>
              <a:t>‹n.›</a:t>
            </a:fld>
            <a:endParaRPr lang="en-US"/>
          </a:p>
        </p:txBody>
      </p:sp>
    </p:spTree>
    <p:extLst>
      <p:ext uri="{BB962C8B-B14F-4D97-AF65-F5344CB8AC3E}">
        <p14:creationId xmlns:p14="http://schemas.microsoft.com/office/powerpoint/2010/main" val="19165199"/>
      </p:ext>
    </p:extLst>
  </p:cSld>
  <p:clrMapOvr>
    <a:masterClrMapping/>
  </p:clrMapOvr>
  <p:transition xmlns:p14="http://schemas.microsoft.com/office/powerpoint/2010/mai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lgn="ctr" fontAlgn="auto">
              <a:spcBef>
                <a:spcPts val="0"/>
              </a:spcBef>
              <a:spcAft>
                <a:spcPts val="0"/>
              </a:spcAft>
              <a:defRPr>
                <a:solidFill>
                  <a:prstClr val="black"/>
                </a:solidFill>
                <a:latin typeface="Calibri"/>
                <a:ea typeface="+mn-ea"/>
                <a:cs typeface="+mn-cs"/>
              </a:defRPr>
            </a:lvl1pPr>
          </a:lstStyle>
          <a:p>
            <a:pPr>
              <a:defRPr/>
            </a:pPr>
            <a:endParaRPr lang="it-IT"/>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endParaRPr lang="it-IT"/>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A4F09FD5-7318-E84F-B72F-BBD4A4BB47F8}" type="slidenum">
              <a:rPr lang="en-US"/>
              <a:pPr>
                <a:defRPr/>
              </a:pPr>
              <a:t>‹n.›</a:t>
            </a:fld>
            <a:endParaRPr lang="en-US"/>
          </a:p>
        </p:txBody>
      </p:sp>
    </p:spTree>
    <p:extLst>
      <p:ext uri="{BB962C8B-B14F-4D97-AF65-F5344CB8AC3E}">
        <p14:creationId xmlns:p14="http://schemas.microsoft.com/office/powerpoint/2010/main" val="3195856189"/>
      </p:ext>
    </p:extLst>
  </p:cSld>
  <p:clrMapOvr>
    <a:masterClrMapping/>
  </p:clrMapOvr>
  <p:transition xmlns:p14="http://schemas.microsoft.com/office/powerpoint/2010/mai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B61053A7-10D5-E540-A9BC-079FC30AB535}" type="datetimeFigureOut">
              <a:rPr lang="de-DE"/>
              <a:pPr>
                <a:defRPr/>
              </a:pPr>
              <a:t>11/10/14</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tint val="75000"/>
                  </a:prstClr>
                </a:solidFill>
                <a:latin typeface="Calibri"/>
                <a:ea typeface="+mn-ea"/>
                <a:cs typeface="+mn-cs"/>
              </a:defRPr>
            </a:lvl1pPr>
          </a:lstStyle>
          <a:p>
            <a:pPr>
              <a:defRPr/>
            </a:pPr>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418DAC9E-8E30-3040-85F7-A65AC475CD39}" type="slidenum">
              <a:rPr lang="de-DE"/>
              <a:pPr>
                <a:defRPr/>
              </a:pPr>
              <a:t>‹n.›</a:t>
            </a:fld>
            <a:endParaRPr lang="de-DE"/>
          </a:p>
        </p:txBody>
      </p:sp>
    </p:spTree>
    <p:extLst>
      <p:ext uri="{BB962C8B-B14F-4D97-AF65-F5344CB8AC3E}">
        <p14:creationId xmlns:p14="http://schemas.microsoft.com/office/powerpoint/2010/main" val="17589354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159F102A-4038-8C42-ACCA-78C9446BC421}" type="datetimeFigureOut">
              <a:rPr lang="de-DE"/>
              <a:pPr>
                <a:defRPr/>
              </a:pPr>
              <a:t>11/10/14</a:t>
            </a:fld>
            <a:endParaRPr lang="de-DE"/>
          </a:p>
        </p:txBody>
      </p:sp>
      <p:sp>
        <p:nvSpPr>
          <p:cNvPr id="4" name="Fußzeilenplatzhalt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tint val="75000"/>
                  </a:prstClr>
                </a:solidFill>
                <a:latin typeface="Calibri"/>
                <a:ea typeface="+mn-ea"/>
                <a:cs typeface="+mn-cs"/>
              </a:defRPr>
            </a:lvl1pPr>
          </a:lstStyle>
          <a:p>
            <a:pPr>
              <a:defRPr/>
            </a:pPr>
            <a:endParaRPr lang="de-DE"/>
          </a:p>
        </p:txBody>
      </p:sp>
      <p:sp>
        <p:nvSpPr>
          <p:cNvPr id="5" name="Foliennummernplatzhalt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Calibri"/>
                <a:ea typeface="+mn-ea"/>
                <a:cs typeface="+mn-cs"/>
              </a:defRPr>
            </a:lvl1pPr>
          </a:lstStyle>
          <a:p>
            <a:pPr>
              <a:defRPr/>
            </a:pPr>
            <a:fld id="{C066FED3-6EF4-EB42-B937-21C6602762F0}" type="slidenum">
              <a:rPr lang="de-DE"/>
              <a:pPr>
                <a:defRPr/>
              </a:pPr>
              <a:t>‹n.›</a:t>
            </a:fld>
            <a:endParaRPr lang="de-DE"/>
          </a:p>
        </p:txBody>
      </p:sp>
    </p:spTree>
    <p:extLst>
      <p:ext uri="{BB962C8B-B14F-4D97-AF65-F5344CB8AC3E}">
        <p14:creationId xmlns:p14="http://schemas.microsoft.com/office/powerpoint/2010/main" val="2823589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31800" y="431800"/>
            <a:ext cx="8277578" cy="1079500"/>
          </a:xfrm>
          <a:prstGeom prst="rect">
            <a:avLst/>
          </a:prstGeo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78026"/>
            <a:ext cx="3845278" cy="4148144"/>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66566" y="1978026"/>
            <a:ext cx="3846689" cy="4148144"/>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05766854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535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1D3FDB99-8024-1249-A191-C7CAA8B1E3F3}" type="datetimeFigureOut">
              <a:rPr lang="it-IT"/>
              <a:pPr>
                <a:defRPr/>
              </a:pPr>
              <a:t>11/10/14</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0653676-8EDF-9D4D-A410-1C60E736684F}" type="slidenum">
              <a:rPr lang="it-IT"/>
              <a:pPr>
                <a:defRPr/>
              </a:pPr>
              <a:t>‹n.›</a:t>
            </a:fld>
            <a:endParaRPr lang="it-IT"/>
          </a:p>
        </p:txBody>
      </p:sp>
    </p:spTree>
    <p:extLst>
      <p:ext uri="{BB962C8B-B14F-4D97-AF65-F5344CB8AC3E}">
        <p14:creationId xmlns:p14="http://schemas.microsoft.com/office/powerpoint/2010/main" val="32338691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C1C7E913-B670-B943-AECC-1B4C20C7EC6B}" type="datetimeFigureOut">
              <a:rPr lang="it-IT"/>
              <a:pPr>
                <a:defRPr/>
              </a:pPr>
              <a:t>11/10/14</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2F5F0EC0-6011-184F-BA4B-42F4F6985014}" type="slidenum">
              <a:rPr lang="it-IT"/>
              <a:pPr>
                <a:defRPr/>
              </a:pPr>
              <a:t>‹n.›</a:t>
            </a:fld>
            <a:endParaRPr lang="it-IT"/>
          </a:p>
        </p:txBody>
      </p:sp>
    </p:spTree>
    <p:extLst>
      <p:ext uri="{BB962C8B-B14F-4D97-AF65-F5344CB8AC3E}">
        <p14:creationId xmlns:p14="http://schemas.microsoft.com/office/powerpoint/2010/main" val="40660465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4F9A7735-EBC9-6548-967F-23A5BBD00F40}" type="datetimeFigureOut">
              <a:rPr lang="it-IT"/>
              <a:pPr>
                <a:defRPr/>
              </a:pPr>
              <a:t>11/10/14</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A8A07D3A-EA66-7947-8FB3-F4872B88CEEF}" type="slidenum">
              <a:rPr lang="it-IT"/>
              <a:pPr>
                <a:defRPr/>
              </a:pPr>
              <a:t>‹n.›</a:t>
            </a:fld>
            <a:endParaRPr lang="it-IT"/>
          </a:p>
        </p:txBody>
      </p:sp>
    </p:spTree>
    <p:extLst>
      <p:ext uri="{BB962C8B-B14F-4D97-AF65-F5344CB8AC3E}">
        <p14:creationId xmlns:p14="http://schemas.microsoft.com/office/powerpoint/2010/main" val="23988299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6F864F9D-7A65-DC4A-9D7E-45DAAAC1E276}" type="datetimeFigureOut">
              <a:rPr lang="it-IT"/>
              <a:pPr>
                <a:defRPr/>
              </a:pPr>
              <a:t>11/10/14</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9D55D31-B7F0-0E4A-8441-8845CBD67019}" type="slidenum">
              <a:rPr lang="it-IT"/>
              <a:pPr>
                <a:defRPr/>
              </a:pPr>
              <a:t>‹n.›</a:t>
            </a:fld>
            <a:endParaRPr lang="it-IT"/>
          </a:p>
        </p:txBody>
      </p:sp>
    </p:spTree>
    <p:extLst>
      <p:ext uri="{BB962C8B-B14F-4D97-AF65-F5344CB8AC3E}">
        <p14:creationId xmlns:p14="http://schemas.microsoft.com/office/powerpoint/2010/main" val="10530990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A1185606-26E0-EF49-B28D-A772C1F57256}" type="datetimeFigureOut">
              <a:rPr lang="it-IT"/>
              <a:pPr>
                <a:defRPr/>
              </a:pPr>
              <a:t>11/10/14</a:t>
            </a:fld>
            <a:endParaRPr lang="it-IT"/>
          </a:p>
        </p:txBody>
      </p:sp>
      <p:sp>
        <p:nvSpPr>
          <p:cNvPr id="8" name="Segnaposto piè di pagina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9" name="Segnaposto numero diapositiva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B54CA8E4-99F3-6D43-826D-DC8814D52AC0}" type="slidenum">
              <a:rPr lang="it-IT"/>
              <a:pPr>
                <a:defRPr/>
              </a:pPr>
              <a:t>‹n.›</a:t>
            </a:fld>
            <a:endParaRPr lang="it-IT"/>
          </a:p>
        </p:txBody>
      </p:sp>
    </p:spTree>
    <p:extLst>
      <p:ext uri="{BB962C8B-B14F-4D97-AF65-F5344CB8AC3E}">
        <p14:creationId xmlns:p14="http://schemas.microsoft.com/office/powerpoint/2010/main" val="8463760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7C5DDA15-0911-4344-9439-D31FA4F09C6E}" type="datetimeFigureOut">
              <a:rPr lang="it-IT"/>
              <a:pPr>
                <a:defRPr/>
              </a:pPr>
              <a:t>11/10/14</a:t>
            </a:fld>
            <a:endParaRPr lang="it-IT"/>
          </a:p>
        </p:txBody>
      </p:sp>
      <p:sp>
        <p:nvSpPr>
          <p:cNvPr id="4" name="Segnaposto piè di pagina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5" name="Segnaposto numero diapositiva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3A3810-5A18-8943-9A57-78A5BE714EE6}" type="slidenum">
              <a:rPr lang="it-IT"/>
              <a:pPr>
                <a:defRPr/>
              </a:pPr>
              <a:t>‹n.›</a:t>
            </a:fld>
            <a:endParaRPr lang="it-IT"/>
          </a:p>
        </p:txBody>
      </p:sp>
    </p:spTree>
    <p:extLst>
      <p:ext uri="{BB962C8B-B14F-4D97-AF65-F5344CB8AC3E}">
        <p14:creationId xmlns:p14="http://schemas.microsoft.com/office/powerpoint/2010/main" val="21200072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4F249F31-4B57-3C43-8633-999D363B3122}" type="datetimeFigureOut">
              <a:rPr lang="it-IT"/>
              <a:pPr>
                <a:defRPr/>
              </a:pPr>
              <a:t>11/10/14</a:t>
            </a:fld>
            <a:endParaRPr lang="it-IT"/>
          </a:p>
        </p:txBody>
      </p:sp>
      <p:sp>
        <p:nvSpPr>
          <p:cNvPr id="3" name="Segnaposto piè di pagina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4" name="Segnaposto numero diapositiva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FFEF898-F07B-1448-B7DC-BAD0A7DBCFFD}" type="slidenum">
              <a:rPr lang="it-IT"/>
              <a:pPr>
                <a:defRPr/>
              </a:pPr>
              <a:t>‹n.›</a:t>
            </a:fld>
            <a:endParaRPr lang="it-IT"/>
          </a:p>
        </p:txBody>
      </p:sp>
    </p:spTree>
    <p:extLst>
      <p:ext uri="{BB962C8B-B14F-4D97-AF65-F5344CB8AC3E}">
        <p14:creationId xmlns:p14="http://schemas.microsoft.com/office/powerpoint/2010/main" val="20074616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AAFDC4-FACE-4541-A788-C8BBE83E7C34}" type="datetimeFigureOut">
              <a:rPr lang="it-IT"/>
              <a:pPr>
                <a:defRPr/>
              </a:pPr>
              <a:t>11/10/14</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F2C131-383A-D847-9C27-45DFD4BC6953}" type="slidenum">
              <a:rPr lang="it-IT"/>
              <a:pPr>
                <a:defRPr/>
              </a:pPr>
              <a:t>‹n.›</a:t>
            </a:fld>
            <a:endParaRPr lang="it-IT"/>
          </a:p>
        </p:txBody>
      </p:sp>
    </p:spTree>
    <p:extLst>
      <p:ext uri="{BB962C8B-B14F-4D97-AF65-F5344CB8AC3E}">
        <p14:creationId xmlns:p14="http://schemas.microsoft.com/office/powerpoint/2010/main" val="36598472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F1365C29-4829-3F4B-8090-1205F7D75E04}" type="datetimeFigureOut">
              <a:rPr lang="it-IT"/>
              <a:pPr>
                <a:defRPr/>
              </a:pPr>
              <a:t>11/10/14</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720AA3EE-E716-FD48-BCE0-77F49952D37B}" type="slidenum">
              <a:rPr lang="it-IT"/>
              <a:pPr>
                <a:defRPr/>
              </a:pPr>
              <a:t>‹n.›</a:t>
            </a:fld>
            <a:endParaRPr lang="it-IT"/>
          </a:p>
        </p:txBody>
      </p:sp>
    </p:spTree>
    <p:extLst>
      <p:ext uri="{BB962C8B-B14F-4D97-AF65-F5344CB8AC3E}">
        <p14:creationId xmlns:p14="http://schemas.microsoft.com/office/powerpoint/2010/main" val="19196127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6D6DB023-3217-A844-AE9E-953A984A8C26}" type="datetimeFigureOut">
              <a:rPr lang="it-IT"/>
              <a:pPr>
                <a:defRPr/>
              </a:pPr>
              <a:t>11/10/14</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7241CD-D828-2C42-BCAB-09FE587D933C}" type="slidenum">
              <a:rPr lang="it-IT"/>
              <a:pPr>
                <a:defRPr/>
              </a:pPr>
              <a:t>‹n.›</a:t>
            </a:fld>
            <a:endParaRPr lang="it-IT"/>
          </a:p>
        </p:txBody>
      </p:sp>
    </p:spTree>
    <p:extLst>
      <p:ext uri="{BB962C8B-B14F-4D97-AF65-F5344CB8AC3E}">
        <p14:creationId xmlns:p14="http://schemas.microsoft.com/office/powerpoint/2010/main" val="81795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3573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8B723553-6CAD-224C-91B2-41F799CCA0EE}" type="datetimeFigureOut">
              <a:rPr lang="it-IT"/>
              <a:pPr>
                <a:defRPr/>
              </a:pPr>
              <a:t>11/10/14</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A5EE71-0E06-C043-BC5C-DB9D9DFBD748}" type="slidenum">
              <a:rPr lang="it-IT"/>
              <a:pPr>
                <a:defRPr/>
              </a:pPr>
              <a:t>‹n.›</a:t>
            </a:fld>
            <a:endParaRPr lang="it-IT"/>
          </a:p>
        </p:txBody>
      </p:sp>
    </p:spTree>
    <p:extLst>
      <p:ext uri="{BB962C8B-B14F-4D97-AF65-F5344CB8AC3E}">
        <p14:creationId xmlns:p14="http://schemas.microsoft.com/office/powerpoint/2010/main" val="1282055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9_Disposition personnalisée">
    <p:spTree>
      <p:nvGrpSpPr>
        <p:cNvPr id="1" name=""/>
        <p:cNvGrpSpPr/>
        <p:nvPr/>
      </p:nvGrpSpPr>
      <p:grpSpPr>
        <a:xfrm>
          <a:off x="0" y="0"/>
          <a:ext cx="0" cy="0"/>
          <a:chOff x="0" y="0"/>
          <a:chExt cx="0" cy="0"/>
        </a:xfrm>
      </p:grpSpPr>
      <p:pic>
        <p:nvPicPr>
          <p:cNvPr id="3" name="Image 3" descr="ERS_CORP_3B.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81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4" descr="Barcelone_3B.t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95813" y="6162675"/>
            <a:ext cx="45481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a:spLocks noGrp="1"/>
          </p:cNvSpPr>
          <p:nvPr>
            <p:ph type="title"/>
          </p:nvPr>
        </p:nvSpPr>
        <p:spPr>
          <a:xfrm>
            <a:off x="457200" y="768350"/>
            <a:ext cx="8229600" cy="984250"/>
          </a:xfrm>
        </p:spPr>
        <p:txBody>
          <a:bodyPr/>
          <a:lstStyle>
            <a:lvl1pPr>
              <a:defRPr sz="2800" cap="all"/>
            </a:lvl1pPr>
          </a:lstStyle>
          <a:p>
            <a:r>
              <a:rPr lang="fr-CH" smtClean="0"/>
              <a:t>Cliquez et modifiez le titre</a:t>
            </a:r>
            <a:endParaRPr lang="fr-FR" dirty="0"/>
          </a:p>
        </p:txBody>
      </p:sp>
    </p:spTree>
    <p:extLst>
      <p:ext uri="{BB962C8B-B14F-4D97-AF65-F5344CB8AC3E}">
        <p14:creationId xmlns:p14="http://schemas.microsoft.com/office/powerpoint/2010/main" val="17713741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2466" name="Rectangle 2"/>
          <p:cNvSpPr>
            <a:spLocks noChangeArrowheads="1"/>
          </p:cNvSpPr>
          <p:nvPr userDrawn="1"/>
        </p:nvSpPr>
        <p:spPr bwMode="auto">
          <a:xfrm>
            <a:off x="0" y="2492375"/>
            <a:ext cx="9144000" cy="3673475"/>
          </a:xfrm>
          <a:prstGeom prst="rect">
            <a:avLst/>
          </a:prstGeom>
          <a:solidFill>
            <a:srgbClr val="99CCFF"/>
          </a:solidFill>
          <a:ln w="9525">
            <a:noFill/>
            <a:miter lim="800000"/>
            <a:headEnd/>
            <a:tailEnd/>
          </a:ln>
          <a:effectLst/>
        </p:spPr>
        <p:txBody>
          <a:bodyPr wrap="none" anchor="ctr"/>
          <a:lstStyle/>
          <a:p>
            <a:pPr algn="ctr" defTabSz="914400"/>
            <a:endParaRPr lang="en-US">
              <a:solidFill>
                <a:srgbClr val="000000"/>
              </a:solidFill>
              <a:ea typeface="+mn-ea"/>
              <a:cs typeface="+mn-cs"/>
            </a:endParaRPr>
          </a:p>
        </p:txBody>
      </p:sp>
      <p:pic>
        <p:nvPicPr>
          <p:cNvPr id="62467" name="Picture 3" descr="UHBS_LOGO_CMY[2]"/>
          <p:cNvPicPr>
            <a:picLocks noChangeAspect="1" noChangeArrowheads="1"/>
          </p:cNvPicPr>
          <p:nvPr userDrawn="1"/>
        </p:nvPicPr>
        <p:blipFill>
          <a:blip r:embed="rId2" cstate="print"/>
          <a:srcRect/>
          <a:stretch>
            <a:fillRect/>
          </a:stretch>
        </p:blipFill>
        <p:spPr bwMode="auto">
          <a:xfrm>
            <a:off x="3635375" y="188913"/>
            <a:ext cx="5334000" cy="1052512"/>
          </a:xfrm>
          <a:prstGeom prst="rect">
            <a:avLst/>
          </a:prstGeom>
          <a:solidFill>
            <a:srgbClr val="FFFFCC"/>
          </a:solidFill>
        </p:spPr>
      </p:pic>
    </p:spTree>
    <p:extLst>
      <p:ext uri="{BB962C8B-B14F-4D97-AF65-F5344CB8AC3E}">
        <p14:creationId xmlns:p14="http://schemas.microsoft.com/office/powerpoint/2010/main" val="10085770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53623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719936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38271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7150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96225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28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8473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76371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98421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418878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43848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75293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9360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Tree>
    <p:extLst>
      <p:ext uri="{BB962C8B-B14F-4D97-AF65-F5344CB8AC3E}">
        <p14:creationId xmlns:p14="http://schemas.microsoft.com/office/powerpoint/2010/main" val="2688680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03244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31800" y="431800"/>
            <a:ext cx="8277578" cy="10795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78026"/>
            <a:ext cx="3845278" cy="414814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66569" y="1978026"/>
            <a:ext cx="3846689" cy="414814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309132210"/>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DD6956D3-63B3-7342-94FF-AF49C39E789C}" type="datetimeFigureOut">
              <a:rPr lang="it-IT">
                <a:solidFill>
                  <a:prstClr val="black">
                    <a:tint val="75000"/>
                  </a:prstClr>
                </a:solidFill>
                <a:latin typeface="Times New Roman"/>
                <a:ea typeface="+mn-ea"/>
                <a:cs typeface="Times New Roman"/>
              </a:rPr>
              <a:pPr fontAlgn="auto">
                <a:spcBef>
                  <a:spcPts val="0"/>
                </a:spcBef>
                <a:spcAft>
                  <a:spcPts val="0"/>
                </a:spcAft>
              </a:pPr>
              <a:t>11/10/14</a:t>
            </a:fld>
            <a:endParaRPr lang="it-IT">
              <a:solidFill>
                <a:prstClr val="black">
                  <a:tint val="75000"/>
                </a:prstClr>
              </a:solidFill>
              <a:latin typeface="Times New Roman"/>
              <a:ea typeface="+mn-ea"/>
              <a:cs typeface="Times New Roman"/>
            </a:endParaRPr>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it-IT">
              <a:solidFill>
                <a:prstClr val="black">
                  <a:tint val="75000"/>
                </a:prstClr>
              </a:solidFill>
              <a:latin typeface="Times New Roman"/>
              <a:ea typeface="+mn-ea"/>
              <a:cs typeface="Times New Roman"/>
            </a:endParaRPr>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B6AD3B98-42DC-1B45-88DF-9040E5AC3207}" type="slidenum">
              <a:rPr lang="it-IT">
                <a:solidFill>
                  <a:prstClr val="black">
                    <a:tint val="75000"/>
                  </a:prstClr>
                </a:solidFill>
                <a:latin typeface="Times New Roman"/>
                <a:ea typeface="+mn-ea"/>
                <a:cs typeface="Times New Roman"/>
              </a:rPr>
              <a:pPr fontAlgn="auto">
                <a:spcBef>
                  <a:spcPts val="0"/>
                </a:spcBef>
                <a:spcAft>
                  <a:spcPts val="0"/>
                </a:spcAft>
              </a:pPr>
              <a:t>‹n.›</a:t>
            </a:fld>
            <a:endParaRPr lang="it-IT">
              <a:solidFill>
                <a:prstClr val="black">
                  <a:tint val="75000"/>
                </a:prstClr>
              </a:solidFill>
              <a:latin typeface="Times New Roman"/>
              <a:ea typeface="+mn-ea"/>
              <a:cs typeface="Times New Roman"/>
            </a:endParaRPr>
          </a:p>
        </p:txBody>
      </p:sp>
    </p:spTree>
    <p:extLst>
      <p:ext uri="{BB962C8B-B14F-4D97-AF65-F5344CB8AC3E}">
        <p14:creationId xmlns:p14="http://schemas.microsoft.com/office/powerpoint/2010/main" val="16346616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vl1pPr>
          </a:lstStyle>
          <a:p>
            <a:pPr defTabSz="914400">
              <a:defRPr/>
            </a:pPr>
            <a:fld id="{845E42AF-A83E-FD4F-84E3-CFC06852AEED}" type="datetimeFigureOut">
              <a:rPr lang="de-DE" b="1">
                <a:solidFill>
                  <a:srgbClr val="FFFFFF"/>
                </a:solidFill>
                <a:latin typeface="Calibri" pitchFamily="34" charset="0"/>
                <a:ea typeface="+mn-ea"/>
                <a:cs typeface="Times New Roman"/>
              </a:rPr>
              <a:pPr defTabSz="914400">
                <a:defRPr/>
              </a:pPr>
              <a:t>11/10/14</a:t>
            </a:fld>
            <a:endParaRPr lang="de-DE" b="1">
              <a:solidFill>
                <a:srgbClr val="FFFFFF"/>
              </a:solidFill>
              <a:latin typeface="Calibri" pitchFamily="34" charset="0"/>
              <a:ea typeface="+mn-ea"/>
              <a:cs typeface="Times New Roman"/>
            </a:endParaRPr>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defTabSz="914400">
              <a:defRPr/>
            </a:pPr>
            <a:endParaRPr lang="de-DE" b="1">
              <a:solidFill>
                <a:prstClr val="black">
                  <a:tint val="75000"/>
                </a:prstClr>
              </a:solidFill>
              <a:latin typeface="Calibri"/>
              <a:ea typeface="+mn-ea"/>
              <a:cs typeface="Times New Roman"/>
            </a:endParaRPr>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defTabSz="914400">
              <a:defRPr/>
            </a:pPr>
            <a:fld id="{3B5EA0D3-4D90-5B45-A425-FE0A1BD99EF2}" type="slidenum">
              <a:rPr lang="de-DE" b="1">
                <a:solidFill>
                  <a:srgbClr val="FFFFFF"/>
                </a:solidFill>
                <a:latin typeface="Calibri" pitchFamily="34" charset="0"/>
                <a:ea typeface="+mn-ea"/>
                <a:cs typeface="Times New Roman"/>
              </a:rPr>
              <a:pPr defTabSz="914400">
                <a:defRPr/>
              </a:pPr>
              <a:t>‹n.›</a:t>
            </a:fld>
            <a:endParaRPr lang="de-DE" b="1">
              <a:solidFill>
                <a:srgbClr val="FFFFFF"/>
              </a:solidFill>
              <a:latin typeface="Calibri" pitchFamily="34" charset="0"/>
              <a:ea typeface="+mn-ea"/>
              <a:cs typeface="Times New Roman"/>
            </a:endParaRPr>
          </a:p>
        </p:txBody>
      </p:sp>
    </p:spTree>
    <p:extLst>
      <p:ext uri="{BB962C8B-B14F-4D97-AF65-F5344CB8AC3E}">
        <p14:creationId xmlns:p14="http://schemas.microsoft.com/office/powerpoint/2010/main" val="297817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95832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31800" y="431800"/>
            <a:ext cx="8277578" cy="10795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78026"/>
            <a:ext cx="3845278" cy="414814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66560" y="1978026"/>
            <a:ext cx="3846689" cy="4148144"/>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47248273"/>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914400">
              <a:defRPr/>
            </a:pPr>
            <a:endParaRPr lang="en-US" b="1">
              <a:solidFill>
                <a:srgbClr val="000000"/>
              </a:solidFill>
              <a:latin typeface="Calibri" pitchFamily="34" charset="0"/>
              <a:ea typeface="+mn-ea"/>
              <a:cs typeface="Times New Roman"/>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914400">
              <a:defRPr/>
            </a:pPr>
            <a:endParaRPr lang="en-US" b="1">
              <a:solidFill>
                <a:srgbClr val="000000"/>
              </a:solidFill>
              <a:latin typeface="Calibri" pitchFamily="34" charset="0"/>
              <a:ea typeface="+mn-ea"/>
              <a:cs typeface="Times New Roman"/>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914400">
              <a:defRPr/>
            </a:pPr>
            <a:fld id="{8E453CC9-A550-484C-9420-C859AF7F2668}" type="slidenum">
              <a:rPr lang="en-US" b="1">
                <a:solidFill>
                  <a:srgbClr val="000000"/>
                </a:solidFill>
                <a:latin typeface="Calibri" pitchFamily="34" charset="0"/>
                <a:ea typeface="+mn-ea"/>
                <a:cs typeface="Times New Roman"/>
              </a:rPr>
              <a:pPr defTabSz="914400">
                <a:defRPr/>
              </a:pPr>
              <a:t>‹n.›</a:t>
            </a:fld>
            <a:endParaRPr lang="en-US" b="1">
              <a:solidFill>
                <a:srgbClr val="000000"/>
              </a:solidFill>
              <a:latin typeface="Calibri" pitchFamily="34" charset="0"/>
              <a:ea typeface="+mn-ea"/>
              <a:cs typeface="Times New Roman"/>
            </a:endParaRPr>
          </a:p>
        </p:txBody>
      </p:sp>
    </p:spTree>
    <p:extLst>
      <p:ext uri="{BB962C8B-B14F-4D97-AF65-F5344CB8AC3E}">
        <p14:creationId xmlns:p14="http://schemas.microsoft.com/office/powerpoint/2010/main" val="10705406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pic>
        <p:nvPicPr>
          <p:cNvPr id="7" name="Immagine 6" descr="presentazione_polmoniti-to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902208"/>
          </a:xfrm>
          <a:prstGeom prst="rect">
            <a:avLst/>
          </a:prstGeom>
        </p:spPr>
      </p:pic>
      <p:pic>
        <p:nvPicPr>
          <p:cNvPr id="8" name="Immagine 7" descr="presentazione_polmoniti-background.jpg"/>
          <p:cNvPicPr>
            <a:picLocks noChangeAspect="1"/>
          </p:cNvPicPr>
          <p:nvPr userDrawn="1"/>
        </p:nvPicPr>
        <p:blipFill>
          <a:blip r:embed="rId3" cstate="print">
            <a:alphaModFix amt="0"/>
            <a:extLst>
              <a:ext uri="{28A0092B-C50C-407E-A947-70E740481C1C}">
                <a14:useLocalDpi xmlns:a14="http://schemas.microsoft.com/office/drawing/2010/main" val="0"/>
              </a:ext>
            </a:extLst>
          </a:blip>
          <a:stretch>
            <a:fillRect/>
          </a:stretch>
        </p:blipFill>
        <p:spPr>
          <a:xfrm>
            <a:off x="0" y="1286256"/>
            <a:ext cx="9144000" cy="5571744"/>
          </a:xfrm>
          <a:prstGeom prst="rect">
            <a:avLst/>
          </a:prstGeom>
        </p:spPr>
      </p:pic>
      <p:pic>
        <p:nvPicPr>
          <p:cNvPr id="10" name="Immagine 9" descr="presentazione_polmoniti-background.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86256"/>
            <a:ext cx="9144000" cy="5571744"/>
          </a:xfrm>
          <a:prstGeom prst="rect">
            <a:avLst/>
          </a:prstGeom>
        </p:spPr>
      </p:pic>
    </p:spTree>
    <p:extLst>
      <p:ext uri="{BB962C8B-B14F-4D97-AF65-F5344CB8AC3E}">
        <p14:creationId xmlns:p14="http://schemas.microsoft.com/office/powerpoint/2010/main" val="31940811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pic>
        <p:nvPicPr>
          <p:cNvPr id="7" name="Immagine 6" descr="presentazione_polmoniti-to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902208"/>
          </a:xfrm>
          <a:prstGeom prst="rect">
            <a:avLst/>
          </a:prstGeom>
        </p:spPr>
      </p:pic>
      <p:pic>
        <p:nvPicPr>
          <p:cNvPr id="8" name="Immagine 7" descr="presentazione_polmoniti-background.jpg"/>
          <p:cNvPicPr>
            <a:picLocks noChangeAspect="1"/>
          </p:cNvPicPr>
          <p:nvPr userDrawn="1"/>
        </p:nvPicPr>
        <p:blipFill>
          <a:blip r:embed="rId3" cstate="print">
            <a:alphaModFix amt="0"/>
            <a:extLst>
              <a:ext uri="{28A0092B-C50C-407E-A947-70E740481C1C}">
                <a14:useLocalDpi xmlns:a14="http://schemas.microsoft.com/office/drawing/2010/main" val="0"/>
              </a:ext>
            </a:extLst>
          </a:blip>
          <a:stretch>
            <a:fillRect/>
          </a:stretch>
        </p:blipFill>
        <p:spPr>
          <a:xfrm>
            <a:off x="0" y="1286256"/>
            <a:ext cx="9144000" cy="5571744"/>
          </a:xfrm>
          <a:prstGeom prst="rect">
            <a:avLst/>
          </a:prstGeom>
        </p:spPr>
      </p:pic>
      <p:pic>
        <p:nvPicPr>
          <p:cNvPr id="10" name="Immagine 9" descr="presentazione_polmoniti-background.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86256"/>
            <a:ext cx="9144000" cy="5571744"/>
          </a:xfrm>
          <a:prstGeom prst="rect">
            <a:avLst/>
          </a:prstGeom>
        </p:spPr>
      </p:pic>
    </p:spTree>
    <p:extLst>
      <p:ext uri="{BB962C8B-B14F-4D97-AF65-F5344CB8AC3E}">
        <p14:creationId xmlns:p14="http://schemas.microsoft.com/office/powerpoint/2010/main" val="12120253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pic>
        <p:nvPicPr>
          <p:cNvPr id="7" name="Immagine 6" descr="presentazione_polmoniti-to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902208"/>
          </a:xfrm>
          <a:prstGeom prst="rect">
            <a:avLst/>
          </a:prstGeom>
        </p:spPr>
      </p:pic>
      <p:pic>
        <p:nvPicPr>
          <p:cNvPr id="8" name="Immagine 7" descr="presentazione_polmoniti-background.jpg"/>
          <p:cNvPicPr>
            <a:picLocks noChangeAspect="1"/>
          </p:cNvPicPr>
          <p:nvPr userDrawn="1"/>
        </p:nvPicPr>
        <p:blipFill>
          <a:blip r:embed="rId3" cstate="print">
            <a:alphaModFix amt="0"/>
            <a:extLst>
              <a:ext uri="{28A0092B-C50C-407E-A947-70E740481C1C}">
                <a14:useLocalDpi xmlns:a14="http://schemas.microsoft.com/office/drawing/2010/main" val="0"/>
              </a:ext>
            </a:extLst>
          </a:blip>
          <a:stretch>
            <a:fillRect/>
          </a:stretch>
        </p:blipFill>
        <p:spPr>
          <a:xfrm>
            <a:off x="0" y="1286256"/>
            <a:ext cx="9144000" cy="5571744"/>
          </a:xfrm>
          <a:prstGeom prst="rect">
            <a:avLst/>
          </a:prstGeom>
        </p:spPr>
      </p:pic>
      <p:pic>
        <p:nvPicPr>
          <p:cNvPr id="10" name="Immagine 9" descr="presentazione_polmoniti-background.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86256"/>
            <a:ext cx="9144000" cy="5571744"/>
          </a:xfrm>
          <a:prstGeom prst="rect">
            <a:avLst/>
          </a:prstGeom>
        </p:spPr>
      </p:pic>
    </p:spTree>
    <p:extLst>
      <p:ext uri="{BB962C8B-B14F-4D97-AF65-F5344CB8AC3E}">
        <p14:creationId xmlns:p14="http://schemas.microsoft.com/office/powerpoint/2010/main" val="14716878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Titolo e contenuto">
    <p:spTree>
      <p:nvGrpSpPr>
        <p:cNvPr id="1" name=""/>
        <p:cNvGrpSpPr/>
        <p:nvPr/>
      </p:nvGrpSpPr>
      <p:grpSpPr>
        <a:xfrm>
          <a:off x="0" y="0"/>
          <a:ext cx="0" cy="0"/>
          <a:chOff x="0" y="0"/>
          <a:chExt cx="0" cy="0"/>
        </a:xfrm>
      </p:grpSpPr>
      <p:pic>
        <p:nvPicPr>
          <p:cNvPr id="7" name="Immagine 6" descr="presentazione_polmoniti-to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902208"/>
          </a:xfrm>
          <a:prstGeom prst="rect">
            <a:avLst/>
          </a:prstGeom>
        </p:spPr>
      </p:pic>
      <p:pic>
        <p:nvPicPr>
          <p:cNvPr id="8" name="Immagine 7" descr="presentazione_polmoniti-background.jpg"/>
          <p:cNvPicPr>
            <a:picLocks noChangeAspect="1"/>
          </p:cNvPicPr>
          <p:nvPr userDrawn="1"/>
        </p:nvPicPr>
        <p:blipFill>
          <a:blip r:embed="rId3" cstate="print">
            <a:alphaModFix amt="0"/>
            <a:extLst>
              <a:ext uri="{28A0092B-C50C-407E-A947-70E740481C1C}">
                <a14:useLocalDpi xmlns:a14="http://schemas.microsoft.com/office/drawing/2010/main" val="0"/>
              </a:ext>
            </a:extLst>
          </a:blip>
          <a:stretch>
            <a:fillRect/>
          </a:stretch>
        </p:blipFill>
        <p:spPr>
          <a:xfrm>
            <a:off x="0" y="1286256"/>
            <a:ext cx="9144000" cy="5571744"/>
          </a:xfrm>
          <a:prstGeom prst="rect">
            <a:avLst/>
          </a:prstGeom>
        </p:spPr>
      </p:pic>
      <p:pic>
        <p:nvPicPr>
          <p:cNvPr id="10" name="Immagine 9" descr="presentazione_polmoniti-background.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86256"/>
            <a:ext cx="9144000" cy="5571744"/>
          </a:xfrm>
          <a:prstGeom prst="rect">
            <a:avLst/>
          </a:prstGeom>
        </p:spPr>
      </p:pic>
    </p:spTree>
    <p:extLst>
      <p:ext uri="{BB962C8B-B14F-4D97-AF65-F5344CB8AC3E}">
        <p14:creationId xmlns:p14="http://schemas.microsoft.com/office/powerpoint/2010/main" val="2727925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5_Titolo e contenuto">
    <p:spTree>
      <p:nvGrpSpPr>
        <p:cNvPr id="1" name=""/>
        <p:cNvGrpSpPr/>
        <p:nvPr/>
      </p:nvGrpSpPr>
      <p:grpSpPr>
        <a:xfrm>
          <a:off x="0" y="0"/>
          <a:ext cx="0" cy="0"/>
          <a:chOff x="0" y="0"/>
          <a:chExt cx="0" cy="0"/>
        </a:xfrm>
      </p:grpSpPr>
      <p:pic>
        <p:nvPicPr>
          <p:cNvPr id="7" name="Immagine 6" descr="presentazione_polmoniti-to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902208"/>
          </a:xfrm>
          <a:prstGeom prst="rect">
            <a:avLst/>
          </a:prstGeom>
        </p:spPr>
      </p:pic>
      <p:pic>
        <p:nvPicPr>
          <p:cNvPr id="8" name="Immagine 7" descr="presentazione_polmoniti-background.jpg"/>
          <p:cNvPicPr>
            <a:picLocks noChangeAspect="1"/>
          </p:cNvPicPr>
          <p:nvPr userDrawn="1"/>
        </p:nvPicPr>
        <p:blipFill>
          <a:blip r:embed="rId3" cstate="print">
            <a:alphaModFix amt="0"/>
            <a:extLst>
              <a:ext uri="{28A0092B-C50C-407E-A947-70E740481C1C}">
                <a14:useLocalDpi xmlns:a14="http://schemas.microsoft.com/office/drawing/2010/main" val="0"/>
              </a:ext>
            </a:extLst>
          </a:blip>
          <a:stretch>
            <a:fillRect/>
          </a:stretch>
        </p:blipFill>
        <p:spPr>
          <a:xfrm>
            <a:off x="0" y="1286256"/>
            <a:ext cx="9144000" cy="5571744"/>
          </a:xfrm>
          <a:prstGeom prst="rect">
            <a:avLst/>
          </a:prstGeom>
        </p:spPr>
      </p:pic>
      <p:pic>
        <p:nvPicPr>
          <p:cNvPr id="10" name="Immagine 9" descr="presentazione_polmoniti-background.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86256"/>
            <a:ext cx="9144000" cy="5571744"/>
          </a:xfrm>
          <a:prstGeom prst="rect">
            <a:avLst/>
          </a:prstGeom>
        </p:spPr>
      </p:pic>
    </p:spTree>
    <p:extLst>
      <p:ext uri="{BB962C8B-B14F-4D97-AF65-F5344CB8AC3E}">
        <p14:creationId xmlns:p14="http://schemas.microsoft.com/office/powerpoint/2010/main" val="21788648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6_Titolo e contenuto">
    <p:spTree>
      <p:nvGrpSpPr>
        <p:cNvPr id="1" name=""/>
        <p:cNvGrpSpPr/>
        <p:nvPr/>
      </p:nvGrpSpPr>
      <p:grpSpPr>
        <a:xfrm>
          <a:off x="0" y="0"/>
          <a:ext cx="0" cy="0"/>
          <a:chOff x="0" y="0"/>
          <a:chExt cx="0" cy="0"/>
        </a:xfrm>
      </p:grpSpPr>
      <p:pic>
        <p:nvPicPr>
          <p:cNvPr id="7" name="Immagine 6" descr="presentazione_polmoniti-top.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902208"/>
          </a:xfrm>
          <a:prstGeom prst="rect">
            <a:avLst/>
          </a:prstGeom>
        </p:spPr>
      </p:pic>
      <p:pic>
        <p:nvPicPr>
          <p:cNvPr id="8" name="Immagine 7" descr="presentazione_polmoniti-background.jpg"/>
          <p:cNvPicPr>
            <a:picLocks noChangeAspect="1"/>
          </p:cNvPicPr>
          <p:nvPr userDrawn="1"/>
        </p:nvPicPr>
        <p:blipFill>
          <a:blip r:embed="rId3" cstate="print">
            <a:alphaModFix amt="0"/>
            <a:extLst>
              <a:ext uri="{28A0092B-C50C-407E-A947-70E740481C1C}">
                <a14:useLocalDpi xmlns:a14="http://schemas.microsoft.com/office/drawing/2010/main" val="0"/>
              </a:ext>
            </a:extLst>
          </a:blip>
          <a:stretch>
            <a:fillRect/>
          </a:stretch>
        </p:blipFill>
        <p:spPr>
          <a:xfrm>
            <a:off x="0" y="1286256"/>
            <a:ext cx="9144000" cy="5571744"/>
          </a:xfrm>
          <a:prstGeom prst="rect">
            <a:avLst/>
          </a:prstGeom>
        </p:spPr>
      </p:pic>
      <p:pic>
        <p:nvPicPr>
          <p:cNvPr id="10" name="Immagine 9" descr="presentazione_polmoniti-background.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286256"/>
            <a:ext cx="9144000" cy="5571744"/>
          </a:xfrm>
          <a:prstGeom prst="rect">
            <a:avLst/>
          </a:prstGeom>
        </p:spPr>
      </p:pic>
    </p:spTree>
    <p:extLst>
      <p:ext uri="{BB962C8B-B14F-4D97-AF65-F5344CB8AC3E}">
        <p14:creationId xmlns:p14="http://schemas.microsoft.com/office/powerpoint/2010/main" val="10820244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256EF498-C91A-B54E-B715-BB29EC4EB8A2}" type="datetimeFigureOut">
              <a:rPr lang="it-IT" smtClean="0">
                <a:solidFill>
                  <a:srgbClr val="000000"/>
                </a:solidFill>
              </a:rPr>
              <a:pPr/>
              <a:t>11/10/14</a:t>
            </a:fld>
            <a:endParaRPr lang="it-IT">
              <a:solidFill>
                <a:srgbClr val="000000"/>
              </a:solidFill>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solidFill>
                <a:srgbClr val="000000"/>
              </a:solidFill>
            </a:endParaRPr>
          </a:p>
        </p:txBody>
      </p:sp>
      <p:sp>
        <p:nvSpPr>
          <p:cNvPr id="6" name="Segnaposto numero diapositiva 5"/>
          <p:cNvSpPr>
            <a:spLocks noGrp="1"/>
          </p:cNvSpPr>
          <p:nvPr>
            <p:ph type="sldNum" sz="quarter" idx="12"/>
          </p:nvPr>
        </p:nvSpPr>
        <p:spPr>
          <a:xfrm>
            <a:off x="6553200" y="6356350"/>
            <a:ext cx="2133600" cy="365125"/>
          </a:xfrm>
          <a:prstGeom prst="rect">
            <a:avLst/>
          </a:prstGeom>
        </p:spPr>
        <p:txBody>
          <a:bodyPr/>
          <a:lstStyle/>
          <a:p>
            <a:fld id="{F6C04027-19D3-554E-BB2E-5179D598A3AB}" type="slidenum">
              <a:rPr lang="it-IT" smtClean="0">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5283100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2" name="Image 3" descr="ERS_CORP_1.tif"/>
          <p:cNvPicPr>
            <a:picLocks noChangeAspect="1"/>
          </p:cNvPicPr>
          <p:nvPr userDrawn="1"/>
        </p:nvPicPr>
        <p:blipFill>
          <a:blip r:embed="rId2" cstate="email"/>
          <a:srcRect/>
          <a:stretch>
            <a:fillRect/>
          </a:stretch>
        </p:blipFill>
        <p:spPr bwMode="auto">
          <a:xfrm>
            <a:off x="0" y="2286000"/>
            <a:ext cx="9144000" cy="1387475"/>
          </a:xfrm>
          <a:prstGeom prst="rect">
            <a:avLst/>
          </a:prstGeom>
          <a:noFill/>
          <a:ln w="9525">
            <a:noFill/>
            <a:miter lim="800000"/>
            <a:headEnd/>
            <a:tailEnd/>
          </a:ln>
        </p:spPr>
      </p:pic>
      <p:sp>
        <p:nvSpPr>
          <p:cNvPr id="3" name="Espace réservé de la date 2"/>
          <p:cNvSpPr>
            <a:spLocks noGrp="1"/>
          </p:cNvSpPr>
          <p:nvPr>
            <p:ph type="dt" sz="half" idx="10"/>
          </p:nvPr>
        </p:nvSpPr>
        <p:spPr>
          <a:xfrm>
            <a:off x="3124200" y="5959475"/>
            <a:ext cx="2895600" cy="365125"/>
          </a:xfrm>
          <a:prstGeom prst="rect">
            <a:avLst/>
          </a:prstGeom>
        </p:spPr>
        <p:txBody>
          <a:bodyPr vert="horz" wrap="square" lIns="91440" tIns="45720" rIns="91440" bIns="45720" numCol="1" anchor="t" anchorCtr="0" compatLnSpc="1">
            <a:prstTxWarp prst="textNoShape">
              <a:avLst/>
            </a:prstTxWarp>
          </a:bodyPr>
          <a:lstStyle>
            <a:lvl1pPr algn="ctr">
              <a:defRPr sz="1200">
                <a:solidFill>
                  <a:srgbClr val="7F7F7F"/>
                </a:solidFill>
                <a:latin typeface="Arial" charset="0"/>
                <a:ea typeface="ＭＳ Ｐゴシック" charset="-128"/>
                <a:cs typeface="+mn-cs"/>
              </a:defRPr>
            </a:lvl1pPr>
          </a:lstStyle>
          <a:p>
            <a:pPr>
              <a:defRPr/>
            </a:pPr>
            <a:fld id="{499D27D2-E322-4550-892B-CEC524145FEB}" type="datetime1">
              <a:rPr lang="fr-FR"/>
              <a:pPr>
                <a:defRPr/>
              </a:pPr>
              <a:t>11/10/14</a:t>
            </a:fld>
            <a:endParaRPr lang="fr-FR"/>
          </a:p>
        </p:txBody>
      </p:sp>
    </p:spTree>
    <p:extLst>
      <p:ext uri="{BB962C8B-B14F-4D97-AF65-F5344CB8AC3E}">
        <p14:creationId xmlns:p14="http://schemas.microsoft.com/office/powerpoint/2010/main" val="10312102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3" Type="http://schemas.openxmlformats.org/officeDocument/2006/relationships/vmlDrawing" Target="../drawings/vmlDrawing1.vml"/><Relationship Id="rId4" Type="http://schemas.openxmlformats.org/officeDocument/2006/relationships/oleObject" Target="../embeddings/Presentazione_di_Microsoft_PowerPoint_97_-_20031.ppt"/><Relationship Id="rId1" Type="http://schemas.openxmlformats.org/officeDocument/2006/relationships/slideLayout" Target="../slideLayouts/slideLayout98.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09.xml"/><Relationship Id="rId12" Type="http://schemas.openxmlformats.org/officeDocument/2006/relationships/slideLayout" Target="../slideLayouts/slideLayout110.xml"/><Relationship Id="rId13" Type="http://schemas.openxmlformats.org/officeDocument/2006/relationships/slideLayout" Target="../slideLayouts/slideLayout111.xml"/><Relationship Id="rId14" Type="http://schemas.openxmlformats.org/officeDocument/2006/relationships/slideLayout" Target="../slideLayouts/slideLayout112.xml"/><Relationship Id="rId15" Type="http://schemas.openxmlformats.org/officeDocument/2006/relationships/theme" Target="../theme/theme11.xml"/><Relationship Id="rId1" Type="http://schemas.openxmlformats.org/officeDocument/2006/relationships/slideLayout" Target="../slideLayouts/slideLayout99.xml"/><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slideLayout" Target="../slideLayouts/slideLayout105.xml"/><Relationship Id="rId8" Type="http://schemas.openxmlformats.org/officeDocument/2006/relationships/slideLayout" Target="../slideLayouts/slideLayout106.xml"/><Relationship Id="rId9" Type="http://schemas.openxmlformats.org/officeDocument/2006/relationships/slideLayout" Target="../slideLayouts/slideLayout107.xml"/><Relationship Id="rId10" Type="http://schemas.openxmlformats.org/officeDocument/2006/relationships/slideLayout" Target="../slideLayouts/slideLayout108.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3.xml"/><Relationship Id="rId12" Type="http://schemas.openxmlformats.org/officeDocument/2006/relationships/theme" Target="../theme/theme12.xml"/><Relationship Id="rId1" Type="http://schemas.openxmlformats.org/officeDocument/2006/relationships/slideLayout" Target="../slideLayouts/slideLayout113.xml"/><Relationship Id="rId2" Type="http://schemas.openxmlformats.org/officeDocument/2006/relationships/slideLayout" Target="../slideLayouts/slideLayout114.xml"/><Relationship Id="rId3" Type="http://schemas.openxmlformats.org/officeDocument/2006/relationships/slideLayout" Target="../slideLayouts/slideLayout115.xml"/><Relationship Id="rId4" Type="http://schemas.openxmlformats.org/officeDocument/2006/relationships/slideLayout" Target="../slideLayouts/slideLayout116.xml"/><Relationship Id="rId5" Type="http://schemas.openxmlformats.org/officeDocument/2006/relationships/slideLayout" Target="../slideLayouts/slideLayout117.xml"/><Relationship Id="rId6" Type="http://schemas.openxmlformats.org/officeDocument/2006/relationships/slideLayout" Target="../slideLayouts/slideLayout118.xml"/><Relationship Id="rId7" Type="http://schemas.openxmlformats.org/officeDocument/2006/relationships/slideLayout" Target="../slideLayouts/slideLayout119.xml"/><Relationship Id="rId8" Type="http://schemas.openxmlformats.org/officeDocument/2006/relationships/slideLayout" Target="../slideLayouts/slideLayout120.xml"/><Relationship Id="rId9" Type="http://schemas.openxmlformats.org/officeDocument/2006/relationships/slideLayout" Target="../slideLayouts/slideLayout121.xml"/><Relationship Id="rId10"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theme" Target="../theme/theme2.xml"/><Relationship Id="rId17" Type="http://schemas.openxmlformats.org/officeDocument/2006/relationships/image" Target="../media/image3.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slideLayout" Target="../slideLayouts/slideLayout44.xml"/><Relationship Id="rId15" Type="http://schemas.openxmlformats.org/officeDocument/2006/relationships/slideLayout" Target="../slideLayouts/slideLayout45.xml"/><Relationship Id="rId16" Type="http://schemas.openxmlformats.org/officeDocument/2006/relationships/theme" Target="../theme/theme3.xml"/><Relationship Id="rId17" Type="http://schemas.openxmlformats.org/officeDocument/2006/relationships/image" Target="../media/image1.jpeg"/><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theme" Target="../theme/theme4.xml"/><Relationship Id="rId1" Type="http://schemas.openxmlformats.org/officeDocument/2006/relationships/slideLayout" Target="../slideLayouts/slideLayout46.xml"/><Relationship Id="rId2"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theme" Target="../theme/theme5.xml"/><Relationship Id="rId1" Type="http://schemas.openxmlformats.org/officeDocument/2006/relationships/slideLayout" Target="../slideLayouts/slideLayout51.xml"/><Relationship Id="rId2"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theme" Target="../theme/theme6.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Relationship Id="rId14" Type="http://schemas.openxmlformats.org/officeDocument/2006/relationships/slideLayout" Target="../slideLayouts/slideLayout85.xml"/><Relationship Id="rId15" Type="http://schemas.openxmlformats.org/officeDocument/2006/relationships/slideLayout" Target="../slideLayouts/slideLayout86.xml"/><Relationship Id="rId16" Type="http://schemas.openxmlformats.org/officeDocument/2006/relationships/theme" Target="../theme/theme7.xml"/><Relationship Id="rId17" Type="http://schemas.openxmlformats.org/officeDocument/2006/relationships/image" Target="../media/image1.jpeg"/><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9.xml"/><Relationship Id="rId4" Type="http://schemas.openxmlformats.org/officeDocument/2006/relationships/theme" Target="../theme/theme8.xml"/><Relationship Id="rId1" Type="http://schemas.openxmlformats.org/officeDocument/2006/relationships/slideLayout" Target="../slideLayouts/slideLayout87.xml"/><Relationship Id="rId2"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theme" Target="../theme/theme9.xml"/><Relationship Id="rId1" Type="http://schemas.openxmlformats.org/officeDocument/2006/relationships/slideLayout" Target="../slideLayouts/slideLayout90.xml"/><Relationship Id="rId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1557338"/>
            <a:ext cx="9144000" cy="48244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b="1">
              <a:solidFill>
                <a:srgbClr val="000000"/>
              </a:solidFill>
              <a:latin typeface="Calibri" charset="0"/>
            </a:endParaRPr>
          </a:p>
        </p:txBody>
      </p:sp>
      <p:sp>
        <p:nvSpPr>
          <p:cNvPr id="6144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CH"/>
              <a:t>Textmasterformate durch Klicken bearbeiten</a:t>
            </a:r>
          </a:p>
          <a:p>
            <a:pPr lvl="1"/>
            <a:r>
              <a:rPr lang="de-CH"/>
              <a:t>Zweite Ebene</a:t>
            </a:r>
          </a:p>
          <a:p>
            <a:pPr lvl="2"/>
            <a:r>
              <a:rPr lang="de-CH"/>
              <a:t>Dritte Ebene</a:t>
            </a:r>
          </a:p>
          <a:p>
            <a:pPr lvl="3"/>
            <a:r>
              <a:rPr lang="de-CH"/>
              <a:t>Vierte Ebene</a:t>
            </a:r>
          </a:p>
          <a:p>
            <a:pPr lvl="4"/>
            <a:r>
              <a:rPr lang="de-CH"/>
              <a:t>Fünfte Ebene</a:t>
            </a:r>
          </a:p>
        </p:txBody>
      </p:sp>
      <p:pic>
        <p:nvPicPr>
          <p:cNvPr id="1029" name="Picture 5" descr="UHBS_LOGO_CMY[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229475" y="6453188"/>
            <a:ext cx="1806575" cy="3571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 id="2147486126" r:id="rId15"/>
  </p:sldLayoutIdLst>
  <p:hf sldNum="0" hdr="0" ftr="0" dt="0"/>
  <p:txStyles>
    <p:titleStyle>
      <a:lvl1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5pPr>
      <a:lvl6pPr marL="4572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6pPr>
      <a:lvl7pPr marL="9144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7pPr>
      <a:lvl8pPr marL="13716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8pPr>
      <a:lvl9pPr marL="18288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100000">
              <a:srgbClr val="000099"/>
            </a:gs>
          </a:gsLst>
          <a:lin ang="5400000" scaled="1"/>
        </a:gra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defTabSz="914400">
              <a:defRPr/>
            </a:pPr>
            <a:endParaRPr lang="en-GB">
              <a:solidFill>
                <a:srgbClr val="000000"/>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defTabSz="914400">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a:defRPr/>
            </a:pPr>
            <a:fld id="{77630B08-A91A-E949-8CFB-5720622BD7A6}" type="slidenum">
              <a:rPr lang="en-GB">
                <a:solidFill>
                  <a:srgbClr val="000000"/>
                </a:solidFill>
              </a:rPr>
              <a:pPr defTabSz="914400">
                <a:defRPr/>
              </a:pPr>
              <a:t>‹n.›</a:t>
            </a:fld>
            <a:endParaRPr lang="en-GB">
              <a:solidFill>
                <a:srgbClr val="000000"/>
              </a:solidFill>
            </a:endParaRPr>
          </a:p>
        </p:txBody>
      </p:sp>
      <p:graphicFrame>
        <p:nvGraphicFramePr>
          <p:cNvPr id="28679"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84685" r:id="rId4" imgW="0" imgH="0" progId="PowerPoint.Show.8">
                  <p:embed/>
                </p:oleObj>
              </mc:Choice>
              <mc:Fallback>
                <p:oleObj r:id="rId4"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112492576"/>
      </p:ext>
    </p:extLst>
  </p:cSld>
  <p:clrMap bg1="lt1" tx1="dk1" bg2="lt2" tx2="dk2" accent1="accent1" accent2="accent2" accent3="accent3" accent4="accent4" accent5="accent5" accent6="accent6" hlink="hlink" folHlink="folHlink"/>
  <p:sldLayoutIdLst>
    <p:sldLayoutId id="2147486222" r:id="rId1"/>
  </p:sldLayoutIdLst>
  <p:transition xmlns:p14="http://schemas.microsoft.com/office/powerpoint/2010/main" spd="slow">
    <p:fade/>
  </p:transition>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34"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34"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34"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34"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608013"/>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add a TITLE</a:t>
            </a:r>
          </a:p>
        </p:txBody>
      </p:sp>
      <p:sp>
        <p:nvSpPr>
          <p:cNvPr id="3075" name="Espace réservé du texte 2"/>
          <p:cNvSpPr>
            <a:spLocks noGrp="1"/>
          </p:cNvSpPr>
          <p:nvPr>
            <p:ph type="body" idx="1"/>
          </p:nvPr>
        </p:nvSpPr>
        <p:spPr bwMode="auto">
          <a:xfrm>
            <a:off x="457200" y="1751013"/>
            <a:ext cx="8229600" cy="4344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Click to add a sub-title</a:t>
            </a:r>
          </a:p>
          <a:p>
            <a:pPr lvl="1"/>
            <a:r>
              <a:rPr lang="fr-FR" smtClean="0"/>
              <a:t>Second level</a:t>
            </a:r>
          </a:p>
          <a:p>
            <a:pPr lvl="2"/>
            <a:r>
              <a:rPr lang="fr-FR" smtClean="0"/>
              <a:t>Third level</a:t>
            </a:r>
          </a:p>
          <a:p>
            <a:pPr lvl="3"/>
            <a:r>
              <a:rPr lang="fr-CH" smtClean="0"/>
              <a:t>Fourth level</a:t>
            </a:r>
            <a:endParaRPr lang="fr-FR" smtClean="0"/>
          </a:p>
          <a:p>
            <a:pPr lvl="4"/>
            <a:r>
              <a:rPr lang="fr-FR" smtClean="0"/>
              <a:t>Fifth level</a:t>
            </a:r>
          </a:p>
        </p:txBody>
      </p:sp>
    </p:spTree>
    <p:extLst>
      <p:ext uri="{BB962C8B-B14F-4D97-AF65-F5344CB8AC3E}">
        <p14:creationId xmlns:p14="http://schemas.microsoft.com/office/powerpoint/2010/main" val="3253989204"/>
      </p:ext>
    </p:extLst>
  </p:cSld>
  <p:clrMap bg1="lt1" tx1="dk1" bg2="lt2" tx2="dk2" accent1="accent1" accent2="accent2" accent3="accent3" accent4="accent4" accent5="accent5" accent6="accent6" hlink="hlink" folHlink="folHlink"/>
  <p:sldLayoutIdLst>
    <p:sldLayoutId id="2147486224" r:id="rId1"/>
    <p:sldLayoutId id="2147486225" r:id="rId2"/>
    <p:sldLayoutId id="2147486226" r:id="rId3"/>
    <p:sldLayoutId id="2147486227" r:id="rId4"/>
    <p:sldLayoutId id="2147486228" r:id="rId5"/>
    <p:sldLayoutId id="2147486229" r:id="rId6"/>
    <p:sldLayoutId id="2147486230" r:id="rId7"/>
    <p:sldLayoutId id="2147486231" r:id="rId8"/>
    <p:sldLayoutId id="2147486232" r:id="rId9"/>
    <p:sldLayoutId id="2147486233" r:id="rId10"/>
    <p:sldLayoutId id="2147486234" r:id="rId11"/>
    <p:sldLayoutId id="2147486235" r:id="rId12"/>
    <p:sldLayoutId id="2147486236" r:id="rId13"/>
    <p:sldLayoutId id="2147486237" r:id="rId14"/>
  </p:sldLayoutIdLst>
  <p:hf hdr="0" ftr="0"/>
  <p:txStyles>
    <p:titleStyle>
      <a:lvl1pPr algn="ctr" defTabSz="457200" rtl="0" eaLnBrk="0" fontAlgn="base" hangingPunct="0">
        <a:spcBef>
          <a:spcPct val="0"/>
        </a:spcBef>
        <a:spcAft>
          <a:spcPct val="0"/>
        </a:spcAft>
        <a:defRPr sz="2800" kern="1200" cap="all">
          <a:solidFill>
            <a:srgbClr val="CE003C"/>
          </a:solidFill>
          <a:latin typeface="Arial"/>
          <a:ea typeface="ＭＳ Ｐゴシック" pitchFamily="-65" charset="-128"/>
          <a:cs typeface="Arial"/>
        </a:defRPr>
      </a:lvl1pPr>
      <a:lvl2pPr algn="ctr" defTabSz="457200" rtl="0" eaLnBrk="0" fontAlgn="base" hangingPunct="0">
        <a:spcBef>
          <a:spcPct val="0"/>
        </a:spcBef>
        <a:spcAft>
          <a:spcPct val="0"/>
        </a:spcAft>
        <a:defRPr sz="2800">
          <a:solidFill>
            <a:srgbClr val="CE003C"/>
          </a:solidFill>
          <a:latin typeface="Arial" pitchFamily="-65" charset="0"/>
          <a:ea typeface="ＭＳ Ｐゴシック" pitchFamily="-65" charset="-128"/>
          <a:cs typeface="Arial" pitchFamily="34" charset="0"/>
        </a:defRPr>
      </a:lvl2pPr>
      <a:lvl3pPr algn="ctr" defTabSz="457200" rtl="0" eaLnBrk="0" fontAlgn="base" hangingPunct="0">
        <a:spcBef>
          <a:spcPct val="0"/>
        </a:spcBef>
        <a:spcAft>
          <a:spcPct val="0"/>
        </a:spcAft>
        <a:defRPr sz="2800">
          <a:solidFill>
            <a:srgbClr val="CE003C"/>
          </a:solidFill>
          <a:latin typeface="Arial" pitchFamily="-65" charset="0"/>
          <a:ea typeface="ＭＳ Ｐゴシック" pitchFamily="-65" charset="-128"/>
          <a:cs typeface="Arial" pitchFamily="34" charset="0"/>
        </a:defRPr>
      </a:lvl3pPr>
      <a:lvl4pPr algn="ctr" defTabSz="457200" rtl="0" eaLnBrk="0" fontAlgn="base" hangingPunct="0">
        <a:spcBef>
          <a:spcPct val="0"/>
        </a:spcBef>
        <a:spcAft>
          <a:spcPct val="0"/>
        </a:spcAft>
        <a:defRPr sz="2800">
          <a:solidFill>
            <a:srgbClr val="CE003C"/>
          </a:solidFill>
          <a:latin typeface="Arial" pitchFamily="-65" charset="0"/>
          <a:ea typeface="ＭＳ Ｐゴシック" pitchFamily="-65" charset="-128"/>
          <a:cs typeface="Arial" pitchFamily="34" charset="0"/>
        </a:defRPr>
      </a:lvl4pPr>
      <a:lvl5pPr algn="ctr" defTabSz="457200" rtl="0" eaLnBrk="0" fontAlgn="base" hangingPunct="0">
        <a:spcBef>
          <a:spcPct val="0"/>
        </a:spcBef>
        <a:spcAft>
          <a:spcPct val="0"/>
        </a:spcAft>
        <a:defRPr sz="2800">
          <a:solidFill>
            <a:srgbClr val="CE003C"/>
          </a:solidFill>
          <a:latin typeface="Arial" pitchFamily="-65" charset="0"/>
          <a:ea typeface="ＭＳ Ｐゴシック" pitchFamily="-65" charset="-128"/>
          <a:cs typeface="Arial" pitchFamily="34" charset="0"/>
        </a:defRPr>
      </a:lvl5pPr>
      <a:lvl6pPr marL="457200" algn="ctr" defTabSz="457200" rtl="0" fontAlgn="base">
        <a:spcBef>
          <a:spcPct val="0"/>
        </a:spcBef>
        <a:spcAft>
          <a:spcPct val="0"/>
        </a:spcAft>
        <a:defRPr sz="2800">
          <a:solidFill>
            <a:srgbClr val="CE003C"/>
          </a:solidFill>
          <a:latin typeface="Arial" pitchFamily="-65" charset="0"/>
          <a:ea typeface="ＭＳ Ｐゴシック" pitchFamily="-65" charset="-128"/>
        </a:defRPr>
      </a:lvl6pPr>
      <a:lvl7pPr marL="914400" algn="ctr" defTabSz="457200" rtl="0" fontAlgn="base">
        <a:spcBef>
          <a:spcPct val="0"/>
        </a:spcBef>
        <a:spcAft>
          <a:spcPct val="0"/>
        </a:spcAft>
        <a:defRPr sz="2800">
          <a:solidFill>
            <a:srgbClr val="CE003C"/>
          </a:solidFill>
          <a:latin typeface="Arial" pitchFamily="-65" charset="0"/>
          <a:ea typeface="ＭＳ Ｐゴシック" pitchFamily="-65" charset="-128"/>
        </a:defRPr>
      </a:lvl7pPr>
      <a:lvl8pPr marL="1371600" algn="ctr" defTabSz="457200" rtl="0" fontAlgn="base">
        <a:spcBef>
          <a:spcPct val="0"/>
        </a:spcBef>
        <a:spcAft>
          <a:spcPct val="0"/>
        </a:spcAft>
        <a:defRPr sz="2800">
          <a:solidFill>
            <a:srgbClr val="CE003C"/>
          </a:solidFill>
          <a:latin typeface="Arial" pitchFamily="-65" charset="0"/>
          <a:ea typeface="ＭＳ Ｐゴシック" pitchFamily="-65" charset="-128"/>
        </a:defRPr>
      </a:lvl8pPr>
      <a:lvl9pPr marL="1828800" algn="ctr" defTabSz="457200" rtl="0" fontAlgn="base">
        <a:spcBef>
          <a:spcPct val="0"/>
        </a:spcBef>
        <a:spcAft>
          <a:spcPct val="0"/>
        </a:spcAft>
        <a:defRPr sz="2800">
          <a:solidFill>
            <a:srgbClr val="CE003C"/>
          </a:solidFill>
          <a:latin typeface="Arial"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b="1" kern="1200">
          <a:solidFill>
            <a:srgbClr val="005291"/>
          </a:solidFill>
          <a:latin typeface="Arial"/>
          <a:ea typeface="ＭＳ Ｐゴシック" pitchFamily="-65" charset="-128"/>
          <a:cs typeface="Arial Bold"/>
        </a:defRPr>
      </a:lvl1pPr>
      <a:lvl2pPr marL="742950" indent="-285750" algn="l" defTabSz="457200" rtl="0" eaLnBrk="0" fontAlgn="base" hangingPunct="0">
        <a:spcBef>
          <a:spcPct val="20000"/>
        </a:spcBef>
        <a:spcAft>
          <a:spcPct val="0"/>
        </a:spcAft>
        <a:buFont typeface="Arial" pitchFamily="34" charset="0"/>
        <a:buChar char="–"/>
        <a:defRPr kern="1200">
          <a:solidFill>
            <a:schemeClr val="tx1"/>
          </a:solidFill>
          <a:latin typeface="Times"/>
          <a:ea typeface="ＭＳ Ｐゴシック" pitchFamily="34" charset="-128"/>
          <a:cs typeface="Times"/>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ＭＳ Ｐゴシック" pitchFamily="34" charset="-128"/>
          <a:cs typeface="Times"/>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ＭＳ Ｐゴシック" pitchFamily="34" charset="-128"/>
          <a:cs typeface="Times"/>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Times"/>
          <a:ea typeface="ＭＳ Ｐゴシック" pitchFamily="34" charset="-128"/>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prstClr val="black"/>
              </a:solidFill>
              <a:latin typeface="Georgia" charset="0"/>
              <a:ea typeface="ＭＳ Ｐゴシック" charset="-128"/>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solidFill>
                  <a:srgbClr val="FFFFFF"/>
                </a:solidFill>
                <a:latin typeface="Georgia" pitchFamily="18" charset="0"/>
                <a:ea typeface="ＭＳ Ｐゴシック" pitchFamily="34" charset="-128"/>
              </a:defRPr>
            </a:lvl1pPr>
          </a:lstStyle>
          <a:p>
            <a:pPr defTabSz="914400">
              <a:defRPr/>
            </a:pPr>
            <a:fld id="{DACC2305-E86D-4E4F-9BFA-2ABE7268C2B3}" type="datetimeFigureOut">
              <a:rPr lang="en-GB">
                <a:cs typeface="+mn-cs"/>
              </a:rPr>
              <a:pPr defTabSz="914400">
                <a:defRPr/>
              </a:pPr>
              <a:t>11/10/14</a:t>
            </a:fld>
            <a:endParaRPr lang="en-GB">
              <a:cs typeface="+mn-cs"/>
            </a:endParaRPr>
          </a:p>
        </p:txBody>
      </p:sp>
      <p:sp>
        <p:nvSpPr>
          <p:cNvPr id="3" name="Footer Placeholder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200">
                <a:solidFill>
                  <a:srgbClr val="FFFFFF"/>
                </a:solidFill>
                <a:latin typeface="Georgia" charset="0"/>
                <a:ea typeface="ＭＳ Ｐゴシック" charset="0"/>
                <a:cs typeface="ＭＳ Ｐゴシック" charset="0"/>
              </a:defRPr>
            </a:lvl1pPr>
          </a:lstStyle>
          <a:p>
            <a:pPr defTabSz="914400">
              <a:defRPr/>
            </a:pPr>
            <a:endParaRPr lang="en-GB"/>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914400" fontAlgn="auto">
              <a:spcBef>
                <a:spcPts val="0"/>
              </a:spcBef>
              <a:spcAft>
                <a:spcPts val="0"/>
              </a:spcAft>
              <a:defRPr/>
            </a:pPr>
            <a:endParaRPr lang="en-US">
              <a:solidFill>
                <a:prstClr val="black"/>
              </a:solidFill>
              <a:latin typeface="Georgia"/>
              <a:ea typeface="ＭＳ Ｐゴシック" charset="-128"/>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srgbClr val="FFFFFF"/>
              </a:solidFill>
              <a:latin typeface="Georgia"/>
              <a:ea typeface="ＭＳ Ｐゴシック" charset="0"/>
              <a:cs typeface="ＭＳ Ｐゴシック" charset="0"/>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srgbClr val="FFFFFF"/>
              </a:solidFill>
              <a:latin typeface="Georgia"/>
              <a:ea typeface="ＭＳ Ｐゴシック" charset="0"/>
              <a:cs typeface="ＭＳ Ｐゴシック" charset="0"/>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smtClean="0">
                <a:solidFill>
                  <a:srgbClr val="9D2512"/>
                </a:solidFill>
                <a:latin typeface="Georgia" pitchFamily="18" charset="0"/>
                <a:ea typeface="ＭＳ Ｐゴシック" pitchFamily="34" charset="-128"/>
              </a:defRPr>
            </a:lvl1pPr>
          </a:lstStyle>
          <a:p>
            <a:pPr defTabSz="914400">
              <a:defRPr/>
            </a:pPr>
            <a:fld id="{DF89D129-5FA5-4424-BCDA-D5CE654F4872}" type="slidenum">
              <a:rPr lang="en-GB">
                <a:cs typeface="+mn-cs"/>
              </a:rPr>
              <a:pPr defTabSz="914400">
                <a:defRPr/>
              </a:pPr>
              <a:t>‹n.›</a:t>
            </a:fld>
            <a:endParaRPr lang="en-GB">
              <a:cs typeface="+mn-cs"/>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841698860"/>
      </p:ext>
    </p:extLst>
  </p:cSld>
  <p:clrMap bg1="lt1" tx1="dk1" bg2="lt2" tx2="dk2" accent1="accent1" accent2="accent2" accent3="accent3" accent4="accent4" accent5="accent5" accent6="accent6" hlink="hlink" folHlink="folHlink"/>
  <p:sldLayoutIdLst>
    <p:sldLayoutId id="2147486239" r:id="rId1"/>
    <p:sldLayoutId id="2147486240" r:id="rId2"/>
    <p:sldLayoutId id="2147486241" r:id="rId3"/>
    <p:sldLayoutId id="2147486242" r:id="rId4"/>
    <p:sldLayoutId id="2147486243" r:id="rId5"/>
    <p:sldLayoutId id="2147486244" r:id="rId6"/>
    <p:sldLayoutId id="2147486245" r:id="rId7"/>
    <p:sldLayoutId id="2147486246" r:id="rId8"/>
    <p:sldLayoutId id="2147486247" r:id="rId9"/>
    <p:sldLayoutId id="2147486248" r:id="rId10"/>
    <p:sldLayoutId id="2147486249"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300" kern="1200">
          <a:solidFill>
            <a:srgbClr val="9D2512"/>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3300">
          <a:solidFill>
            <a:srgbClr val="9D2512"/>
          </a:solidFill>
          <a:latin typeface="Georgia"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3300">
          <a:solidFill>
            <a:srgbClr val="9D2512"/>
          </a:solidFill>
          <a:latin typeface="Georgia"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3300">
          <a:solidFill>
            <a:srgbClr val="9D2512"/>
          </a:solidFill>
          <a:latin typeface="Georgia"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3300">
          <a:solidFill>
            <a:srgbClr val="9D2512"/>
          </a:solidFill>
          <a:latin typeface="Georgia" pitchFamily="-72" charset="0"/>
          <a:ea typeface="ＭＳ Ｐゴシック" pitchFamily="-72" charset="-128"/>
          <a:cs typeface="ＭＳ Ｐゴシック" pitchFamily="-72" charset="-128"/>
        </a:defRPr>
      </a:lvl5pPr>
      <a:lvl6pPr marL="457200" algn="ctr" rtl="0" fontAlgn="base">
        <a:spcBef>
          <a:spcPct val="0"/>
        </a:spcBef>
        <a:spcAft>
          <a:spcPct val="0"/>
        </a:spcAft>
        <a:defRPr sz="3300">
          <a:solidFill>
            <a:srgbClr val="9D2512"/>
          </a:solidFill>
          <a:latin typeface="Georgia" pitchFamily="-72" charset="0"/>
          <a:ea typeface="ＭＳ Ｐゴシック" pitchFamily="-72" charset="-128"/>
          <a:cs typeface="ＭＳ Ｐゴシック" pitchFamily="-72" charset="-128"/>
        </a:defRPr>
      </a:lvl6pPr>
      <a:lvl7pPr marL="914400" algn="ctr" rtl="0" fontAlgn="base">
        <a:spcBef>
          <a:spcPct val="0"/>
        </a:spcBef>
        <a:spcAft>
          <a:spcPct val="0"/>
        </a:spcAft>
        <a:defRPr sz="3300">
          <a:solidFill>
            <a:srgbClr val="9D2512"/>
          </a:solidFill>
          <a:latin typeface="Georgia" pitchFamily="-72" charset="0"/>
          <a:ea typeface="ＭＳ Ｐゴシック" pitchFamily="-72" charset="-128"/>
          <a:cs typeface="ＭＳ Ｐゴシック" pitchFamily="-72" charset="-128"/>
        </a:defRPr>
      </a:lvl7pPr>
      <a:lvl8pPr marL="1371600" algn="ctr" rtl="0" fontAlgn="base">
        <a:spcBef>
          <a:spcPct val="0"/>
        </a:spcBef>
        <a:spcAft>
          <a:spcPct val="0"/>
        </a:spcAft>
        <a:defRPr sz="3300">
          <a:solidFill>
            <a:srgbClr val="9D2512"/>
          </a:solidFill>
          <a:latin typeface="Georgia" pitchFamily="-72" charset="0"/>
          <a:ea typeface="ＭＳ Ｐゴシック" pitchFamily="-72" charset="-128"/>
          <a:cs typeface="ＭＳ Ｐゴシック" pitchFamily="-72" charset="-128"/>
        </a:defRPr>
      </a:lvl8pPr>
      <a:lvl9pPr marL="1828800" algn="ctr" rtl="0" fontAlgn="base">
        <a:spcBef>
          <a:spcPct val="0"/>
        </a:spcBef>
        <a:spcAft>
          <a:spcPct val="0"/>
        </a:spcAft>
        <a:defRPr sz="3300">
          <a:solidFill>
            <a:srgbClr val="9D2512"/>
          </a:solidFill>
          <a:latin typeface="Georgia" pitchFamily="-72" charset="0"/>
          <a:ea typeface="ＭＳ Ｐゴシック" pitchFamily="-72" charset="-128"/>
          <a:cs typeface="ＭＳ Ｐゴシック" pitchFamily="-72" charset="-128"/>
        </a:defRPr>
      </a:lvl9pPr>
    </p:titleStyle>
    <p:bodyStyle>
      <a:lvl1pPr marL="273050" indent="-273050" algn="l" rtl="0" eaLnBrk="0" fontAlgn="base" hangingPunct="0">
        <a:spcBef>
          <a:spcPct val="20000"/>
        </a:spcBef>
        <a:spcAft>
          <a:spcPct val="0"/>
        </a:spcAft>
        <a:buClr>
          <a:schemeClr val="accent1"/>
        </a:buClr>
        <a:buSzPct val="85000"/>
        <a:buFont typeface="Wingdings 2" charset="2"/>
        <a:buChar char=""/>
        <a:defRPr sz="2700" kern="1200">
          <a:solidFill>
            <a:schemeClr val="tx1"/>
          </a:solidFill>
          <a:latin typeface="+mn-lt"/>
          <a:ea typeface="ＭＳ Ｐゴシック" pitchFamily="-72" charset="-128"/>
          <a:cs typeface="ＭＳ Ｐゴシック" pitchFamily="-72" charset="-128"/>
        </a:defRPr>
      </a:lvl1pPr>
      <a:lvl2pPr marL="547688" indent="-273050" algn="l" rtl="0" eaLnBrk="0" fontAlgn="base" hangingPunct="0">
        <a:spcBef>
          <a:spcPct val="20000"/>
        </a:spcBef>
        <a:spcAft>
          <a:spcPct val="0"/>
        </a:spcAft>
        <a:buClr>
          <a:schemeClr val="accent2"/>
        </a:buClr>
        <a:buSzPct val="70000"/>
        <a:buFont typeface="Wingdings" charset="2"/>
        <a:buChar char=""/>
        <a:defRPr sz="2200" kern="1200">
          <a:solidFill>
            <a:schemeClr val="tx2"/>
          </a:solidFill>
          <a:latin typeface="+mn-lt"/>
          <a:ea typeface="ＭＳ Ｐゴシック" pitchFamily="-72" charset="-128"/>
          <a:cs typeface="+mn-cs"/>
        </a:defRPr>
      </a:lvl2pPr>
      <a:lvl3pPr marL="822325" indent="-228600" algn="l" rtl="0" eaLnBrk="0" fontAlgn="base" hangingPunct="0">
        <a:spcBef>
          <a:spcPct val="20000"/>
        </a:spcBef>
        <a:spcAft>
          <a:spcPct val="0"/>
        </a:spcAft>
        <a:buClr>
          <a:srgbClr val="B32C16"/>
        </a:buClr>
        <a:buSzPct val="75000"/>
        <a:buFont typeface="Wingdings 2" charset="2"/>
        <a:buChar char=""/>
        <a:defRPr sz="2000" kern="1200">
          <a:solidFill>
            <a:schemeClr val="tx1"/>
          </a:solidFill>
          <a:latin typeface="+mn-lt"/>
          <a:ea typeface="ＭＳ Ｐゴシック" pitchFamily="-72" charset="-128"/>
          <a:cs typeface="+mn-cs"/>
        </a:defRPr>
      </a:lvl3pPr>
      <a:lvl4pPr marL="1096963" indent="-228600" algn="l" rtl="0" eaLnBrk="0" fontAlgn="base" hangingPunct="0">
        <a:spcBef>
          <a:spcPct val="20000"/>
        </a:spcBef>
        <a:spcAft>
          <a:spcPct val="0"/>
        </a:spcAft>
        <a:buClr>
          <a:srgbClr val="F5CD2D"/>
        </a:buClr>
        <a:buSzPct val="70000"/>
        <a:buFont typeface="Wingdings" charset="2"/>
        <a:buChar char=""/>
        <a:defRPr sz="2000" kern="1200">
          <a:solidFill>
            <a:schemeClr val="tx2"/>
          </a:solidFill>
          <a:latin typeface="+mn-lt"/>
          <a:ea typeface="ＭＳ Ｐゴシック" pitchFamily="-72" charset="-128"/>
          <a:cs typeface="+mn-cs"/>
        </a:defRPr>
      </a:lvl4pPr>
      <a:lvl5pPr marL="1371600" indent="-228600" algn="l" rtl="0" eaLnBrk="0" fontAlgn="base" hangingPunct="0">
        <a:spcBef>
          <a:spcPct val="20000"/>
        </a:spcBef>
        <a:spcAft>
          <a:spcPct val="0"/>
        </a:spcAft>
        <a:buClr>
          <a:srgbClr val="AEBAD5"/>
        </a:buClr>
        <a:buChar char="•"/>
        <a:defRPr kern="1200">
          <a:solidFill>
            <a:schemeClr val="tx1"/>
          </a:solidFill>
          <a:latin typeface="+mn-lt"/>
          <a:ea typeface="ＭＳ Ｐゴシック" pitchFamily="-72"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S:\01_ACTIVE_PROJECTS\GSK\2278_GSK_SrLdrMtg2010\CubistProjectFiles\PPT\LinkedArt\4x3-text-slide.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3429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3"/>
          <p:cNvSpPr>
            <a:spLocks noChangeArrowheads="1"/>
          </p:cNvSpPr>
          <p:nvPr/>
        </p:nvSpPr>
        <p:spPr bwMode="auto">
          <a:xfrm>
            <a:off x="0" y="0"/>
            <a:ext cx="9144000" cy="152400"/>
          </a:xfrm>
          <a:prstGeom prst="rect">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pPr defTabSz="914400" eaLnBrk="0" hangingPunct="0"/>
            <a:r>
              <a:rPr lang="en-GB" sz="2000">
                <a:solidFill>
                  <a:srgbClr val="000056"/>
                </a:solidFill>
              </a:rPr>
              <a:t> </a:t>
            </a:r>
          </a:p>
        </p:txBody>
      </p:sp>
      <p:sp>
        <p:nvSpPr>
          <p:cNvPr id="3076" name="Title Placeholder 1"/>
          <p:cNvSpPr>
            <a:spLocks noGrp="1"/>
          </p:cNvSpPr>
          <p:nvPr>
            <p:ph type="title"/>
          </p:nvPr>
        </p:nvSpPr>
        <p:spPr bwMode="auto">
          <a:xfrm>
            <a:off x="241300" y="177800"/>
            <a:ext cx="85947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6128" r:id="rId1"/>
    <p:sldLayoutId id="2147486129" r:id="rId2"/>
    <p:sldLayoutId id="2147486130" r:id="rId3"/>
    <p:sldLayoutId id="2147486131" r:id="rId4"/>
    <p:sldLayoutId id="2147486132" r:id="rId5"/>
    <p:sldLayoutId id="2147486133" r:id="rId6"/>
    <p:sldLayoutId id="2147486134" r:id="rId7"/>
    <p:sldLayoutId id="2147486135" r:id="rId8"/>
    <p:sldLayoutId id="2147486136" r:id="rId9"/>
    <p:sldLayoutId id="2147486137" r:id="rId10"/>
    <p:sldLayoutId id="2147486138" r:id="rId11"/>
    <p:sldLayoutId id="2147486139" r:id="rId12"/>
    <p:sldLayoutId id="2147486140" r:id="rId13"/>
    <p:sldLayoutId id="2147486141" r:id="rId14"/>
    <p:sldLayoutId id="2147486142" r:id="rId15"/>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600" b="1" kern="1200">
          <a:solidFill>
            <a:schemeClr val="tx1"/>
          </a:solidFill>
          <a:latin typeface="Arial" pitchFamily="34" charset="0"/>
          <a:ea typeface="ＭＳ Ｐゴシック" charset="-128"/>
          <a:cs typeface="Arial" pitchFamily="34" charset="0"/>
        </a:defRPr>
      </a:lvl1pPr>
      <a:lvl2pPr algn="l" rtl="0" eaLnBrk="0" fontAlgn="base" hangingPunct="0">
        <a:spcBef>
          <a:spcPct val="0"/>
        </a:spcBef>
        <a:spcAft>
          <a:spcPct val="0"/>
        </a:spcAft>
        <a:defRPr sz="2600" b="1">
          <a:solidFill>
            <a:schemeClr val="tx1"/>
          </a:solidFill>
          <a:latin typeface="Arial" charset="0"/>
          <a:ea typeface="ＭＳ Ｐゴシック" charset="-128"/>
          <a:cs typeface="Arial" charset="0"/>
        </a:defRPr>
      </a:lvl2pPr>
      <a:lvl3pPr algn="l" rtl="0" eaLnBrk="0" fontAlgn="base" hangingPunct="0">
        <a:spcBef>
          <a:spcPct val="0"/>
        </a:spcBef>
        <a:spcAft>
          <a:spcPct val="0"/>
        </a:spcAft>
        <a:defRPr sz="2600" b="1">
          <a:solidFill>
            <a:schemeClr val="tx1"/>
          </a:solidFill>
          <a:latin typeface="Arial" charset="0"/>
          <a:ea typeface="ＭＳ Ｐゴシック" charset="-128"/>
          <a:cs typeface="Arial" charset="0"/>
        </a:defRPr>
      </a:lvl3pPr>
      <a:lvl4pPr algn="l" rtl="0" eaLnBrk="0" fontAlgn="base" hangingPunct="0">
        <a:spcBef>
          <a:spcPct val="0"/>
        </a:spcBef>
        <a:spcAft>
          <a:spcPct val="0"/>
        </a:spcAft>
        <a:defRPr sz="2600" b="1">
          <a:solidFill>
            <a:schemeClr val="tx1"/>
          </a:solidFill>
          <a:latin typeface="Arial" charset="0"/>
          <a:ea typeface="ＭＳ Ｐゴシック" charset="-128"/>
          <a:cs typeface="Arial" charset="0"/>
        </a:defRPr>
      </a:lvl4pPr>
      <a:lvl5pPr algn="l" rtl="0" eaLnBrk="0" fontAlgn="base" hangingPunct="0">
        <a:spcBef>
          <a:spcPct val="0"/>
        </a:spcBef>
        <a:spcAft>
          <a:spcPct val="0"/>
        </a:spcAft>
        <a:defRPr sz="2600" b="1">
          <a:solidFill>
            <a:schemeClr val="tx1"/>
          </a:solidFill>
          <a:latin typeface="Arial" charset="0"/>
          <a:ea typeface="ＭＳ Ｐゴシック" charset="-128"/>
          <a:cs typeface="Arial" charset="0"/>
        </a:defRPr>
      </a:lvl5pPr>
      <a:lvl6pPr marL="457200" algn="l" rtl="0" fontAlgn="base">
        <a:spcBef>
          <a:spcPct val="0"/>
        </a:spcBef>
        <a:spcAft>
          <a:spcPct val="0"/>
        </a:spcAft>
        <a:defRPr sz="2600" b="1">
          <a:solidFill>
            <a:schemeClr val="tx1"/>
          </a:solidFill>
          <a:latin typeface="Arial" charset="0"/>
          <a:cs typeface="Arial" charset="0"/>
        </a:defRPr>
      </a:lvl6pPr>
      <a:lvl7pPr marL="914400" algn="l" rtl="0" fontAlgn="base">
        <a:spcBef>
          <a:spcPct val="0"/>
        </a:spcBef>
        <a:spcAft>
          <a:spcPct val="0"/>
        </a:spcAft>
        <a:defRPr sz="2600" b="1">
          <a:solidFill>
            <a:schemeClr val="tx1"/>
          </a:solidFill>
          <a:latin typeface="Arial" charset="0"/>
          <a:cs typeface="Arial" charset="0"/>
        </a:defRPr>
      </a:lvl7pPr>
      <a:lvl8pPr marL="1371600" algn="l" rtl="0" fontAlgn="base">
        <a:spcBef>
          <a:spcPct val="0"/>
        </a:spcBef>
        <a:spcAft>
          <a:spcPct val="0"/>
        </a:spcAft>
        <a:defRPr sz="2600" b="1">
          <a:solidFill>
            <a:schemeClr val="tx1"/>
          </a:solidFill>
          <a:latin typeface="Arial" charset="0"/>
          <a:cs typeface="Arial" charset="0"/>
        </a:defRPr>
      </a:lvl8pPr>
      <a:lvl9pPr marL="1828800" algn="l" rtl="0" fontAlgn="base">
        <a:spcBef>
          <a:spcPct val="0"/>
        </a:spcBef>
        <a:spcAft>
          <a:spcPct val="0"/>
        </a:spcAft>
        <a:defRPr sz="2600" b="1">
          <a:solidFill>
            <a:schemeClr val="tx1"/>
          </a:solidFill>
          <a:latin typeface="Arial" charset="0"/>
          <a:cs typeface="Arial" charset="0"/>
        </a:defRPr>
      </a:lvl9pPr>
    </p:titleStyle>
    <p:bodyStyle>
      <a:lvl1pPr marL="177800" indent="-177800" algn="l" rtl="0" eaLnBrk="0" fontAlgn="base" hangingPunct="0">
        <a:spcBef>
          <a:spcPct val="0"/>
        </a:spcBef>
        <a:spcAft>
          <a:spcPts val="1000"/>
        </a:spcAft>
        <a:buClr>
          <a:schemeClr val="accent1"/>
        </a:buClr>
        <a:buSzPct val="120000"/>
        <a:buFont typeface="Wingdings" charset="0"/>
        <a:buChar char="§"/>
        <a:defRPr sz="3200" kern="1200">
          <a:solidFill>
            <a:schemeClr val="tx1"/>
          </a:solidFill>
          <a:latin typeface="Arial" pitchFamily="34" charset="0"/>
          <a:ea typeface="ＭＳ Ｐゴシック" charset="-128"/>
          <a:cs typeface="Arial" pitchFamily="34" charset="0"/>
        </a:defRPr>
      </a:lvl1pPr>
      <a:lvl2pPr marL="444500" indent="-177800" algn="l" rtl="0" eaLnBrk="0" fontAlgn="base" hangingPunct="0">
        <a:spcBef>
          <a:spcPct val="0"/>
        </a:spcBef>
        <a:spcAft>
          <a:spcPts val="800"/>
        </a:spcAft>
        <a:buClr>
          <a:schemeClr val="accent1"/>
        </a:buClr>
        <a:buSzPct val="120000"/>
        <a:buFont typeface="Arial" charset="0"/>
        <a:buChar char="–"/>
        <a:defRPr sz="1600" kern="1200">
          <a:solidFill>
            <a:schemeClr val="tx1"/>
          </a:solidFill>
          <a:latin typeface="Arial" pitchFamily="34" charset="0"/>
          <a:ea typeface="ＭＳ Ｐゴシック" charset="-128"/>
          <a:cs typeface="Arial" pitchFamily="34" charset="0"/>
        </a:defRPr>
      </a:lvl2pPr>
      <a:lvl3pPr marL="804863" indent="-119063" algn="l" rtl="0" eaLnBrk="0" fontAlgn="base" hangingPunct="0">
        <a:spcBef>
          <a:spcPct val="20000"/>
        </a:spcBef>
        <a:spcAft>
          <a:spcPct val="0"/>
        </a:spcAft>
        <a:buClr>
          <a:schemeClr val="accent1"/>
        </a:buClr>
        <a:buFont typeface="Arial" charset="0"/>
        <a:buChar char="–"/>
        <a:defRPr sz="1400" kern="1200">
          <a:solidFill>
            <a:schemeClr val="tx1"/>
          </a:solidFill>
          <a:latin typeface="Arial" pitchFamily="34" charset="0"/>
          <a:ea typeface="ＭＳ Ｐゴシック" charset="-128"/>
          <a:cs typeface="Arial" pitchFamily="34" charset="0"/>
        </a:defRPr>
      </a:lvl3pPr>
      <a:lvl4pPr marL="1314450" indent="-171450" algn="l" rtl="0" eaLnBrk="0" fontAlgn="base" hangingPunct="0">
        <a:spcBef>
          <a:spcPct val="20000"/>
        </a:spcBef>
        <a:spcAft>
          <a:spcPct val="0"/>
        </a:spcAft>
        <a:buClr>
          <a:schemeClr val="accent1"/>
        </a:buClr>
        <a:buChar char="–"/>
        <a:defRPr sz="1400" kern="1200">
          <a:solidFill>
            <a:schemeClr val="tx1"/>
          </a:solidFill>
          <a:latin typeface="Arial" pitchFamily="34" charset="0"/>
          <a:ea typeface="ＭＳ Ｐゴシック" charset="-128"/>
          <a:cs typeface="Arial" pitchFamily="34" charset="0"/>
        </a:defRPr>
      </a:lvl4pPr>
      <a:lvl5pPr marL="1714500" indent="-171450" algn="l" rtl="0" eaLnBrk="0" fontAlgn="base" hangingPunct="0">
        <a:spcBef>
          <a:spcPct val="20000"/>
        </a:spcBef>
        <a:spcAft>
          <a:spcPct val="0"/>
        </a:spcAft>
        <a:buClr>
          <a:schemeClr val="accent1"/>
        </a:buClr>
        <a:buChar char="–"/>
        <a:defRPr sz="1400" kern="1200">
          <a:solidFill>
            <a:schemeClr val="tx1"/>
          </a:solidFill>
          <a:latin typeface="Arial" pitchFamily="34" charset="0"/>
          <a:ea typeface="ＭＳ Ｐゴシック" charset="-128"/>
          <a:cs typeface="Arial" pitchFamily="34" charset="0"/>
        </a:defRPr>
      </a:lvl5pPr>
      <a:lvl6pPr marL="21717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6pPr>
      <a:lvl7pPr marL="262890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7pPr>
      <a:lvl8pPr marL="3028950" indent="-171450" algn="l" defTabSz="914400" rtl="0" eaLnBrk="1" latinLnBrk="0" hangingPunct="1">
        <a:spcBef>
          <a:spcPct val="20000"/>
        </a:spcBef>
        <a:buClr>
          <a:schemeClr val="accent1"/>
        </a:buClr>
        <a:buFontTx/>
        <a:buChar char="–"/>
        <a:defRPr sz="1400" kern="1200" baseline="0">
          <a:solidFill>
            <a:schemeClr val="tx1"/>
          </a:solidFill>
          <a:latin typeface="+mn-lt"/>
          <a:ea typeface="+mn-ea"/>
          <a:cs typeface="+mn-cs"/>
        </a:defRPr>
      </a:lvl8pPr>
      <a:lvl9pPr marL="3486150" indent="-171450" algn="l" defTabSz="914400" rtl="0" eaLnBrk="1" latinLnBrk="0" hangingPunct="1">
        <a:spcBef>
          <a:spcPct val="20000"/>
        </a:spcBef>
        <a:buClr>
          <a:schemeClr val="accent1"/>
        </a:buClr>
        <a:buFontTx/>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userDrawn="1"/>
        </p:nvSpPr>
        <p:spPr bwMode="auto">
          <a:xfrm>
            <a:off x="0" y="1557338"/>
            <a:ext cx="9144000" cy="4824412"/>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b="1">
              <a:solidFill>
                <a:srgbClr val="000000"/>
              </a:solidFill>
              <a:latin typeface="Calibri" charset="0"/>
            </a:endParaRPr>
          </a:p>
        </p:txBody>
      </p:sp>
      <p:sp>
        <p:nvSpPr>
          <p:cNvPr id="6144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9220"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CH"/>
              <a:t>Textmasterformate durch Klicken bearbeiten</a:t>
            </a:r>
          </a:p>
          <a:p>
            <a:pPr lvl="1"/>
            <a:r>
              <a:rPr lang="de-CH"/>
              <a:t>Zweite Ebene</a:t>
            </a:r>
          </a:p>
          <a:p>
            <a:pPr lvl="2"/>
            <a:r>
              <a:rPr lang="de-CH"/>
              <a:t>Dritte Ebene</a:t>
            </a:r>
          </a:p>
          <a:p>
            <a:pPr lvl="3"/>
            <a:r>
              <a:rPr lang="de-CH"/>
              <a:t>Vierte Ebene</a:t>
            </a:r>
          </a:p>
          <a:p>
            <a:pPr lvl="4"/>
            <a:r>
              <a:rPr lang="de-CH"/>
              <a:t>Fünfte Ebene</a:t>
            </a:r>
          </a:p>
        </p:txBody>
      </p:sp>
      <p:pic>
        <p:nvPicPr>
          <p:cNvPr id="9221" name="Picture 5" descr="UHBS_LOGO_CMY[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229475" y="6453188"/>
            <a:ext cx="1806575" cy="3571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43" r:id="rId1"/>
    <p:sldLayoutId id="2147486144" r:id="rId2"/>
    <p:sldLayoutId id="2147486145" r:id="rId3"/>
    <p:sldLayoutId id="2147486146" r:id="rId4"/>
    <p:sldLayoutId id="2147486147" r:id="rId5"/>
    <p:sldLayoutId id="2147486148" r:id="rId6"/>
    <p:sldLayoutId id="2147486149" r:id="rId7"/>
    <p:sldLayoutId id="2147486150" r:id="rId8"/>
    <p:sldLayoutId id="2147486151" r:id="rId9"/>
    <p:sldLayoutId id="2147486152" r:id="rId10"/>
    <p:sldLayoutId id="2147486153" r:id="rId11"/>
    <p:sldLayoutId id="2147486154" r:id="rId12"/>
    <p:sldLayoutId id="2147486155" r:id="rId13"/>
    <p:sldLayoutId id="2147486156" r:id="rId14"/>
    <p:sldLayoutId id="2147486157" r:id="rId15"/>
  </p:sldLayoutIdLst>
  <p:hf sldNum="0" hdr="0" ftr="0" dt="0"/>
  <p:txStyles>
    <p:titleStyle>
      <a:lvl1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b="1">
          <a:solidFill>
            <a:schemeClr val="tx1"/>
          </a:solidFill>
          <a:effectLst>
            <a:outerShdw blurRad="38100" dist="38100" dir="2700000" algn="tl">
              <a:srgbClr val="C0C0C0"/>
            </a:outerShdw>
          </a:effectLst>
          <a:latin typeface="Calibri" pitchFamily="34" charset="0"/>
          <a:ea typeface="ＭＳ Ｐゴシック" charset="0"/>
          <a:cs typeface="ＭＳ Ｐゴシック" charset="0"/>
        </a:defRPr>
      </a:lvl5pPr>
      <a:lvl6pPr marL="4572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6pPr>
      <a:lvl7pPr marL="9144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7pPr>
      <a:lvl8pPr marL="13716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8pPr>
      <a:lvl9pPr marL="18288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t>Title</a:t>
            </a:r>
          </a:p>
        </p:txBody>
      </p:sp>
      <p:sp>
        <p:nvSpPr>
          <p:cNvPr id="11267" name="Rectangle 3"/>
          <p:cNvSpPr>
            <a:spLocks noGrp="1" noChangeArrowheads="1"/>
          </p:cNvSpPr>
          <p:nvPr>
            <p:ph type="body" idx="1"/>
          </p:nvPr>
        </p:nvSpPr>
        <p:spPr bwMode="auto">
          <a:xfrm>
            <a:off x="457200" y="1411288"/>
            <a:ext cx="8218488"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First order bullet</a:t>
            </a:r>
          </a:p>
          <a:p>
            <a:pPr lvl="1"/>
            <a:r>
              <a:rPr lang="de-DE"/>
              <a:t>Second order bullet</a:t>
            </a:r>
          </a:p>
          <a:p>
            <a:pPr lvl="2"/>
            <a:r>
              <a:rPr lang="de-DE"/>
              <a:t>Third order bullet</a:t>
            </a:r>
          </a:p>
          <a:p>
            <a:pPr lvl="3"/>
            <a:r>
              <a:rPr lang="de-DE"/>
              <a:t>Fourth order bullet</a:t>
            </a:r>
          </a:p>
        </p:txBody>
      </p:sp>
    </p:spTree>
  </p:cSld>
  <p:clrMap bg1="lt1" tx1="dk1" bg2="lt2" tx2="dk2" accent1="accent1" accent2="accent2" accent3="accent3" accent4="accent4" accent5="accent5" accent6="accent6" hlink="hlink" folHlink="folHlink"/>
  <p:sldLayoutIdLst>
    <p:sldLayoutId id="2147486158" r:id="rId1"/>
    <p:sldLayoutId id="2147486159" r:id="rId2"/>
    <p:sldLayoutId id="2147486160" r:id="rId3"/>
    <p:sldLayoutId id="2147486161" r:id="rId4"/>
    <p:sldLayoutId id="2147486162" r:id="rId5"/>
  </p:sldLayoutIdLst>
  <p:transition xmlns:p14="http://schemas.microsoft.com/office/powerpoint/2010/main" spd="med">
    <p:fade/>
  </p:transition>
  <p:hf hdr="0" ftr="0" dt="0"/>
  <p:txStyles>
    <p:titleStyle>
      <a:lvl1pPr algn="l" rtl="0" eaLnBrk="0" fontAlgn="base" hangingPunct="0">
        <a:spcBef>
          <a:spcPct val="0"/>
        </a:spcBef>
        <a:spcAft>
          <a:spcPct val="0"/>
        </a:spcAft>
        <a:defRPr sz="2800" b="1">
          <a:solidFill>
            <a:srgbClr val="FFFF99"/>
          </a:solidFill>
          <a:latin typeface="Arial" charset="0"/>
          <a:ea typeface="ＭＳ Ｐゴシック" charset="0"/>
          <a:cs typeface="ＭＳ Ｐゴシック" charset="0"/>
        </a:defRPr>
      </a:lvl1pPr>
      <a:lvl2pPr algn="l" rtl="0" eaLnBrk="0" fontAlgn="base" hangingPunct="0">
        <a:spcBef>
          <a:spcPct val="0"/>
        </a:spcBef>
        <a:spcAft>
          <a:spcPct val="0"/>
        </a:spcAft>
        <a:defRPr sz="2800" b="1">
          <a:solidFill>
            <a:srgbClr val="FFFF99"/>
          </a:solidFill>
          <a:latin typeface="Arial" charset="0"/>
          <a:ea typeface="ＭＳ Ｐゴシック" charset="0"/>
          <a:cs typeface="ＭＳ Ｐゴシック" charset="0"/>
        </a:defRPr>
      </a:lvl2pPr>
      <a:lvl3pPr algn="l" rtl="0" eaLnBrk="0" fontAlgn="base" hangingPunct="0">
        <a:spcBef>
          <a:spcPct val="0"/>
        </a:spcBef>
        <a:spcAft>
          <a:spcPct val="0"/>
        </a:spcAft>
        <a:defRPr sz="2800" b="1">
          <a:solidFill>
            <a:srgbClr val="FFFF99"/>
          </a:solidFill>
          <a:latin typeface="Arial" charset="0"/>
          <a:ea typeface="ＭＳ Ｐゴシック" charset="0"/>
          <a:cs typeface="ＭＳ Ｐゴシック" charset="0"/>
        </a:defRPr>
      </a:lvl3pPr>
      <a:lvl4pPr algn="l" rtl="0" eaLnBrk="0" fontAlgn="base" hangingPunct="0">
        <a:spcBef>
          <a:spcPct val="0"/>
        </a:spcBef>
        <a:spcAft>
          <a:spcPct val="0"/>
        </a:spcAft>
        <a:defRPr sz="2800" b="1">
          <a:solidFill>
            <a:srgbClr val="FFFF99"/>
          </a:solidFill>
          <a:latin typeface="Arial" charset="0"/>
          <a:ea typeface="ＭＳ Ｐゴシック" charset="0"/>
          <a:cs typeface="ＭＳ Ｐゴシック" charset="0"/>
        </a:defRPr>
      </a:lvl4pPr>
      <a:lvl5pPr algn="l" rtl="0" eaLnBrk="0" fontAlgn="base" hangingPunct="0">
        <a:spcBef>
          <a:spcPct val="0"/>
        </a:spcBef>
        <a:spcAft>
          <a:spcPct val="0"/>
        </a:spcAft>
        <a:defRPr sz="2800" b="1">
          <a:solidFill>
            <a:srgbClr val="FFFF99"/>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2800" b="1">
          <a:solidFill>
            <a:srgbClr val="00467A"/>
          </a:solidFill>
          <a:latin typeface="Helvetica" pitchFamily="34" charset="0"/>
        </a:defRPr>
      </a:lvl6pPr>
      <a:lvl7pPr marL="914400" algn="l" rtl="0" eaLnBrk="0" fontAlgn="base" hangingPunct="0">
        <a:spcBef>
          <a:spcPct val="0"/>
        </a:spcBef>
        <a:spcAft>
          <a:spcPct val="0"/>
        </a:spcAft>
        <a:defRPr sz="2800" b="1">
          <a:solidFill>
            <a:srgbClr val="00467A"/>
          </a:solidFill>
          <a:latin typeface="Helvetica" pitchFamily="34" charset="0"/>
        </a:defRPr>
      </a:lvl7pPr>
      <a:lvl8pPr marL="1371600" algn="l" rtl="0" eaLnBrk="0" fontAlgn="base" hangingPunct="0">
        <a:spcBef>
          <a:spcPct val="0"/>
        </a:spcBef>
        <a:spcAft>
          <a:spcPct val="0"/>
        </a:spcAft>
        <a:defRPr sz="2800" b="1">
          <a:solidFill>
            <a:srgbClr val="00467A"/>
          </a:solidFill>
          <a:latin typeface="Helvetica" pitchFamily="34" charset="0"/>
        </a:defRPr>
      </a:lvl8pPr>
      <a:lvl9pPr marL="1828800" algn="l" rtl="0" eaLnBrk="0" fontAlgn="base" hangingPunct="0">
        <a:spcBef>
          <a:spcPct val="0"/>
        </a:spcBef>
        <a:spcAft>
          <a:spcPct val="0"/>
        </a:spcAft>
        <a:defRPr sz="2800" b="1">
          <a:solidFill>
            <a:srgbClr val="00467A"/>
          </a:solidFill>
          <a:latin typeface="Helvetica" pitchFamily="34" charset="0"/>
        </a:defRPr>
      </a:lvl9pPr>
    </p:titleStyle>
    <p:bodyStyle>
      <a:lvl1pPr marL="177800" indent="-177800" algn="l" rtl="0" eaLnBrk="0" fontAlgn="base" hangingPunct="0">
        <a:spcBef>
          <a:spcPct val="20000"/>
        </a:spcBef>
        <a:spcAft>
          <a:spcPct val="0"/>
        </a:spcAft>
        <a:buClr>
          <a:schemeClr val="bg1"/>
        </a:buClr>
        <a:buChar char="•"/>
        <a:defRPr sz="2200">
          <a:solidFill>
            <a:schemeClr val="bg1"/>
          </a:solidFill>
          <a:latin typeface="Arial" pitchFamily="34" charset="0"/>
          <a:ea typeface="ＭＳ Ｐゴシック" charset="0"/>
          <a:cs typeface="ＭＳ Ｐゴシック" charset="0"/>
        </a:defRPr>
      </a:lvl1pPr>
      <a:lvl2pPr marL="533400" indent="-176213" algn="l" rtl="0" eaLnBrk="0" fontAlgn="base" hangingPunct="0">
        <a:spcBef>
          <a:spcPct val="20000"/>
        </a:spcBef>
        <a:spcAft>
          <a:spcPct val="0"/>
        </a:spcAft>
        <a:buClr>
          <a:schemeClr val="bg1"/>
        </a:buClr>
        <a:buFont typeface="Helvetica" charset="0"/>
        <a:buChar char="–"/>
        <a:defRPr sz="2000">
          <a:solidFill>
            <a:schemeClr val="bg1"/>
          </a:solidFill>
          <a:latin typeface="Arial" pitchFamily="34" charset="0"/>
          <a:ea typeface="ＭＳ Ｐゴシック" charset="0"/>
        </a:defRPr>
      </a:lvl2pPr>
      <a:lvl3pPr marL="901700" indent="-188913" algn="l" rtl="0" eaLnBrk="0" fontAlgn="base" hangingPunct="0">
        <a:spcBef>
          <a:spcPct val="20000"/>
        </a:spcBef>
        <a:spcAft>
          <a:spcPct val="0"/>
        </a:spcAft>
        <a:buClr>
          <a:schemeClr val="bg1"/>
        </a:buClr>
        <a:buFont typeface="Wingdings" charset="0"/>
        <a:buChar char="§"/>
        <a:defRPr>
          <a:solidFill>
            <a:schemeClr val="bg1"/>
          </a:solidFill>
          <a:latin typeface="Arial" pitchFamily="34" charset="0"/>
          <a:ea typeface="ＭＳ Ｐゴシック" charset="0"/>
        </a:defRPr>
      </a:lvl3pPr>
      <a:lvl4pPr marL="1257300" indent="-176213" algn="l" rtl="0" eaLnBrk="0" fontAlgn="base" hangingPunct="0">
        <a:spcBef>
          <a:spcPct val="20000"/>
        </a:spcBef>
        <a:spcAft>
          <a:spcPct val="0"/>
        </a:spcAft>
        <a:buClr>
          <a:schemeClr val="bg1"/>
        </a:buClr>
        <a:buChar char="•"/>
        <a:defRPr sz="1600">
          <a:solidFill>
            <a:schemeClr val="bg1"/>
          </a:solidFill>
          <a:latin typeface="Arial" pitchFamily="34" charset="0"/>
          <a:ea typeface="ＭＳ Ｐゴシック" charset="0"/>
        </a:defRPr>
      </a:lvl4pPr>
      <a:lvl5pPr marL="1612900" indent="-176213" algn="l" rtl="0" eaLnBrk="0" fontAlgn="base" hangingPunct="0">
        <a:spcBef>
          <a:spcPct val="20000"/>
        </a:spcBef>
        <a:spcAft>
          <a:spcPct val="0"/>
        </a:spcAft>
        <a:buClr>
          <a:srgbClr val="00467A"/>
        </a:buClr>
        <a:buFont typeface="Arial" charset="0"/>
        <a:buChar char="-"/>
        <a:defRPr sz="1600">
          <a:solidFill>
            <a:schemeClr val="tx1"/>
          </a:solidFill>
          <a:latin typeface="Arial" charset="0"/>
          <a:ea typeface="ＭＳ Ｐゴシック" charset="0"/>
        </a:defRPr>
      </a:lvl5pPr>
      <a:lvl6pPr marL="2070100" indent="-176213" algn="l" rtl="0" eaLnBrk="0" fontAlgn="base" hangingPunct="0">
        <a:spcBef>
          <a:spcPct val="20000"/>
        </a:spcBef>
        <a:spcAft>
          <a:spcPct val="0"/>
        </a:spcAft>
        <a:buClr>
          <a:srgbClr val="00467A"/>
        </a:buClr>
        <a:buFont typeface="Arial" charset="0"/>
        <a:buChar char="-"/>
        <a:defRPr sz="1600">
          <a:solidFill>
            <a:schemeClr val="tx1"/>
          </a:solidFill>
          <a:latin typeface="Arial" charset="0"/>
        </a:defRPr>
      </a:lvl6pPr>
      <a:lvl7pPr marL="2527300" indent="-176213" algn="l" rtl="0" eaLnBrk="0" fontAlgn="base" hangingPunct="0">
        <a:spcBef>
          <a:spcPct val="20000"/>
        </a:spcBef>
        <a:spcAft>
          <a:spcPct val="0"/>
        </a:spcAft>
        <a:buClr>
          <a:srgbClr val="00467A"/>
        </a:buClr>
        <a:buFont typeface="Arial" charset="0"/>
        <a:buChar char="-"/>
        <a:defRPr sz="1600">
          <a:solidFill>
            <a:schemeClr val="tx1"/>
          </a:solidFill>
          <a:latin typeface="Arial" charset="0"/>
        </a:defRPr>
      </a:lvl7pPr>
      <a:lvl8pPr marL="2984500" indent="-176213" algn="l" rtl="0" eaLnBrk="0" fontAlgn="base" hangingPunct="0">
        <a:spcBef>
          <a:spcPct val="20000"/>
        </a:spcBef>
        <a:spcAft>
          <a:spcPct val="0"/>
        </a:spcAft>
        <a:buClr>
          <a:srgbClr val="00467A"/>
        </a:buClr>
        <a:buFont typeface="Arial" charset="0"/>
        <a:buChar char="-"/>
        <a:defRPr sz="1600">
          <a:solidFill>
            <a:schemeClr val="tx1"/>
          </a:solidFill>
          <a:latin typeface="Arial" charset="0"/>
        </a:defRPr>
      </a:lvl8pPr>
      <a:lvl9pPr marL="3441700" indent="-176213" algn="l" rtl="0" eaLnBrk="0" fontAlgn="base" hangingPunct="0">
        <a:spcBef>
          <a:spcPct val="20000"/>
        </a:spcBef>
        <a:spcAft>
          <a:spcPct val="0"/>
        </a:spcAft>
        <a:buClr>
          <a:srgbClr val="00467A"/>
        </a:buClr>
        <a:buFont typeface="Arial" charset="0"/>
        <a:buChar char="-"/>
        <a:defRPr sz="16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725070"/>
      </p:ext>
    </p:extLst>
  </p:cSld>
  <p:clrMap bg1="lt1" tx1="dk1" bg2="lt2" tx2="dk2" accent1="accent1" accent2="accent2" accent3="accent3" accent4="accent4" accent5="accent5" accent6="accent6" hlink="hlink" folHlink="folHlink"/>
  <p:sldLayoutIdLst>
    <p:sldLayoutId id="2147486168" r:id="rId1"/>
    <p:sldLayoutId id="2147486169" r:id="rId2"/>
    <p:sldLayoutId id="2147486170" r:id="rId3"/>
    <p:sldLayoutId id="2147486171" r:id="rId4"/>
    <p:sldLayoutId id="2147486172" r:id="rId5"/>
    <p:sldLayoutId id="2147486173" r:id="rId6"/>
    <p:sldLayoutId id="2147486174" r:id="rId7"/>
    <p:sldLayoutId id="2147486175" r:id="rId8"/>
    <p:sldLayoutId id="2147486176" r:id="rId9"/>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762"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stile</a:t>
            </a:r>
          </a:p>
        </p:txBody>
      </p:sp>
      <p:sp>
        <p:nvSpPr>
          <p:cNvPr id="117763"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a:cs typeface="ＭＳ Ｐゴシック"/>
              </a:defRPr>
            </a:lvl1pPr>
          </a:lstStyle>
          <a:p>
            <a:pPr>
              <a:defRPr/>
            </a:pPr>
            <a:fld id="{3F968DC6-309D-0245-B6DC-7A8A665EF8C0}" type="datetimeFigureOut">
              <a:rPr lang="it-IT"/>
              <a:pPr>
                <a:defRPr/>
              </a:pPr>
              <a:t>11/10/14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a:cs typeface="ＭＳ Ｐゴシック"/>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ＭＳ Ｐゴシック"/>
                <a:cs typeface="ＭＳ Ｐゴシック"/>
              </a:defRPr>
            </a:lvl1pPr>
          </a:lstStyle>
          <a:p>
            <a:pPr>
              <a:defRPr/>
            </a:pPr>
            <a:fld id="{9808BB57-19D0-554C-9D69-3262407CB0D5}" type="slidenum">
              <a:rPr lang="it-IT"/>
              <a:pPr>
                <a:defRPr/>
              </a:pPr>
              <a:t>‹n.›</a:t>
            </a:fld>
            <a:endParaRPr lang="it-IT"/>
          </a:p>
        </p:txBody>
      </p:sp>
    </p:spTree>
    <p:extLst>
      <p:ext uri="{BB962C8B-B14F-4D97-AF65-F5344CB8AC3E}">
        <p14:creationId xmlns:p14="http://schemas.microsoft.com/office/powerpoint/2010/main" val="3311221506"/>
      </p:ext>
    </p:extLst>
  </p:cSld>
  <p:clrMap bg1="lt1" tx1="dk1" bg2="lt2" tx2="dk2" accent1="accent1" accent2="accent2" accent3="accent3" accent4="accent4" accent5="accent5" accent6="accent6" hlink="hlink" folHlink="folHlink"/>
  <p:sldLayoutIdLst>
    <p:sldLayoutId id="2147486180" r:id="rId1"/>
    <p:sldLayoutId id="2147486181" r:id="rId2"/>
    <p:sldLayoutId id="2147486182" r:id="rId3"/>
    <p:sldLayoutId id="2147486183" r:id="rId4"/>
    <p:sldLayoutId id="2147486184" r:id="rId5"/>
    <p:sldLayoutId id="2147486185" r:id="rId6"/>
    <p:sldLayoutId id="2147486186" r:id="rId7"/>
    <p:sldLayoutId id="2147486187" r:id="rId8"/>
    <p:sldLayoutId id="2147486188" r:id="rId9"/>
    <p:sldLayoutId id="2147486189" r:id="rId10"/>
    <p:sldLayoutId id="2147486190" r:id="rId11"/>
    <p:sldLayoutId id="2147486191"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ChangeArrowheads="1"/>
          </p:cNvSpPr>
          <p:nvPr userDrawn="1"/>
        </p:nvSpPr>
        <p:spPr bwMode="auto">
          <a:xfrm>
            <a:off x="0" y="1557338"/>
            <a:ext cx="9144000" cy="4824412"/>
          </a:xfrm>
          <a:prstGeom prst="rect">
            <a:avLst/>
          </a:prstGeom>
          <a:solidFill>
            <a:srgbClr val="99CCFF"/>
          </a:solidFill>
          <a:ln w="9525">
            <a:noFill/>
            <a:miter lim="800000"/>
            <a:headEnd/>
            <a:tailEnd/>
          </a:ln>
          <a:effectLst/>
        </p:spPr>
        <p:txBody>
          <a:bodyPr wrap="none" anchor="ctr"/>
          <a:lstStyle/>
          <a:p>
            <a:pPr defTabSz="914400"/>
            <a:endParaRPr lang="en-US" b="1">
              <a:solidFill>
                <a:srgbClr val="000000"/>
              </a:solidFill>
              <a:latin typeface="Calibri" pitchFamily="34" charset="0"/>
              <a:ea typeface="+mn-ea"/>
              <a:cs typeface="+mn-cs"/>
            </a:endParaRPr>
          </a:p>
        </p:txBody>
      </p:sp>
      <p:sp>
        <p:nvSpPr>
          <p:cNvPr id="6144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61444"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pic>
        <p:nvPicPr>
          <p:cNvPr id="61445" name="Picture 5" descr="UHBS_LOGO_CMY[2]"/>
          <p:cNvPicPr>
            <a:picLocks noChangeAspect="1" noChangeArrowheads="1"/>
          </p:cNvPicPr>
          <p:nvPr userDrawn="1"/>
        </p:nvPicPr>
        <p:blipFill>
          <a:blip r:embed="rId17" cstate="print"/>
          <a:srcRect/>
          <a:stretch>
            <a:fillRect/>
          </a:stretch>
        </p:blipFill>
        <p:spPr bwMode="auto">
          <a:xfrm>
            <a:off x="7229475" y="6453188"/>
            <a:ext cx="1806575" cy="357187"/>
          </a:xfrm>
          <a:prstGeom prst="rect">
            <a:avLst/>
          </a:prstGeom>
          <a:solidFill>
            <a:srgbClr val="FFFFCC"/>
          </a:solidFill>
        </p:spPr>
      </p:pic>
    </p:spTree>
    <p:extLst>
      <p:ext uri="{BB962C8B-B14F-4D97-AF65-F5344CB8AC3E}">
        <p14:creationId xmlns:p14="http://schemas.microsoft.com/office/powerpoint/2010/main" val="1475020091"/>
      </p:ext>
    </p:extLst>
  </p:cSld>
  <p:clrMap bg1="lt1" tx1="dk1" bg2="lt2" tx2="dk2" accent1="accent1" accent2="accent2" accent3="accent3" accent4="accent4" accent5="accent5" accent6="accent6" hlink="hlink" folHlink="folHlink"/>
  <p:sldLayoutIdLst>
    <p:sldLayoutId id="2147486193" r:id="rId1"/>
    <p:sldLayoutId id="2147486194" r:id="rId2"/>
    <p:sldLayoutId id="2147486195" r:id="rId3"/>
    <p:sldLayoutId id="2147486196" r:id="rId4"/>
    <p:sldLayoutId id="2147486197" r:id="rId5"/>
    <p:sldLayoutId id="2147486198" r:id="rId6"/>
    <p:sldLayoutId id="2147486199" r:id="rId7"/>
    <p:sldLayoutId id="2147486200" r:id="rId8"/>
    <p:sldLayoutId id="2147486201" r:id="rId9"/>
    <p:sldLayoutId id="2147486202" r:id="rId10"/>
    <p:sldLayoutId id="2147486203" r:id="rId11"/>
    <p:sldLayoutId id="2147486204" r:id="rId12"/>
    <p:sldLayoutId id="2147486205" r:id="rId13"/>
    <p:sldLayoutId id="2147486206" r:id="rId14"/>
    <p:sldLayoutId id="2147486207" r:id="rId15"/>
  </p:sldLayoutIdLst>
  <p:hf sldNum="0" hdr="0" ftr="0" dt="0"/>
  <p:txStyles>
    <p:titleStyle>
      <a:lvl1pPr algn="ctr" rtl="0" fontAlgn="base">
        <a:spcBef>
          <a:spcPct val="0"/>
        </a:spcBef>
        <a:spcAft>
          <a:spcPct val="0"/>
        </a:spcAft>
        <a:defRPr sz="4400" b="1">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2pPr>
      <a:lvl3pPr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3pPr>
      <a:lvl4pPr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4pPr>
      <a:lvl5pPr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6pPr>
      <a:lvl7pPr marL="9144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7pPr>
      <a:lvl8pPr marL="13716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8pPr>
      <a:lvl9pPr marL="1828800" algn="ctr" rtl="0" fontAlgn="base">
        <a:spcBef>
          <a:spcPct val="0"/>
        </a:spcBef>
        <a:spcAft>
          <a:spcPct val="0"/>
        </a:spcAft>
        <a:defRPr sz="4400" b="1">
          <a:solidFill>
            <a:schemeClr val="tx1"/>
          </a:solidFill>
          <a:effectLst>
            <a:outerShdw blurRad="38100" dist="38100" dir="2700000" algn="tl">
              <a:srgbClr val="C0C0C0"/>
            </a:outerShdw>
          </a:effectLst>
          <a:latin typeface="Calibri"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1800" y="431800"/>
            <a:ext cx="8277578" cy="1079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78040"/>
            <a:ext cx="7827434" cy="250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1009526"/>
      </p:ext>
    </p:extLst>
  </p:cSld>
  <p:clrMap bg1="dk1" tx1="lt1" bg2="dk2" tx2="lt2" accent1="accent1" accent2="accent2" accent3="accent3" accent4="accent4" accent5="accent5" accent6="accent6" hlink="hlink" folHlink="folHlink"/>
  <p:sldLayoutIdLst>
    <p:sldLayoutId id="2147486209" r:id="rId1"/>
    <p:sldLayoutId id="2147486210" r:id="rId2"/>
    <p:sldLayoutId id="2147486211" r:id="rId3"/>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lnSpc>
          <a:spcPts val="4000"/>
        </a:lnSpc>
        <a:spcBef>
          <a:spcPct val="0"/>
        </a:spcBef>
        <a:spcAft>
          <a:spcPct val="0"/>
        </a:spcAft>
        <a:defRPr sz="3600" b="1">
          <a:solidFill>
            <a:srgbClr val="FFFF00"/>
          </a:solidFill>
          <a:latin typeface="+mj-lt"/>
          <a:ea typeface="Times New Roman" charset="0"/>
          <a:cs typeface="+mj-cs"/>
        </a:defRPr>
      </a:lvl1pPr>
      <a:lvl2pPr algn="ctr" rtl="0" eaLnBrk="0" fontAlgn="base" hangingPunct="0">
        <a:lnSpc>
          <a:spcPts val="4000"/>
        </a:lnSpc>
        <a:spcBef>
          <a:spcPct val="0"/>
        </a:spcBef>
        <a:spcAft>
          <a:spcPct val="0"/>
        </a:spcAft>
        <a:defRPr sz="3600" b="1">
          <a:solidFill>
            <a:srgbClr val="FFFF00"/>
          </a:solidFill>
          <a:latin typeface="Times New Roman" pitchFamily="18" charset="0"/>
          <a:ea typeface="Times New Roman" charset="0"/>
          <a:cs typeface="Times New Roman" pitchFamily="18" charset="0"/>
        </a:defRPr>
      </a:lvl2pPr>
      <a:lvl3pPr algn="ctr" rtl="0" eaLnBrk="0" fontAlgn="base" hangingPunct="0">
        <a:lnSpc>
          <a:spcPts val="4000"/>
        </a:lnSpc>
        <a:spcBef>
          <a:spcPct val="0"/>
        </a:spcBef>
        <a:spcAft>
          <a:spcPct val="0"/>
        </a:spcAft>
        <a:defRPr sz="3600" b="1">
          <a:solidFill>
            <a:srgbClr val="FFFF00"/>
          </a:solidFill>
          <a:latin typeface="Times New Roman" pitchFamily="18" charset="0"/>
          <a:ea typeface="Times New Roman" charset="0"/>
          <a:cs typeface="Times New Roman" pitchFamily="18" charset="0"/>
        </a:defRPr>
      </a:lvl3pPr>
      <a:lvl4pPr algn="ctr" rtl="0" eaLnBrk="0" fontAlgn="base" hangingPunct="0">
        <a:lnSpc>
          <a:spcPts val="4000"/>
        </a:lnSpc>
        <a:spcBef>
          <a:spcPct val="0"/>
        </a:spcBef>
        <a:spcAft>
          <a:spcPct val="0"/>
        </a:spcAft>
        <a:defRPr sz="3600" b="1">
          <a:solidFill>
            <a:srgbClr val="FFFF00"/>
          </a:solidFill>
          <a:latin typeface="Times New Roman" pitchFamily="18" charset="0"/>
          <a:ea typeface="Times New Roman" charset="0"/>
          <a:cs typeface="Times New Roman" pitchFamily="18" charset="0"/>
        </a:defRPr>
      </a:lvl4pPr>
      <a:lvl5pPr algn="ctr" rtl="0" eaLnBrk="0" fontAlgn="base" hangingPunct="0">
        <a:lnSpc>
          <a:spcPts val="4000"/>
        </a:lnSpc>
        <a:spcBef>
          <a:spcPct val="0"/>
        </a:spcBef>
        <a:spcAft>
          <a:spcPct val="0"/>
        </a:spcAft>
        <a:defRPr sz="3600" b="1">
          <a:solidFill>
            <a:srgbClr val="FFFF00"/>
          </a:solidFill>
          <a:latin typeface="Times New Roman" pitchFamily="18" charset="0"/>
          <a:ea typeface="Times New Roman" charset="0"/>
          <a:cs typeface="Times New Roman" pitchFamily="18" charset="0"/>
        </a:defRPr>
      </a:lvl5pPr>
      <a:lvl6pPr marL="457200" algn="ctr" rtl="0" fontAlgn="base">
        <a:lnSpc>
          <a:spcPts val="4000"/>
        </a:lnSpc>
        <a:spcBef>
          <a:spcPct val="0"/>
        </a:spcBef>
        <a:spcAft>
          <a:spcPct val="0"/>
        </a:spcAft>
        <a:defRPr sz="3600" b="1">
          <a:solidFill>
            <a:srgbClr val="FFFF00"/>
          </a:solidFill>
          <a:latin typeface="Times New Roman" pitchFamily="18" charset="0"/>
          <a:cs typeface="Times New Roman" pitchFamily="18" charset="0"/>
        </a:defRPr>
      </a:lvl6pPr>
      <a:lvl7pPr marL="914400" algn="ctr" rtl="0" fontAlgn="base">
        <a:lnSpc>
          <a:spcPts val="4000"/>
        </a:lnSpc>
        <a:spcBef>
          <a:spcPct val="0"/>
        </a:spcBef>
        <a:spcAft>
          <a:spcPct val="0"/>
        </a:spcAft>
        <a:defRPr sz="3600" b="1">
          <a:solidFill>
            <a:srgbClr val="FFFF00"/>
          </a:solidFill>
          <a:latin typeface="Times New Roman" pitchFamily="18" charset="0"/>
          <a:cs typeface="Times New Roman" pitchFamily="18" charset="0"/>
        </a:defRPr>
      </a:lvl7pPr>
      <a:lvl8pPr marL="1371600" algn="ctr" rtl="0" fontAlgn="base">
        <a:lnSpc>
          <a:spcPts val="4000"/>
        </a:lnSpc>
        <a:spcBef>
          <a:spcPct val="0"/>
        </a:spcBef>
        <a:spcAft>
          <a:spcPct val="0"/>
        </a:spcAft>
        <a:defRPr sz="3600" b="1">
          <a:solidFill>
            <a:srgbClr val="FFFF00"/>
          </a:solidFill>
          <a:latin typeface="Times New Roman" pitchFamily="18" charset="0"/>
          <a:cs typeface="Times New Roman" pitchFamily="18" charset="0"/>
        </a:defRPr>
      </a:lvl8pPr>
      <a:lvl9pPr marL="1828800" algn="ctr" rtl="0" fontAlgn="base">
        <a:lnSpc>
          <a:spcPts val="4000"/>
        </a:lnSpc>
        <a:spcBef>
          <a:spcPct val="0"/>
        </a:spcBef>
        <a:spcAft>
          <a:spcPct val="0"/>
        </a:spcAft>
        <a:defRPr sz="3600" b="1">
          <a:solidFill>
            <a:srgbClr val="FFFF00"/>
          </a:solidFill>
          <a:latin typeface="Times New Roman" pitchFamily="18" charset="0"/>
          <a:cs typeface="Times New Roman" pitchFamily="18" charset="0"/>
        </a:defRPr>
      </a:lvl9pPr>
    </p:titleStyle>
    <p:bodyStyle>
      <a:lvl1pPr marL="342900" indent="-342900" algn="l" rtl="0" eaLnBrk="0" fontAlgn="base" hangingPunct="0">
        <a:lnSpc>
          <a:spcPts val="3200"/>
        </a:lnSpc>
        <a:spcBef>
          <a:spcPts val="700"/>
        </a:spcBef>
        <a:spcAft>
          <a:spcPct val="0"/>
        </a:spcAft>
        <a:buClr>
          <a:schemeClr val="tx1"/>
        </a:buClr>
        <a:buSzPct val="145000"/>
        <a:buFont typeface="Wingdings" pitchFamily="-84" charset="2"/>
        <a:buChar char="§"/>
        <a:defRPr sz="2800" b="1">
          <a:solidFill>
            <a:srgbClr val="FFFF00"/>
          </a:solidFill>
          <a:latin typeface="+mn-lt"/>
          <a:ea typeface="Times New Roman" charset="0"/>
          <a:cs typeface="+mn-cs"/>
        </a:defRPr>
      </a:lvl1pPr>
      <a:lvl2pPr marL="742950" indent="-285750" algn="l" rtl="0" eaLnBrk="0" fontAlgn="base" hangingPunct="0">
        <a:lnSpc>
          <a:spcPts val="3200"/>
        </a:lnSpc>
        <a:spcBef>
          <a:spcPts val="700"/>
        </a:spcBef>
        <a:spcAft>
          <a:spcPct val="0"/>
        </a:spcAft>
        <a:buClr>
          <a:schemeClr val="tx1"/>
        </a:buClr>
        <a:buFont typeface="Wingdings" pitchFamily="-84" charset="2"/>
        <a:buChar char="§"/>
        <a:defRPr sz="2800" b="1">
          <a:solidFill>
            <a:srgbClr val="FFFF00"/>
          </a:solidFill>
          <a:latin typeface="+mn-lt"/>
          <a:ea typeface="Times New Roman" charset="0"/>
          <a:cs typeface="+mn-cs"/>
        </a:defRPr>
      </a:lvl2pPr>
      <a:lvl3pPr marL="1143000" indent="-228600" algn="l" rtl="0" eaLnBrk="0" fontAlgn="base" hangingPunct="0">
        <a:lnSpc>
          <a:spcPts val="3200"/>
        </a:lnSpc>
        <a:spcBef>
          <a:spcPts val="700"/>
        </a:spcBef>
        <a:spcAft>
          <a:spcPct val="0"/>
        </a:spcAft>
        <a:buClr>
          <a:schemeClr val="tx1"/>
        </a:buClr>
        <a:buSzPct val="110000"/>
        <a:buFont typeface="Wingdings" pitchFamily="-84" charset="2"/>
        <a:buChar char="§"/>
        <a:defRPr sz="2800" b="1">
          <a:solidFill>
            <a:srgbClr val="FFFF00"/>
          </a:solidFill>
          <a:latin typeface="+mn-lt"/>
          <a:ea typeface="Times New Roman" charset="0"/>
          <a:cs typeface="+mn-cs"/>
        </a:defRPr>
      </a:lvl3pPr>
      <a:lvl4pPr marL="1600200" indent="-228600" algn="l" rtl="0" eaLnBrk="0" fontAlgn="base" hangingPunct="0">
        <a:lnSpc>
          <a:spcPts val="3200"/>
        </a:lnSpc>
        <a:spcBef>
          <a:spcPts val="700"/>
        </a:spcBef>
        <a:spcAft>
          <a:spcPct val="0"/>
        </a:spcAft>
        <a:buClr>
          <a:schemeClr val="tx1"/>
        </a:buClr>
        <a:buFont typeface="Wingdings" pitchFamily="-84" charset="2"/>
        <a:buChar char="§"/>
        <a:defRPr sz="2800" b="1">
          <a:solidFill>
            <a:srgbClr val="FFFF00"/>
          </a:solidFill>
          <a:latin typeface="+mn-lt"/>
          <a:ea typeface="Times New Roman" charset="0"/>
          <a:cs typeface="+mn-cs"/>
        </a:defRPr>
      </a:lvl4pPr>
      <a:lvl5pPr marL="2057400" indent="-228600" algn="l" rtl="0" eaLnBrk="0" fontAlgn="base" hangingPunct="0">
        <a:lnSpc>
          <a:spcPts val="3200"/>
        </a:lnSpc>
        <a:spcBef>
          <a:spcPts val="700"/>
        </a:spcBef>
        <a:spcAft>
          <a:spcPct val="0"/>
        </a:spcAft>
        <a:buClr>
          <a:schemeClr val="tx1"/>
        </a:buClr>
        <a:buFont typeface="Wingdings" pitchFamily="-84" charset="2"/>
        <a:buChar char="§"/>
        <a:defRPr sz="2800" b="1">
          <a:solidFill>
            <a:srgbClr val="FFFF00"/>
          </a:solidFill>
          <a:latin typeface="+mn-lt"/>
          <a:ea typeface="Times New Roman" charset="0"/>
          <a:cs typeface="+mn-cs"/>
        </a:defRPr>
      </a:lvl5pPr>
      <a:lvl6pPr marL="2514600" indent="-228600" algn="l" rtl="0" fontAlgn="base">
        <a:lnSpc>
          <a:spcPts val="3200"/>
        </a:lnSpc>
        <a:spcBef>
          <a:spcPts val="700"/>
        </a:spcBef>
        <a:spcAft>
          <a:spcPct val="0"/>
        </a:spcAft>
        <a:buClr>
          <a:schemeClr val="tx1"/>
        </a:buClr>
        <a:buFont typeface="Wingdings" pitchFamily="2" charset="2"/>
        <a:buChar char="§"/>
        <a:defRPr sz="2800" b="1">
          <a:solidFill>
            <a:srgbClr val="FFFF00"/>
          </a:solidFill>
          <a:latin typeface="+mn-lt"/>
          <a:cs typeface="+mn-cs"/>
        </a:defRPr>
      </a:lvl6pPr>
      <a:lvl7pPr marL="2971800" indent="-228600" algn="l" rtl="0" fontAlgn="base">
        <a:lnSpc>
          <a:spcPts val="3200"/>
        </a:lnSpc>
        <a:spcBef>
          <a:spcPts val="700"/>
        </a:spcBef>
        <a:spcAft>
          <a:spcPct val="0"/>
        </a:spcAft>
        <a:buClr>
          <a:schemeClr val="tx1"/>
        </a:buClr>
        <a:buFont typeface="Wingdings" pitchFamily="2" charset="2"/>
        <a:buChar char="§"/>
        <a:defRPr sz="2800" b="1">
          <a:solidFill>
            <a:srgbClr val="FFFF00"/>
          </a:solidFill>
          <a:latin typeface="+mn-lt"/>
          <a:cs typeface="+mn-cs"/>
        </a:defRPr>
      </a:lvl7pPr>
      <a:lvl8pPr marL="3429000" indent="-228600" algn="l" rtl="0" fontAlgn="base">
        <a:lnSpc>
          <a:spcPts val="3200"/>
        </a:lnSpc>
        <a:spcBef>
          <a:spcPts val="700"/>
        </a:spcBef>
        <a:spcAft>
          <a:spcPct val="0"/>
        </a:spcAft>
        <a:buClr>
          <a:schemeClr val="tx1"/>
        </a:buClr>
        <a:buFont typeface="Wingdings" pitchFamily="2" charset="2"/>
        <a:buChar char="§"/>
        <a:defRPr sz="2800" b="1">
          <a:solidFill>
            <a:srgbClr val="FFFF00"/>
          </a:solidFill>
          <a:latin typeface="+mn-lt"/>
          <a:cs typeface="+mn-cs"/>
        </a:defRPr>
      </a:lvl8pPr>
      <a:lvl9pPr marL="3886200" indent="-228600" algn="l" rtl="0" fontAlgn="base">
        <a:lnSpc>
          <a:spcPts val="3200"/>
        </a:lnSpc>
        <a:spcBef>
          <a:spcPts val="700"/>
        </a:spcBef>
        <a:spcAft>
          <a:spcPct val="0"/>
        </a:spcAft>
        <a:buClr>
          <a:schemeClr val="tx1"/>
        </a:buClr>
        <a:buFont typeface="Wingdings" pitchFamily="2" charset="2"/>
        <a:buChar char="§"/>
        <a:defRPr sz="2800" b="1">
          <a:solidFill>
            <a:srgbClr val="FFFF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1800" y="431800"/>
            <a:ext cx="8277578" cy="1079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78028"/>
            <a:ext cx="7827434" cy="250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670044"/>
      </p:ext>
    </p:extLst>
  </p:cSld>
  <p:clrMap bg1="dk1" tx1="lt1" bg2="dk2" tx2="lt2" accent1="accent1" accent2="accent2" accent3="accent3" accent4="accent4" accent5="accent5" accent6="accent6" hlink="hlink" folHlink="folHlink"/>
  <p:sldLayoutIdLst>
    <p:sldLayoutId id="2147486213" r:id="rId1"/>
    <p:sldLayoutId id="2147486214" r:id="rId2"/>
    <p:sldLayoutId id="2147486215" r:id="rId3"/>
    <p:sldLayoutId id="2147486216" r:id="rId4"/>
    <p:sldLayoutId id="2147486217" r:id="rId5"/>
    <p:sldLayoutId id="2147486218" r:id="rId6"/>
    <p:sldLayoutId id="2147486219" r:id="rId7"/>
    <p:sldLayoutId id="2147486220" r:id="rId8"/>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lnSpc>
          <a:spcPts val="4000"/>
        </a:lnSpc>
        <a:spcBef>
          <a:spcPct val="0"/>
        </a:spcBef>
        <a:spcAft>
          <a:spcPct val="0"/>
        </a:spcAft>
        <a:defRPr sz="3600" b="1">
          <a:solidFill>
            <a:srgbClr val="FFFF00"/>
          </a:solidFill>
          <a:latin typeface="+mj-lt"/>
          <a:ea typeface="Times New Roman" charset="0"/>
          <a:cs typeface="+mj-cs"/>
        </a:defRPr>
      </a:lvl1pPr>
      <a:lvl2pPr algn="ctr" rtl="0" eaLnBrk="0" fontAlgn="base" hangingPunct="0">
        <a:lnSpc>
          <a:spcPts val="4000"/>
        </a:lnSpc>
        <a:spcBef>
          <a:spcPct val="0"/>
        </a:spcBef>
        <a:spcAft>
          <a:spcPct val="0"/>
        </a:spcAft>
        <a:defRPr sz="3600" b="1">
          <a:solidFill>
            <a:srgbClr val="FFFF00"/>
          </a:solidFill>
          <a:latin typeface="Times New Roman" pitchFamily="18" charset="0"/>
          <a:ea typeface="Times New Roman" charset="0"/>
          <a:cs typeface="Times New Roman" pitchFamily="18" charset="0"/>
        </a:defRPr>
      </a:lvl2pPr>
      <a:lvl3pPr algn="ctr" rtl="0" eaLnBrk="0" fontAlgn="base" hangingPunct="0">
        <a:lnSpc>
          <a:spcPts val="4000"/>
        </a:lnSpc>
        <a:spcBef>
          <a:spcPct val="0"/>
        </a:spcBef>
        <a:spcAft>
          <a:spcPct val="0"/>
        </a:spcAft>
        <a:defRPr sz="3600" b="1">
          <a:solidFill>
            <a:srgbClr val="FFFF00"/>
          </a:solidFill>
          <a:latin typeface="Times New Roman" pitchFamily="18" charset="0"/>
          <a:ea typeface="Times New Roman" charset="0"/>
          <a:cs typeface="Times New Roman" pitchFamily="18" charset="0"/>
        </a:defRPr>
      </a:lvl3pPr>
      <a:lvl4pPr algn="ctr" rtl="0" eaLnBrk="0" fontAlgn="base" hangingPunct="0">
        <a:lnSpc>
          <a:spcPts val="4000"/>
        </a:lnSpc>
        <a:spcBef>
          <a:spcPct val="0"/>
        </a:spcBef>
        <a:spcAft>
          <a:spcPct val="0"/>
        </a:spcAft>
        <a:defRPr sz="3600" b="1">
          <a:solidFill>
            <a:srgbClr val="FFFF00"/>
          </a:solidFill>
          <a:latin typeface="Times New Roman" pitchFamily="18" charset="0"/>
          <a:ea typeface="Times New Roman" charset="0"/>
          <a:cs typeface="Times New Roman" pitchFamily="18" charset="0"/>
        </a:defRPr>
      </a:lvl4pPr>
      <a:lvl5pPr algn="ctr" rtl="0" eaLnBrk="0" fontAlgn="base" hangingPunct="0">
        <a:lnSpc>
          <a:spcPts val="4000"/>
        </a:lnSpc>
        <a:spcBef>
          <a:spcPct val="0"/>
        </a:spcBef>
        <a:spcAft>
          <a:spcPct val="0"/>
        </a:spcAft>
        <a:defRPr sz="3600" b="1">
          <a:solidFill>
            <a:srgbClr val="FFFF00"/>
          </a:solidFill>
          <a:latin typeface="Times New Roman" pitchFamily="18" charset="0"/>
          <a:ea typeface="Times New Roman" charset="0"/>
          <a:cs typeface="Times New Roman" pitchFamily="18" charset="0"/>
        </a:defRPr>
      </a:lvl5pPr>
      <a:lvl6pPr marL="457200" algn="ctr" rtl="0" fontAlgn="base">
        <a:lnSpc>
          <a:spcPts val="4000"/>
        </a:lnSpc>
        <a:spcBef>
          <a:spcPct val="0"/>
        </a:spcBef>
        <a:spcAft>
          <a:spcPct val="0"/>
        </a:spcAft>
        <a:defRPr sz="3600" b="1">
          <a:solidFill>
            <a:srgbClr val="FFFF00"/>
          </a:solidFill>
          <a:latin typeface="Times New Roman" pitchFamily="18" charset="0"/>
          <a:cs typeface="Times New Roman" pitchFamily="18" charset="0"/>
        </a:defRPr>
      </a:lvl6pPr>
      <a:lvl7pPr marL="914400" algn="ctr" rtl="0" fontAlgn="base">
        <a:lnSpc>
          <a:spcPts val="4000"/>
        </a:lnSpc>
        <a:spcBef>
          <a:spcPct val="0"/>
        </a:spcBef>
        <a:spcAft>
          <a:spcPct val="0"/>
        </a:spcAft>
        <a:defRPr sz="3600" b="1">
          <a:solidFill>
            <a:srgbClr val="FFFF00"/>
          </a:solidFill>
          <a:latin typeface="Times New Roman" pitchFamily="18" charset="0"/>
          <a:cs typeface="Times New Roman" pitchFamily="18" charset="0"/>
        </a:defRPr>
      </a:lvl7pPr>
      <a:lvl8pPr marL="1371600" algn="ctr" rtl="0" fontAlgn="base">
        <a:lnSpc>
          <a:spcPts val="4000"/>
        </a:lnSpc>
        <a:spcBef>
          <a:spcPct val="0"/>
        </a:spcBef>
        <a:spcAft>
          <a:spcPct val="0"/>
        </a:spcAft>
        <a:defRPr sz="3600" b="1">
          <a:solidFill>
            <a:srgbClr val="FFFF00"/>
          </a:solidFill>
          <a:latin typeface="Times New Roman" pitchFamily="18" charset="0"/>
          <a:cs typeface="Times New Roman" pitchFamily="18" charset="0"/>
        </a:defRPr>
      </a:lvl8pPr>
      <a:lvl9pPr marL="1828800" algn="ctr" rtl="0" fontAlgn="base">
        <a:lnSpc>
          <a:spcPts val="4000"/>
        </a:lnSpc>
        <a:spcBef>
          <a:spcPct val="0"/>
        </a:spcBef>
        <a:spcAft>
          <a:spcPct val="0"/>
        </a:spcAft>
        <a:defRPr sz="3600" b="1">
          <a:solidFill>
            <a:srgbClr val="FFFF00"/>
          </a:solidFill>
          <a:latin typeface="Times New Roman" pitchFamily="18" charset="0"/>
          <a:cs typeface="Times New Roman" pitchFamily="18" charset="0"/>
        </a:defRPr>
      </a:lvl9pPr>
    </p:titleStyle>
    <p:bodyStyle>
      <a:lvl1pPr marL="342900" indent="-342900" algn="l" rtl="0" eaLnBrk="0" fontAlgn="base" hangingPunct="0">
        <a:lnSpc>
          <a:spcPts val="3200"/>
        </a:lnSpc>
        <a:spcBef>
          <a:spcPts val="700"/>
        </a:spcBef>
        <a:spcAft>
          <a:spcPct val="0"/>
        </a:spcAft>
        <a:buClr>
          <a:schemeClr val="tx1"/>
        </a:buClr>
        <a:buSzPct val="145000"/>
        <a:buFont typeface="Wingdings" pitchFamily="-84" charset="2"/>
        <a:buChar char="§"/>
        <a:defRPr sz="2800" b="1">
          <a:solidFill>
            <a:srgbClr val="FFFF00"/>
          </a:solidFill>
          <a:latin typeface="+mn-lt"/>
          <a:ea typeface="Times New Roman" charset="0"/>
          <a:cs typeface="+mn-cs"/>
        </a:defRPr>
      </a:lvl1pPr>
      <a:lvl2pPr marL="742950" indent="-285750" algn="l" rtl="0" eaLnBrk="0" fontAlgn="base" hangingPunct="0">
        <a:lnSpc>
          <a:spcPts val="3200"/>
        </a:lnSpc>
        <a:spcBef>
          <a:spcPts val="700"/>
        </a:spcBef>
        <a:spcAft>
          <a:spcPct val="0"/>
        </a:spcAft>
        <a:buClr>
          <a:schemeClr val="tx1"/>
        </a:buClr>
        <a:buFont typeface="Wingdings" pitchFamily="-84" charset="2"/>
        <a:buChar char="§"/>
        <a:defRPr sz="2800" b="1">
          <a:solidFill>
            <a:srgbClr val="FFFF00"/>
          </a:solidFill>
          <a:latin typeface="+mn-lt"/>
          <a:ea typeface="Times New Roman" charset="0"/>
          <a:cs typeface="+mn-cs"/>
        </a:defRPr>
      </a:lvl2pPr>
      <a:lvl3pPr marL="1143000" indent="-228600" algn="l" rtl="0" eaLnBrk="0" fontAlgn="base" hangingPunct="0">
        <a:lnSpc>
          <a:spcPts val="3200"/>
        </a:lnSpc>
        <a:spcBef>
          <a:spcPts val="700"/>
        </a:spcBef>
        <a:spcAft>
          <a:spcPct val="0"/>
        </a:spcAft>
        <a:buClr>
          <a:schemeClr val="tx1"/>
        </a:buClr>
        <a:buSzPct val="110000"/>
        <a:buFont typeface="Wingdings" pitchFamily="-84" charset="2"/>
        <a:buChar char="§"/>
        <a:defRPr sz="2800" b="1">
          <a:solidFill>
            <a:srgbClr val="FFFF00"/>
          </a:solidFill>
          <a:latin typeface="+mn-lt"/>
          <a:ea typeface="Times New Roman" charset="0"/>
          <a:cs typeface="+mn-cs"/>
        </a:defRPr>
      </a:lvl3pPr>
      <a:lvl4pPr marL="1600200" indent="-228600" algn="l" rtl="0" eaLnBrk="0" fontAlgn="base" hangingPunct="0">
        <a:lnSpc>
          <a:spcPts val="3200"/>
        </a:lnSpc>
        <a:spcBef>
          <a:spcPts val="700"/>
        </a:spcBef>
        <a:spcAft>
          <a:spcPct val="0"/>
        </a:spcAft>
        <a:buClr>
          <a:schemeClr val="tx1"/>
        </a:buClr>
        <a:buFont typeface="Wingdings" pitchFamily="-84" charset="2"/>
        <a:buChar char="§"/>
        <a:defRPr sz="2800" b="1">
          <a:solidFill>
            <a:srgbClr val="FFFF00"/>
          </a:solidFill>
          <a:latin typeface="+mn-lt"/>
          <a:ea typeface="Times New Roman" charset="0"/>
          <a:cs typeface="+mn-cs"/>
        </a:defRPr>
      </a:lvl4pPr>
      <a:lvl5pPr marL="2057400" indent="-228600" algn="l" rtl="0" eaLnBrk="0" fontAlgn="base" hangingPunct="0">
        <a:lnSpc>
          <a:spcPts val="3200"/>
        </a:lnSpc>
        <a:spcBef>
          <a:spcPts val="700"/>
        </a:spcBef>
        <a:spcAft>
          <a:spcPct val="0"/>
        </a:spcAft>
        <a:buClr>
          <a:schemeClr val="tx1"/>
        </a:buClr>
        <a:buFont typeface="Wingdings" pitchFamily="-84" charset="2"/>
        <a:buChar char="§"/>
        <a:defRPr sz="2800" b="1">
          <a:solidFill>
            <a:srgbClr val="FFFF00"/>
          </a:solidFill>
          <a:latin typeface="+mn-lt"/>
          <a:ea typeface="Times New Roman" charset="0"/>
          <a:cs typeface="+mn-cs"/>
        </a:defRPr>
      </a:lvl5pPr>
      <a:lvl6pPr marL="2514600" indent="-228600" algn="l" rtl="0" fontAlgn="base">
        <a:lnSpc>
          <a:spcPts val="3200"/>
        </a:lnSpc>
        <a:spcBef>
          <a:spcPts val="700"/>
        </a:spcBef>
        <a:spcAft>
          <a:spcPct val="0"/>
        </a:spcAft>
        <a:buClr>
          <a:schemeClr val="tx1"/>
        </a:buClr>
        <a:buFont typeface="Wingdings" pitchFamily="2" charset="2"/>
        <a:buChar char="§"/>
        <a:defRPr sz="2800" b="1">
          <a:solidFill>
            <a:srgbClr val="FFFF00"/>
          </a:solidFill>
          <a:latin typeface="+mn-lt"/>
          <a:cs typeface="+mn-cs"/>
        </a:defRPr>
      </a:lvl6pPr>
      <a:lvl7pPr marL="2971800" indent="-228600" algn="l" rtl="0" fontAlgn="base">
        <a:lnSpc>
          <a:spcPts val="3200"/>
        </a:lnSpc>
        <a:spcBef>
          <a:spcPts val="700"/>
        </a:spcBef>
        <a:spcAft>
          <a:spcPct val="0"/>
        </a:spcAft>
        <a:buClr>
          <a:schemeClr val="tx1"/>
        </a:buClr>
        <a:buFont typeface="Wingdings" pitchFamily="2" charset="2"/>
        <a:buChar char="§"/>
        <a:defRPr sz="2800" b="1">
          <a:solidFill>
            <a:srgbClr val="FFFF00"/>
          </a:solidFill>
          <a:latin typeface="+mn-lt"/>
          <a:cs typeface="+mn-cs"/>
        </a:defRPr>
      </a:lvl7pPr>
      <a:lvl8pPr marL="3429000" indent="-228600" algn="l" rtl="0" fontAlgn="base">
        <a:lnSpc>
          <a:spcPts val="3200"/>
        </a:lnSpc>
        <a:spcBef>
          <a:spcPts val="700"/>
        </a:spcBef>
        <a:spcAft>
          <a:spcPct val="0"/>
        </a:spcAft>
        <a:buClr>
          <a:schemeClr val="tx1"/>
        </a:buClr>
        <a:buFont typeface="Wingdings" pitchFamily="2" charset="2"/>
        <a:buChar char="§"/>
        <a:defRPr sz="2800" b="1">
          <a:solidFill>
            <a:srgbClr val="FFFF00"/>
          </a:solidFill>
          <a:latin typeface="+mn-lt"/>
          <a:cs typeface="+mn-cs"/>
        </a:defRPr>
      </a:lvl8pPr>
      <a:lvl9pPr marL="3886200" indent="-228600" algn="l" rtl="0" fontAlgn="base">
        <a:lnSpc>
          <a:spcPts val="3200"/>
        </a:lnSpc>
        <a:spcBef>
          <a:spcPts val="700"/>
        </a:spcBef>
        <a:spcAft>
          <a:spcPct val="0"/>
        </a:spcAft>
        <a:buClr>
          <a:schemeClr val="tx1"/>
        </a:buClr>
        <a:buFont typeface="Wingdings" pitchFamily="2" charset="2"/>
        <a:buChar char="§"/>
        <a:defRPr sz="2800" b="1">
          <a:solidFill>
            <a:srgbClr val="FFFF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5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52.xml"/><Relationship Id="rId2"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52.xml"/><Relationship Id="rId2"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image" Target="../media/image41.png"/><Relationship Id="rId3"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43.png"/><Relationship Id="rId3"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93.xml"/><Relationship Id="rId2"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50.png"/><Relationship Id="rId1" Type="http://schemas.openxmlformats.org/officeDocument/2006/relationships/slideLayout" Target="../slideLayouts/slideLayout94.xml"/><Relationship Id="rId2"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95.xml"/><Relationship Id="rId2"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5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image" Target="../media/image5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2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3" Type="http://schemas.openxmlformats.org/officeDocument/2006/relationships/image" Target="../media/image58.emf"/><Relationship Id="rId4" Type="http://schemas.openxmlformats.org/officeDocument/2006/relationships/image" Target="../media/image59.emf"/><Relationship Id="rId5" Type="http://schemas.openxmlformats.org/officeDocument/2006/relationships/image" Target="../media/image60.emf"/><Relationship Id="rId6" Type="http://schemas.openxmlformats.org/officeDocument/2006/relationships/image" Target="../media/image61.png"/><Relationship Id="rId1" Type="http://schemas.openxmlformats.org/officeDocument/2006/relationships/slideLayout" Target="../slideLayouts/slideLayout90.xml"/><Relationship Id="rId2" Type="http://schemas.openxmlformats.org/officeDocument/2006/relationships/image" Target="../media/image5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91.xml"/><Relationship Id="rId2" Type="http://schemas.openxmlformats.org/officeDocument/2006/relationships/image" Target="../media/image6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png"/><Relationship Id="rId1" Type="http://schemas.openxmlformats.org/officeDocument/2006/relationships/slideLayout" Target="../slideLayouts/slideLayout98.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8.xml"/><Relationship Id="rId3" Type="http://schemas.openxmlformats.org/officeDocument/2006/relationships/image" Target="../media/image7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9.xml"/><Relationship Id="rId3" Type="http://schemas.openxmlformats.org/officeDocument/2006/relationships/image" Target="../media/image7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10.xml"/><Relationship Id="rId3" Type="http://schemas.openxmlformats.org/officeDocument/2006/relationships/image" Target="../media/image7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11.xml"/><Relationship Id="rId3" Type="http://schemas.openxmlformats.org/officeDocument/2006/relationships/image" Target="../media/image7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12.xml"/><Relationship Id="rId3" Type="http://schemas.openxmlformats.org/officeDocument/2006/relationships/image" Target="../media/image7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4.xml"/><Relationship Id="rId2" Type="http://schemas.openxmlformats.org/officeDocument/2006/relationships/notesSlide" Target="../notesSlides/notesSlide13.xml"/><Relationship Id="rId3" Type="http://schemas.openxmlformats.org/officeDocument/2006/relationships/image" Target="../media/image73.jpe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1" Type="http://schemas.openxmlformats.org/officeDocument/2006/relationships/slideLayout" Target="../slideLayouts/slideLayout7.xml"/><Relationship Id="rId2"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image" Target="../media/image78.emf"/><Relationship Id="rId4" Type="http://schemas.openxmlformats.org/officeDocument/2006/relationships/image" Target="../media/image79.emf"/><Relationship Id="rId1" Type="http://schemas.openxmlformats.org/officeDocument/2006/relationships/slideLayout" Target="../slideLayouts/slideLayout91.xml"/><Relationship Id="rId2" Type="http://schemas.openxmlformats.org/officeDocument/2006/relationships/image" Target="../media/image77.emf"/></Relationships>
</file>

<file path=ppt/slides/_rels/slide44.xml.rels><?xml version="1.0" encoding="UTF-8" standalone="yes"?>
<Relationships xmlns="http://schemas.openxmlformats.org/package/2006/relationships"><Relationship Id="rId3" Type="http://schemas.openxmlformats.org/officeDocument/2006/relationships/image" Target="../media/image81.emf"/><Relationship Id="rId4" Type="http://schemas.openxmlformats.org/officeDocument/2006/relationships/image" Target="../media/image82.emf"/><Relationship Id="rId1" Type="http://schemas.openxmlformats.org/officeDocument/2006/relationships/slideLayout" Target="../slideLayouts/slideLayout91.xml"/><Relationship Id="rId2" Type="http://schemas.openxmlformats.org/officeDocument/2006/relationships/image" Target="../media/image80.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image" Target="../media/image8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22.png"/><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2.xml"/><Relationship Id="rId3" Type="http://schemas.openxmlformats.org/officeDocument/2006/relationships/image" Target="../media/image2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26.wmf"/><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4.xml"/><Relationship Id="rId3"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ctrTitle" idx="4294967295"/>
          </p:nvPr>
        </p:nvSpPr>
        <p:spPr>
          <a:xfrm>
            <a:off x="323850" y="55563"/>
            <a:ext cx="8640763" cy="1470025"/>
          </a:xfrm>
        </p:spPr>
        <p:txBody>
          <a:bodyPr/>
          <a:lstStyle/>
          <a:p>
            <a:pPr eaLnBrk="1" hangingPunct="1">
              <a:defRPr/>
            </a:pPr>
            <a:r>
              <a:rPr lang="it-IT" sz="4000" dirty="0" smtClean="0">
                <a:solidFill>
                  <a:srgbClr val="FF0000"/>
                </a:solidFill>
                <a:effectLst/>
              </a:rPr>
              <a:t>ARE CAP AND HCAP TWO SEPARATE ENTITIES?</a:t>
            </a:r>
            <a:endParaRPr lang="de-CH" sz="3600" dirty="0">
              <a:solidFill>
                <a:srgbClr val="FF0000"/>
              </a:solidFill>
              <a:effectLst/>
              <a:ea typeface="+mj-ea"/>
              <a:cs typeface="+mj-cs"/>
            </a:endParaRPr>
          </a:p>
        </p:txBody>
      </p:sp>
      <p:sp>
        <p:nvSpPr>
          <p:cNvPr id="16387" name="Rectangle 3"/>
          <p:cNvSpPr>
            <a:spLocks noGrp="1" noChangeArrowheads="1"/>
          </p:cNvSpPr>
          <p:nvPr>
            <p:ph type="subTitle" idx="4294967295"/>
          </p:nvPr>
        </p:nvSpPr>
        <p:spPr>
          <a:xfrm>
            <a:off x="900113" y="1527175"/>
            <a:ext cx="7559675" cy="1489075"/>
          </a:xfrm>
        </p:spPr>
        <p:txBody>
          <a:bodyPr/>
          <a:lstStyle/>
          <a:p>
            <a:pPr marL="0" indent="0" algn="ctr" eaLnBrk="1" hangingPunct="1">
              <a:lnSpc>
                <a:spcPct val="90000"/>
              </a:lnSpc>
              <a:buFontTx/>
              <a:buNone/>
              <a:defRPr/>
            </a:pPr>
            <a:r>
              <a:rPr lang="en-GB" sz="2400" b="1" dirty="0" smtClean="0">
                <a:solidFill>
                  <a:srgbClr val="0000FF"/>
                </a:solidFill>
                <a:ea typeface="+mn-ea"/>
                <a:cs typeface="+mn-cs"/>
              </a:rPr>
              <a:t>Francesco Blasi</a:t>
            </a:r>
            <a:endParaRPr lang="en-GB" sz="2400" b="1" dirty="0">
              <a:solidFill>
                <a:srgbClr val="0000FF"/>
              </a:solidFill>
              <a:ea typeface="+mn-ea"/>
              <a:cs typeface="+mn-cs"/>
            </a:endParaRPr>
          </a:p>
          <a:p>
            <a:pPr algn="ctr" eaLnBrk="1" hangingPunct="1">
              <a:lnSpc>
                <a:spcPct val="90000"/>
              </a:lnSpc>
              <a:buClr>
                <a:srgbClr val="FFFFFF"/>
              </a:buClr>
              <a:buFont typeface="Wingdings" charset="0"/>
              <a:buNone/>
              <a:defRPr/>
            </a:pPr>
            <a:r>
              <a:rPr lang="it-IT" sz="1800" b="1" dirty="0" err="1" smtClean="0">
                <a:solidFill>
                  <a:srgbClr val="0000FF"/>
                </a:solidFill>
                <a:latin typeface="Times New Roman" charset="0"/>
                <a:ea typeface="+mn-ea"/>
                <a:cs typeface="+mn-cs"/>
              </a:rPr>
              <a:t>Department</a:t>
            </a:r>
            <a:r>
              <a:rPr lang="it-IT" sz="1800" b="1" dirty="0" smtClean="0">
                <a:solidFill>
                  <a:srgbClr val="0000FF"/>
                </a:solidFill>
                <a:latin typeface="Times New Roman" charset="0"/>
                <a:ea typeface="+mn-ea"/>
                <a:cs typeface="+mn-cs"/>
              </a:rPr>
              <a:t> </a:t>
            </a:r>
            <a:r>
              <a:rPr lang="it-IT" sz="1800" b="1" dirty="0" err="1" smtClean="0">
                <a:solidFill>
                  <a:srgbClr val="0000FF"/>
                </a:solidFill>
                <a:latin typeface="Times New Roman" charset="0"/>
                <a:ea typeface="+mn-ea"/>
                <a:cs typeface="+mn-cs"/>
              </a:rPr>
              <a:t>Pathophysiology</a:t>
            </a:r>
            <a:r>
              <a:rPr lang="it-IT" sz="1800" b="1" dirty="0" smtClean="0">
                <a:solidFill>
                  <a:srgbClr val="0000FF"/>
                </a:solidFill>
                <a:latin typeface="Times New Roman" charset="0"/>
                <a:ea typeface="+mn-ea"/>
                <a:cs typeface="+mn-cs"/>
              </a:rPr>
              <a:t> and </a:t>
            </a:r>
            <a:r>
              <a:rPr lang="it-IT" sz="1800" b="1" dirty="0" err="1" smtClean="0">
                <a:solidFill>
                  <a:srgbClr val="0000FF"/>
                </a:solidFill>
                <a:latin typeface="Times New Roman" charset="0"/>
                <a:ea typeface="+mn-ea"/>
                <a:cs typeface="+mn-cs"/>
              </a:rPr>
              <a:t>Transplantation</a:t>
            </a:r>
            <a:r>
              <a:rPr lang="it-IT" sz="1800" b="1" dirty="0" smtClean="0">
                <a:solidFill>
                  <a:srgbClr val="0000FF"/>
                </a:solidFill>
                <a:latin typeface="Times New Roman" charset="0"/>
                <a:ea typeface="+mn-ea"/>
                <a:cs typeface="+mn-cs"/>
              </a:rPr>
              <a:t>, </a:t>
            </a:r>
          </a:p>
          <a:p>
            <a:pPr algn="ctr" eaLnBrk="1" hangingPunct="1">
              <a:lnSpc>
                <a:spcPct val="90000"/>
              </a:lnSpc>
              <a:buClr>
                <a:srgbClr val="FFFFFF"/>
              </a:buClr>
              <a:buFont typeface="Wingdings" charset="0"/>
              <a:buNone/>
              <a:defRPr/>
            </a:pPr>
            <a:r>
              <a:rPr lang="it-IT" sz="1800" b="1" dirty="0" err="1" smtClean="0">
                <a:solidFill>
                  <a:srgbClr val="0000FF"/>
                </a:solidFill>
                <a:latin typeface="Times New Roman" charset="0"/>
                <a:ea typeface="+mn-ea"/>
                <a:cs typeface="+mn-cs"/>
              </a:rPr>
              <a:t>University</a:t>
            </a:r>
            <a:r>
              <a:rPr lang="it-IT" sz="1800" b="1" dirty="0" smtClean="0">
                <a:solidFill>
                  <a:srgbClr val="0000FF"/>
                </a:solidFill>
                <a:latin typeface="Times New Roman" charset="0"/>
                <a:ea typeface="+mn-ea"/>
                <a:cs typeface="+mn-cs"/>
              </a:rPr>
              <a:t> of Milan, </a:t>
            </a:r>
            <a:r>
              <a:rPr lang="it-IT" sz="1800" b="1" dirty="0" err="1" smtClean="0">
                <a:solidFill>
                  <a:srgbClr val="0000FF"/>
                </a:solidFill>
                <a:latin typeface="Times New Roman" charset="0"/>
                <a:ea typeface="+mn-ea"/>
                <a:cs typeface="+mn-cs"/>
              </a:rPr>
              <a:t>Italy</a:t>
            </a:r>
            <a:r>
              <a:rPr lang="it-IT" sz="1800" b="1" dirty="0" smtClean="0">
                <a:solidFill>
                  <a:srgbClr val="0000FF"/>
                </a:solidFill>
                <a:latin typeface="Times New Roman" charset="0"/>
                <a:ea typeface="+mn-ea"/>
                <a:cs typeface="+mn-cs"/>
              </a:rPr>
              <a:t> </a:t>
            </a:r>
            <a:endParaRPr lang="it-IT" sz="1800" b="1" dirty="0">
              <a:solidFill>
                <a:srgbClr val="0000FF"/>
              </a:solidFill>
              <a:latin typeface="Times New Roman" charset="0"/>
              <a:ea typeface="+mn-ea"/>
              <a:cs typeface="+mn-cs"/>
            </a:endParaRPr>
          </a:p>
          <a:p>
            <a:pPr marL="0" indent="0" algn="ctr" eaLnBrk="1" hangingPunct="1">
              <a:lnSpc>
                <a:spcPct val="80000"/>
              </a:lnSpc>
              <a:buFontTx/>
              <a:buNone/>
              <a:defRPr/>
            </a:pPr>
            <a:r>
              <a:rPr lang="en-US" sz="1800" b="1" dirty="0" smtClean="0">
                <a:ea typeface="+mn-ea"/>
                <a:cs typeface="+mn-cs"/>
              </a:rPr>
              <a:t> </a:t>
            </a:r>
            <a:endParaRPr lang="de-CH" sz="1800" b="1" dirty="0">
              <a:ea typeface="+mn-ea"/>
              <a:cs typeface="+mn-cs"/>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1118" t="11241" r="7355"/>
          <a:stretch>
            <a:fillRect/>
          </a:stretch>
        </p:blipFill>
        <p:spPr bwMode="auto">
          <a:xfrm>
            <a:off x="105370" y="3286770"/>
            <a:ext cx="4239006" cy="2926180"/>
          </a:xfrm>
          <a:prstGeom prst="rect">
            <a:avLst/>
          </a:prstGeom>
          <a:noFill/>
          <a:ln>
            <a:solidFill>
              <a:schemeClr val="bg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pic>
        <p:nvPicPr>
          <p:cNvPr id="5" name="Picture 2" descr="C:\Users\Santiago Ewig\Desktop\IMG_29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100" y="3136565"/>
            <a:ext cx="4307417"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bwMode="auto">
          <a:xfrm>
            <a:off x="4344376" y="2703602"/>
            <a:ext cx="452724" cy="415439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1" i="0" u="none" strike="noStrike" cap="none" normalizeH="0" baseline="0" smtClean="0">
              <a:ln>
                <a:noFill/>
              </a:ln>
              <a:solidFill>
                <a:schemeClr val="tx1"/>
              </a:solidFill>
              <a:effectLst/>
              <a:latin typeface="Calibri"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3013" y="1747821"/>
            <a:ext cx="665797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1"/>
          <p:cNvSpPr txBox="1">
            <a:spLocks/>
          </p:cNvSpPr>
          <p:nvPr/>
        </p:nvSpPr>
        <p:spPr>
          <a:xfrm>
            <a:off x="668956" y="958032"/>
            <a:ext cx="8229600" cy="939800"/>
          </a:xfrm>
          <a:prstGeom prst="rect">
            <a:avLst/>
          </a:prstGeom>
        </p:spPr>
        <p:txBody>
          <a:bodyPr/>
          <a:lstStyle/>
          <a:p>
            <a:pPr algn="ctr" defTabSz="914400">
              <a:defRPr/>
            </a:pPr>
            <a:r>
              <a:rPr lang="de-DE" sz="4400" b="1" dirty="0">
                <a:solidFill>
                  <a:srgbClr val="FF0000"/>
                </a:solidFill>
                <a:latin typeface="Calibri"/>
                <a:ea typeface="+mn-ea"/>
                <a:cs typeface="+mn-cs"/>
              </a:rPr>
              <a:t>HCAP: </a:t>
            </a:r>
            <a:r>
              <a:rPr lang="de-DE" sz="4400" b="1" dirty="0" err="1">
                <a:solidFill>
                  <a:srgbClr val="FF0000"/>
                </a:solidFill>
                <a:latin typeface="Calibri"/>
                <a:ea typeface="+mn-ea"/>
                <a:cs typeface="+mn-cs"/>
              </a:rPr>
              <a:t>the</a:t>
            </a:r>
            <a:r>
              <a:rPr lang="de-DE" sz="4400" b="1" dirty="0">
                <a:solidFill>
                  <a:srgbClr val="FF0000"/>
                </a:solidFill>
                <a:latin typeface="Calibri"/>
                <a:ea typeface="+mn-ea"/>
                <a:cs typeface="+mn-cs"/>
              </a:rPr>
              <a:t> original </a:t>
            </a:r>
            <a:r>
              <a:rPr lang="de-DE" sz="4400" b="1" dirty="0" err="1">
                <a:solidFill>
                  <a:srgbClr val="FF0000"/>
                </a:solidFill>
                <a:latin typeface="Calibri"/>
                <a:ea typeface="+mn-ea"/>
                <a:cs typeface="+mn-cs"/>
              </a:rPr>
              <a:t>concept</a:t>
            </a:r>
            <a:endParaRPr lang="de-DE" sz="4400" b="1" dirty="0">
              <a:solidFill>
                <a:srgbClr val="FF0000"/>
              </a:solidFill>
              <a:latin typeface="Calibri"/>
              <a:ea typeface="+mn-ea"/>
              <a:cs typeface="+mn-cs"/>
            </a:endParaRPr>
          </a:p>
        </p:txBody>
      </p:sp>
      <p:sp>
        <p:nvSpPr>
          <p:cNvPr id="45059" name="Textfeld 3"/>
          <p:cNvSpPr txBox="1">
            <a:spLocks noChangeArrowheads="1"/>
          </p:cNvSpPr>
          <p:nvPr/>
        </p:nvSpPr>
        <p:spPr bwMode="auto">
          <a:xfrm>
            <a:off x="4139952" y="6581001"/>
            <a:ext cx="56986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de-DE" sz="1200" dirty="0" smtClean="0">
                <a:solidFill>
                  <a:prstClr val="black"/>
                </a:solidFill>
                <a:latin typeface="Calibri" panose="020F0502020204030204" pitchFamily="34" charset="0"/>
              </a:rPr>
              <a:t>ATS / IDSA </a:t>
            </a:r>
            <a:r>
              <a:rPr lang="de-DE" sz="1200" dirty="0" err="1" smtClean="0">
                <a:solidFill>
                  <a:prstClr val="black"/>
                </a:solidFill>
                <a:latin typeface="Calibri" panose="020F0502020204030204" pitchFamily="34" charset="0"/>
              </a:rPr>
              <a:t>guidelines</a:t>
            </a:r>
            <a:r>
              <a:rPr lang="de-DE" sz="1200" dirty="0" smtClean="0">
                <a:solidFill>
                  <a:prstClr val="black"/>
                </a:solidFill>
                <a:latin typeface="Calibri" panose="020F0502020204030204" pitchFamily="34" charset="0"/>
              </a:rPr>
              <a:t> </a:t>
            </a:r>
            <a:r>
              <a:rPr lang="de-DE" sz="1200" dirty="0" err="1" smtClean="0">
                <a:solidFill>
                  <a:prstClr val="black"/>
                </a:solidFill>
                <a:latin typeface="Calibri" panose="020F0502020204030204" pitchFamily="34" charset="0"/>
              </a:rPr>
              <a:t>for</a:t>
            </a:r>
            <a:r>
              <a:rPr lang="de-DE" sz="1200" dirty="0" smtClean="0">
                <a:solidFill>
                  <a:prstClr val="black"/>
                </a:solidFill>
                <a:latin typeface="Calibri" panose="020F0502020204030204" pitchFamily="34" charset="0"/>
              </a:rPr>
              <a:t> HA, VAP </a:t>
            </a:r>
            <a:r>
              <a:rPr lang="de-DE" sz="1200" dirty="0" err="1" smtClean="0">
                <a:solidFill>
                  <a:prstClr val="black"/>
                </a:solidFill>
                <a:latin typeface="Calibri" panose="020F0502020204030204" pitchFamily="34" charset="0"/>
              </a:rPr>
              <a:t>and</a:t>
            </a:r>
            <a:r>
              <a:rPr lang="de-DE" sz="1200" dirty="0" smtClean="0">
                <a:solidFill>
                  <a:prstClr val="black"/>
                </a:solidFill>
                <a:latin typeface="Calibri" panose="020F0502020204030204" pitchFamily="34" charset="0"/>
              </a:rPr>
              <a:t> HCAP, </a:t>
            </a:r>
            <a:r>
              <a:rPr lang="de-DE" sz="1200" i="1" dirty="0" smtClean="0">
                <a:solidFill>
                  <a:prstClr val="black"/>
                </a:solidFill>
                <a:latin typeface="Calibri" panose="020F0502020204030204" pitchFamily="34" charset="0"/>
              </a:rPr>
              <a:t>Am J </a:t>
            </a:r>
            <a:r>
              <a:rPr lang="de-DE" sz="1200" i="1" dirty="0" err="1" smtClean="0">
                <a:solidFill>
                  <a:prstClr val="black"/>
                </a:solidFill>
                <a:latin typeface="Calibri" panose="020F0502020204030204" pitchFamily="34" charset="0"/>
              </a:rPr>
              <a:t>Respir</a:t>
            </a:r>
            <a:r>
              <a:rPr lang="de-DE" sz="1200" i="1" dirty="0" smtClean="0">
                <a:solidFill>
                  <a:prstClr val="black"/>
                </a:solidFill>
                <a:latin typeface="Calibri" panose="020F0502020204030204" pitchFamily="34" charset="0"/>
              </a:rPr>
              <a:t> </a:t>
            </a:r>
            <a:r>
              <a:rPr lang="de-DE" sz="1200" i="1" dirty="0" err="1" smtClean="0">
                <a:solidFill>
                  <a:prstClr val="black"/>
                </a:solidFill>
                <a:latin typeface="Calibri" panose="020F0502020204030204" pitchFamily="34" charset="0"/>
              </a:rPr>
              <a:t>Crit</a:t>
            </a:r>
            <a:r>
              <a:rPr lang="de-DE" sz="1200" i="1" dirty="0" smtClean="0">
                <a:solidFill>
                  <a:prstClr val="black"/>
                </a:solidFill>
                <a:latin typeface="Calibri" panose="020F0502020204030204" pitchFamily="34" charset="0"/>
              </a:rPr>
              <a:t> Care </a:t>
            </a:r>
            <a:r>
              <a:rPr lang="de-DE" sz="1200" i="1" dirty="0" err="1" smtClean="0">
                <a:solidFill>
                  <a:prstClr val="black"/>
                </a:solidFill>
                <a:latin typeface="Calibri" panose="020F0502020204030204" pitchFamily="34" charset="0"/>
              </a:rPr>
              <a:t>Med</a:t>
            </a:r>
            <a:r>
              <a:rPr lang="de-DE" sz="1200" i="1" dirty="0" smtClean="0">
                <a:solidFill>
                  <a:prstClr val="black"/>
                </a:solidFill>
                <a:latin typeface="Calibri" panose="020F0502020204030204" pitchFamily="34" charset="0"/>
              </a:rPr>
              <a:t> </a:t>
            </a:r>
            <a:r>
              <a:rPr lang="de-DE" sz="1200" dirty="0" smtClean="0">
                <a:solidFill>
                  <a:prstClr val="black"/>
                </a:solidFill>
                <a:latin typeface="Calibri" panose="020F0502020204030204" pitchFamily="34" charset="0"/>
              </a:rPr>
              <a:t>2005</a:t>
            </a:r>
          </a:p>
        </p:txBody>
      </p:sp>
      <p:sp>
        <p:nvSpPr>
          <p:cNvPr id="4" name="TextBox 3"/>
          <p:cNvSpPr txBox="1"/>
          <p:nvPr/>
        </p:nvSpPr>
        <p:spPr>
          <a:xfrm>
            <a:off x="0" y="6396335"/>
            <a:ext cx="4161138" cy="461665"/>
          </a:xfrm>
          <a:prstGeom prst="rect">
            <a:avLst/>
          </a:prstGeom>
          <a:noFill/>
        </p:spPr>
        <p:txBody>
          <a:bodyPr wrap="square" rtlCol="0">
            <a:spAutoFit/>
          </a:bodyPr>
          <a:lstStyle/>
          <a:p>
            <a:pPr defTabSz="914400"/>
            <a:r>
              <a:rPr lang="en-GB" sz="1200" dirty="0">
                <a:solidFill>
                  <a:prstClr val="black"/>
                </a:solidFill>
                <a:latin typeface="Calibri" pitchFamily="34" charset="0"/>
                <a:ea typeface="+mn-ea"/>
                <a:cs typeface="+mn-cs"/>
              </a:rPr>
              <a:t>HCAP  Health care associated pneumonia</a:t>
            </a:r>
          </a:p>
          <a:p>
            <a:pPr defTabSz="914400"/>
            <a:r>
              <a:rPr lang="en-GB" sz="1200" dirty="0">
                <a:solidFill>
                  <a:prstClr val="black"/>
                </a:solidFill>
                <a:latin typeface="Calibri" pitchFamily="34" charset="0"/>
                <a:ea typeface="+mn-ea"/>
                <a:cs typeface="+mn-cs"/>
              </a:rPr>
              <a:t>MDR multi drug resistant</a:t>
            </a:r>
          </a:p>
        </p:txBody>
      </p:sp>
    </p:spTree>
    <p:extLst>
      <p:ext uri="{BB962C8B-B14F-4D97-AF65-F5344CB8AC3E}">
        <p14:creationId xmlns:p14="http://schemas.microsoft.com/office/powerpoint/2010/main" val="29236145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6313" y="2767263"/>
            <a:ext cx="3781425"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63" y="2338638"/>
            <a:ext cx="3586162"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txBox="1">
            <a:spLocks/>
          </p:cNvSpPr>
          <p:nvPr/>
        </p:nvSpPr>
        <p:spPr>
          <a:xfrm>
            <a:off x="671513" y="846138"/>
            <a:ext cx="8229600" cy="1439862"/>
          </a:xfrm>
          <a:prstGeom prst="rect">
            <a:avLst/>
          </a:prstGeom>
        </p:spPr>
        <p:txBody>
          <a:bodyPr/>
          <a:lstStyle/>
          <a:p>
            <a:pPr defTabSz="914400">
              <a:defRPr/>
            </a:pPr>
            <a:r>
              <a:rPr lang="de-DE" sz="4000" b="1" dirty="0" err="1">
                <a:solidFill>
                  <a:srgbClr val="D4001A"/>
                </a:solidFill>
                <a:latin typeface="Calibri"/>
                <a:ea typeface="+mn-ea"/>
                <a:cs typeface="+mn-cs"/>
              </a:rPr>
              <a:t>When</a:t>
            </a:r>
            <a:r>
              <a:rPr lang="de-DE" sz="4000" b="1" dirty="0">
                <a:solidFill>
                  <a:srgbClr val="D4001A"/>
                </a:solidFill>
                <a:latin typeface="Calibri"/>
                <a:ea typeface="+mn-ea"/>
                <a:cs typeface="+mn-cs"/>
              </a:rPr>
              <a:t> HCAP = </a:t>
            </a:r>
            <a:r>
              <a:rPr lang="de-DE" sz="4000" b="1" dirty="0" err="1">
                <a:solidFill>
                  <a:srgbClr val="D4001A"/>
                </a:solidFill>
                <a:latin typeface="Calibri"/>
                <a:ea typeface="+mn-ea"/>
                <a:cs typeface="+mn-cs"/>
              </a:rPr>
              <a:t>resistant</a:t>
            </a:r>
            <a:r>
              <a:rPr lang="de-DE" sz="4000" b="1" dirty="0">
                <a:solidFill>
                  <a:srgbClr val="D4001A"/>
                </a:solidFill>
                <a:latin typeface="Calibri"/>
                <a:ea typeface="+mn-ea"/>
                <a:cs typeface="+mn-cs"/>
              </a:rPr>
              <a:t> </a:t>
            </a:r>
            <a:r>
              <a:rPr lang="de-DE" sz="4000" b="1" dirty="0" err="1">
                <a:solidFill>
                  <a:srgbClr val="D4001A"/>
                </a:solidFill>
                <a:latin typeface="Calibri"/>
                <a:ea typeface="+mn-ea"/>
                <a:cs typeface="+mn-cs"/>
              </a:rPr>
              <a:t>pathogens</a:t>
            </a:r>
            <a:r>
              <a:rPr lang="de-DE" sz="4000" b="1" dirty="0">
                <a:solidFill>
                  <a:srgbClr val="D4001A"/>
                </a:solidFill>
                <a:latin typeface="Calibri"/>
                <a:ea typeface="+mn-ea"/>
                <a:cs typeface="+mn-cs"/>
              </a:rPr>
              <a:t>,</a:t>
            </a:r>
            <a:br>
              <a:rPr lang="de-DE" sz="4000" b="1" dirty="0">
                <a:solidFill>
                  <a:srgbClr val="D4001A"/>
                </a:solidFill>
                <a:latin typeface="Calibri"/>
                <a:ea typeface="+mn-ea"/>
                <a:cs typeface="+mn-cs"/>
              </a:rPr>
            </a:br>
            <a:r>
              <a:rPr lang="de-DE" sz="4000" b="1" dirty="0" err="1">
                <a:solidFill>
                  <a:srgbClr val="D4001A"/>
                </a:solidFill>
                <a:latin typeface="Calibri"/>
                <a:ea typeface="+mn-ea"/>
                <a:cs typeface="+mn-cs"/>
              </a:rPr>
              <a:t>predictive</a:t>
            </a:r>
            <a:r>
              <a:rPr lang="de-DE" sz="4000" b="1" dirty="0">
                <a:solidFill>
                  <a:srgbClr val="D4001A"/>
                </a:solidFill>
                <a:latin typeface="Calibri"/>
                <a:ea typeface="+mn-ea"/>
                <a:cs typeface="+mn-cs"/>
              </a:rPr>
              <a:t> </a:t>
            </a:r>
            <a:r>
              <a:rPr lang="de-DE" sz="4000" b="1" dirty="0" err="1">
                <a:solidFill>
                  <a:srgbClr val="D4001A"/>
                </a:solidFill>
                <a:latin typeface="Calibri"/>
                <a:ea typeface="+mn-ea"/>
                <a:cs typeface="+mn-cs"/>
              </a:rPr>
              <a:t>values</a:t>
            </a:r>
            <a:r>
              <a:rPr lang="de-DE" sz="4000" b="1" dirty="0">
                <a:solidFill>
                  <a:srgbClr val="D4001A"/>
                </a:solidFill>
                <a:latin typeface="Calibri"/>
                <a:ea typeface="+mn-ea"/>
                <a:cs typeface="+mn-cs"/>
              </a:rPr>
              <a:t> </a:t>
            </a:r>
            <a:r>
              <a:rPr lang="de-DE" sz="4000" b="1" dirty="0" err="1">
                <a:solidFill>
                  <a:srgbClr val="D4001A"/>
                </a:solidFill>
                <a:latin typeface="Calibri"/>
                <a:ea typeface="+mn-ea"/>
                <a:cs typeface="+mn-cs"/>
              </a:rPr>
              <a:t>of</a:t>
            </a:r>
            <a:r>
              <a:rPr lang="de-DE" sz="4000" b="1" dirty="0">
                <a:solidFill>
                  <a:srgbClr val="D4001A"/>
                </a:solidFill>
                <a:latin typeface="Calibri"/>
                <a:ea typeface="+mn-ea"/>
                <a:cs typeface="+mn-cs"/>
              </a:rPr>
              <a:t> HCAP </a:t>
            </a:r>
            <a:r>
              <a:rPr lang="de-DE" sz="4000" b="1" dirty="0" err="1">
                <a:solidFill>
                  <a:srgbClr val="D4001A"/>
                </a:solidFill>
                <a:latin typeface="Calibri"/>
                <a:ea typeface="+mn-ea"/>
                <a:cs typeface="+mn-cs"/>
              </a:rPr>
              <a:t>are</a:t>
            </a:r>
            <a:r>
              <a:rPr lang="de-DE" sz="4000" b="1" dirty="0">
                <a:solidFill>
                  <a:srgbClr val="D4001A"/>
                </a:solidFill>
                <a:latin typeface="Calibri"/>
                <a:ea typeface="+mn-ea"/>
                <a:cs typeface="+mn-cs"/>
              </a:rPr>
              <a:t> </a:t>
            </a:r>
            <a:r>
              <a:rPr lang="de-DE" sz="4000" b="1" dirty="0" err="1">
                <a:solidFill>
                  <a:srgbClr val="D4001A"/>
                </a:solidFill>
                <a:latin typeface="Calibri"/>
                <a:ea typeface="+mn-ea"/>
                <a:cs typeface="+mn-cs"/>
              </a:rPr>
              <a:t>poor</a:t>
            </a:r>
            <a:endParaRPr lang="de-DE" sz="4000" b="1" dirty="0">
              <a:solidFill>
                <a:srgbClr val="D4001A"/>
              </a:solidFill>
              <a:latin typeface="Calibri"/>
              <a:ea typeface="+mn-ea"/>
              <a:cs typeface="+mn-cs"/>
            </a:endParaRPr>
          </a:p>
        </p:txBody>
      </p:sp>
      <p:sp>
        <p:nvSpPr>
          <p:cNvPr id="5" name="Rechteck 4"/>
          <p:cNvSpPr/>
          <p:nvPr/>
        </p:nvSpPr>
        <p:spPr>
          <a:xfrm>
            <a:off x="714375" y="4481763"/>
            <a:ext cx="3286125" cy="1428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endParaRPr lang="de-DE" b="1">
              <a:solidFill>
                <a:prstClr val="white"/>
              </a:solidFill>
              <a:latin typeface="Calibri"/>
            </a:endParaRPr>
          </a:p>
        </p:txBody>
      </p:sp>
      <p:sp>
        <p:nvSpPr>
          <p:cNvPr id="49157" name="Textfeld 3"/>
          <p:cNvSpPr txBox="1">
            <a:spLocks noChangeArrowheads="1"/>
          </p:cNvSpPr>
          <p:nvPr/>
        </p:nvSpPr>
        <p:spPr bwMode="auto">
          <a:xfrm>
            <a:off x="5472246" y="6378522"/>
            <a:ext cx="3647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de-DE" sz="1200" dirty="0" smtClean="0">
                <a:solidFill>
                  <a:prstClr val="black"/>
                </a:solidFill>
                <a:latin typeface="Calibri" panose="020F0502020204030204" pitchFamily="34" charset="0"/>
              </a:rPr>
              <a:t>Shorr AF </a:t>
            </a:r>
            <a:r>
              <a:rPr lang="de-DE" sz="1200" i="1" dirty="0" smtClean="0">
                <a:solidFill>
                  <a:prstClr val="black"/>
                </a:solidFill>
                <a:latin typeface="Calibri" panose="020F0502020204030204" pitchFamily="34" charset="0"/>
              </a:rPr>
              <a:t>et al., Arch Intern Med</a:t>
            </a:r>
            <a:r>
              <a:rPr lang="de-DE" sz="1200" dirty="0" smtClean="0">
                <a:solidFill>
                  <a:prstClr val="black"/>
                </a:solidFill>
                <a:latin typeface="Calibri" panose="020F0502020204030204" pitchFamily="34" charset="0"/>
              </a:rPr>
              <a:t>. 2008;168(20):2205-10.</a:t>
            </a:r>
          </a:p>
          <a:p>
            <a:pPr defTabSz="914400" eaLnBrk="1" hangingPunct="1"/>
            <a:r>
              <a:rPr lang="de-DE" sz="1200" dirty="0" smtClean="0">
                <a:solidFill>
                  <a:prstClr val="black"/>
                </a:solidFill>
                <a:latin typeface="Calibri" panose="020F0502020204030204" pitchFamily="34" charset="0"/>
              </a:rPr>
              <a:t>(</a:t>
            </a:r>
            <a:r>
              <a:rPr lang="de-DE" sz="1200" dirty="0" err="1" smtClean="0">
                <a:solidFill>
                  <a:prstClr val="black"/>
                </a:solidFill>
                <a:latin typeface="Calibri" panose="020F0502020204030204" pitchFamily="34" charset="0"/>
              </a:rPr>
              <a:t>Zilberberg</a:t>
            </a:r>
            <a:r>
              <a:rPr lang="de-DE" sz="1200" dirty="0" smtClean="0">
                <a:solidFill>
                  <a:prstClr val="black"/>
                </a:solidFill>
                <a:latin typeface="Calibri" panose="020F0502020204030204" pitchFamily="34" charset="0"/>
              </a:rPr>
              <a:t>, </a:t>
            </a:r>
            <a:r>
              <a:rPr lang="de-DE" sz="1200" dirty="0" err="1" smtClean="0">
                <a:solidFill>
                  <a:prstClr val="black"/>
                </a:solidFill>
                <a:latin typeface="Calibri" panose="020F0502020204030204" pitchFamily="34" charset="0"/>
              </a:rPr>
              <a:t>Micek</a:t>
            </a:r>
            <a:r>
              <a:rPr lang="de-DE" sz="1200" dirty="0" smtClean="0">
                <a:solidFill>
                  <a:prstClr val="black"/>
                </a:solidFill>
                <a:latin typeface="Calibri" panose="020F0502020204030204" pitchFamily="34" charset="0"/>
              </a:rPr>
              <a:t>, </a:t>
            </a:r>
            <a:r>
              <a:rPr lang="de-DE" sz="1200" dirty="0" err="1" smtClean="0">
                <a:solidFill>
                  <a:prstClr val="black"/>
                </a:solidFill>
                <a:latin typeface="Calibri" panose="020F0502020204030204" pitchFamily="34" charset="0"/>
              </a:rPr>
              <a:t>Kollef</a:t>
            </a:r>
            <a:r>
              <a:rPr lang="de-DE" sz="1200" dirty="0" smtClean="0">
                <a:solidFill>
                  <a:prstClr val="black"/>
                </a:solidFill>
                <a:latin typeface="Calibri" panose="020F0502020204030204" pitchFamily="34" charset="0"/>
              </a:rPr>
              <a:t>)</a:t>
            </a:r>
          </a:p>
        </p:txBody>
      </p:sp>
      <p:sp>
        <p:nvSpPr>
          <p:cNvPr id="7" name="Rechteck 4"/>
          <p:cNvSpPr/>
          <p:nvPr/>
        </p:nvSpPr>
        <p:spPr>
          <a:xfrm>
            <a:off x="714375" y="4767513"/>
            <a:ext cx="3286125" cy="1428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endParaRPr lang="de-DE" b="1">
              <a:solidFill>
                <a:prstClr val="white"/>
              </a:solidFill>
              <a:latin typeface="Calibri"/>
            </a:endParaRPr>
          </a:p>
        </p:txBody>
      </p:sp>
      <p:sp>
        <p:nvSpPr>
          <p:cNvPr id="8" name="TextBox 7"/>
          <p:cNvSpPr txBox="1"/>
          <p:nvPr/>
        </p:nvSpPr>
        <p:spPr>
          <a:xfrm>
            <a:off x="0" y="6519774"/>
            <a:ext cx="3033489" cy="276999"/>
          </a:xfrm>
          <a:prstGeom prst="rect">
            <a:avLst/>
          </a:prstGeom>
          <a:noFill/>
        </p:spPr>
        <p:txBody>
          <a:bodyPr wrap="square" rtlCol="0">
            <a:spAutoFit/>
          </a:bodyPr>
          <a:lstStyle/>
          <a:p>
            <a:pPr defTabSz="914400"/>
            <a:r>
              <a:rPr lang="en-GB" sz="1200" dirty="0">
                <a:solidFill>
                  <a:prstClr val="black"/>
                </a:solidFill>
                <a:latin typeface="Calibri" pitchFamily="34" charset="0"/>
                <a:ea typeface="+mn-ea"/>
                <a:cs typeface="+mn-cs"/>
              </a:rPr>
              <a:t>HCAP  health care associated pneumonia</a:t>
            </a:r>
          </a:p>
        </p:txBody>
      </p:sp>
    </p:spTree>
    <p:extLst>
      <p:ext uri="{BB962C8B-B14F-4D97-AF65-F5344CB8AC3E}">
        <p14:creationId xmlns:p14="http://schemas.microsoft.com/office/powerpoint/2010/main" val="13028945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8657"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42172"/>
            <a:ext cx="9144000" cy="429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e 2"/>
          <p:cNvSpPr/>
          <p:nvPr/>
        </p:nvSpPr>
        <p:spPr bwMode="auto">
          <a:xfrm>
            <a:off x="3962400" y="2304674"/>
            <a:ext cx="457200" cy="3184933"/>
          </a:xfrm>
          <a:prstGeom prst="ellipse">
            <a:avLst/>
          </a:prstGeom>
          <a:noFill/>
          <a:ln w="38100" cmpd="sng">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defTabSz="914400">
              <a:defRPr/>
            </a:pPr>
            <a:endParaRPr lang="it-IT" b="1" dirty="0">
              <a:solidFill>
                <a:srgbClr val="000000"/>
              </a:solidFill>
              <a:effectLst>
                <a:outerShdw blurRad="38100" dist="38100" dir="2700000" algn="tl">
                  <a:srgbClr val="000000">
                    <a:alpha val="43137"/>
                  </a:srgbClr>
                </a:outerShdw>
              </a:effectLst>
              <a:latin typeface="Times New Roman" charset="0"/>
              <a:cs typeface="Arial"/>
            </a:endParaRPr>
          </a:p>
        </p:txBody>
      </p:sp>
      <p:pic>
        <p:nvPicPr>
          <p:cNvPr id="198659" name="Immagin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3150" y="904498"/>
            <a:ext cx="4152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660" name="Immagin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1212" y="525436"/>
            <a:ext cx="1439863" cy="80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968314" y="6576956"/>
            <a:ext cx="4543838" cy="276999"/>
          </a:xfrm>
          <a:prstGeom prst="rect">
            <a:avLst/>
          </a:prstGeom>
        </p:spPr>
        <p:txBody>
          <a:bodyPr wrap="square">
            <a:spAutoFit/>
          </a:bodyPr>
          <a:lstStyle/>
          <a:p>
            <a:pPr defTabSz="914400"/>
            <a:r>
              <a:rPr lang="en-GB" sz="1200" dirty="0" err="1">
                <a:solidFill>
                  <a:prstClr val="black"/>
                </a:solidFill>
                <a:latin typeface="Calibri" pitchFamily="34" charset="0"/>
                <a:ea typeface="+mn-ea"/>
                <a:cs typeface="+mn-cs"/>
              </a:rPr>
              <a:t>Attidge</a:t>
            </a:r>
            <a:r>
              <a:rPr lang="en-GB" sz="1200" dirty="0">
                <a:solidFill>
                  <a:prstClr val="black"/>
                </a:solidFill>
                <a:latin typeface="Calibri" pitchFamily="34" charset="0"/>
                <a:ea typeface="+mn-ea"/>
                <a:cs typeface="+mn-cs"/>
              </a:rPr>
              <a:t> RT, </a:t>
            </a:r>
            <a:r>
              <a:rPr lang="en-GB" sz="1200" dirty="0" err="1">
                <a:solidFill>
                  <a:prstClr val="black"/>
                </a:solidFill>
                <a:latin typeface="Calibri" pitchFamily="34" charset="0"/>
                <a:ea typeface="+mn-ea"/>
                <a:cs typeface="+mn-cs"/>
              </a:rPr>
              <a:t>Frei</a:t>
            </a:r>
            <a:r>
              <a:rPr lang="en-GB" sz="1200" dirty="0">
                <a:solidFill>
                  <a:prstClr val="black"/>
                </a:solidFill>
                <a:latin typeface="Calibri" pitchFamily="34" charset="0"/>
                <a:ea typeface="+mn-ea"/>
                <a:cs typeface="+mn-cs"/>
              </a:rPr>
              <a:t> CR. </a:t>
            </a:r>
            <a:r>
              <a:rPr lang="en-GB" sz="1200" i="1" dirty="0">
                <a:solidFill>
                  <a:prstClr val="black"/>
                </a:solidFill>
                <a:latin typeface="Calibri" pitchFamily="34" charset="0"/>
                <a:ea typeface="+mn-ea"/>
                <a:cs typeface="+mn-cs"/>
              </a:rPr>
              <a:t>Am J Med</a:t>
            </a:r>
            <a:r>
              <a:rPr lang="en-GB" sz="1200" dirty="0">
                <a:solidFill>
                  <a:prstClr val="black"/>
                </a:solidFill>
                <a:latin typeface="Calibri" pitchFamily="34" charset="0"/>
                <a:ea typeface="+mn-ea"/>
                <a:cs typeface="+mn-cs"/>
              </a:rPr>
              <a:t>. 2011;124: 689-97.</a:t>
            </a:r>
            <a:endParaRPr lang="en-GB" sz="1200" b="1" dirty="0">
              <a:solidFill>
                <a:prstClr val="black"/>
              </a:solidFill>
              <a:latin typeface="Calibri" pitchFamily="34" charset="0"/>
              <a:ea typeface="+mn-ea"/>
              <a:cs typeface="+mn-cs"/>
            </a:endParaRPr>
          </a:p>
        </p:txBody>
      </p:sp>
    </p:spTree>
    <p:extLst>
      <p:ext uri="{BB962C8B-B14F-4D97-AF65-F5344CB8AC3E}">
        <p14:creationId xmlns:p14="http://schemas.microsoft.com/office/powerpoint/2010/main" val="834394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9921" name="Immagin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628" y="1940719"/>
            <a:ext cx="8921635"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56176" y="6545346"/>
            <a:ext cx="3755080" cy="276999"/>
          </a:xfrm>
          <a:prstGeom prst="rect">
            <a:avLst/>
          </a:prstGeom>
          <a:noFill/>
        </p:spPr>
        <p:txBody>
          <a:bodyPr wrap="square" rtlCol="0">
            <a:spAutoFit/>
          </a:bodyPr>
          <a:lstStyle/>
          <a:p>
            <a:pPr defTabSz="914400"/>
            <a:r>
              <a:rPr lang="en-GB" sz="1200" dirty="0">
                <a:solidFill>
                  <a:prstClr val="black"/>
                </a:solidFill>
                <a:latin typeface="Calibri" pitchFamily="34" charset="0"/>
                <a:ea typeface="+mn-ea"/>
                <a:cs typeface="+mn-cs"/>
              </a:rPr>
              <a:t>Chalmers JD, </a:t>
            </a:r>
            <a:r>
              <a:rPr lang="en-GB" sz="1200" i="1" dirty="0">
                <a:solidFill>
                  <a:prstClr val="black"/>
                </a:solidFill>
                <a:latin typeface="Calibri" pitchFamily="34" charset="0"/>
                <a:ea typeface="+mn-ea"/>
                <a:cs typeface="+mn-cs"/>
              </a:rPr>
              <a:t>et al. CID</a:t>
            </a:r>
            <a:r>
              <a:rPr lang="en-GB" sz="1200" dirty="0">
                <a:solidFill>
                  <a:prstClr val="black"/>
                </a:solidFill>
                <a:latin typeface="Calibri" pitchFamily="34" charset="0"/>
                <a:ea typeface="+mn-ea"/>
                <a:cs typeface="+mn-cs"/>
              </a:rPr>
              <a:t>. 2011;53(2):107-13 </a:t>
            </a:r>
          </a:p>
        </p:txBody>
      </p:sp>
    </p:spTree>
    <p:extLst>
      <p:ext uri="{BB962C8B-B14F-4D97-AF65-F5344CB8AC3E}">
        <p14:creationId xmlns:p14="http://schemas.microsoft.com/office/powerpoint/2010/main" val="11328129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1969" name="Immagin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2207" y="546791"/>
            <a:ext cx="7339012" cy="570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547" y="546791"/>
            <a:ext cx="7339012" cy="570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293091" y="6606691"/>
            <a:ext cx="2850909" cy="276999"/>
          </a:xfrm>
          <a:prstGeom prst="rect">
            <a:avLst/>
          </a:prstGeom>
        </p:spPr>
        <p:txBody>
          <a:bodyPr wrap="none">
            <a:spAutoFit/>
          </a:bodyPr>
          <a:lstStyle/>
          <a:p>
            <a:pPr defTabSz="914400"/>
            <a:r>
              <a:rPr lang="en-GB" sz="1200" dirty="0">
                <a:solidFill>
                  <a:prstClr val="black"/>
                </a:solidFill>
                <a:latin typeface="Calibri" pitchFamily="34" charset="0"/>
                <a:ea typeface="+mn-ea"/>
                <a:cs typeface="+mn-cs"/>
              </a:rPr>
              <a:t>Chalmers JD, </a:t>
            </a:r>
            <a:r>
              <a:rPr lang="en-GB" sz="1200" i="1" dirty="0">
                <a:solidFill>
                  <a:prstClr val="black"/>
                </a:solidFill>
                <a:latin typeface="Calibri" pitchFamily="34" charset="0"/>
                <a:ea typeface="+mn-ea"/>
                <a:cs typeface="+mn-cs"/>
              </a:rPr>
              <a:t>et al. CID</a:t>
            </a:r>
            <a:r>
              <a:rPr lang="en-GB" sz="1200" dirty="0">
                <a:solidFill>
                  <a:prstClr val="black"/>
                </a:solidFill>
                <a:latin typeface="Calibri" pitchFamily="34" charset="0"/>
                <a:ea typeface="+mn-ea"/>
                <a:cs typeface="+mn-cs"/>
              </a:rPr>
              <a:t>. 2011;53(2):107-13 </a:t>
            </a:r>
          </a:p>
        </p:txBody>
      </p:sp>
      <p:sp>
        <p:nvSpPr>
          <p:cNvPr id="5" name="TextBox 4"/>
          <p:cNvSpPr txBox="1"/>
          <p:nvPr/>
        </p:nvSpPr>
        <p:spPr>
          <a:xfrm>
            <a:off x="13647" y="6246802"/>
            <a:ext cx="3033489" cy="646331"/>
          </a:xfrm>
          <a:prstGeom prst="rect">
            <a:avLst/>
          </a:prstGeom>
          <a:noFill/>
        </p:spPr>
        <p:txBody>
          <a:bodyPr wrap="square" rtlCol="0">
            <a:spAutoFit/>
          </a:bodyPr>
          <a:lstStyle/>
          <a:p>
            <a:pPr defTabSz="914400"/>
            <a:r>
              <a:rPr lang="en-GB" sz="1200" dirty="0">
                <a:solidFill>
                  <a:prstClr val="black"/>
                </a:solidFill>
                <a:latin typeface="Calibri" pitchFamily="34" charset="0"/>
                <a:ea typeface="+mn-ea"/>
                <a:cs typeface="+mn-cs"/>
              </a:rPr>
              <a:t>HCAP  health care associated pneumonia</a:t>
            </a:r>
          </a:p>
          <a:p>
            <a:pPr defTabSz="914400"/>
            <a:r>
              <a:rPr lang="en-GB" sz="1200" dirty="0">
                <a:solidFill>
                  <a:prstClr val="black"/>
                </a:solidFill>
                <a:latin typeface="Calibri" pitchFamily="34" charset="0"/>
                <a:ea typeface="+mn-ea"/>
                <a:cs typeface="+mn-cs"/>
              </a:rPr>
              <a:t>CAP  community acquired pneumonia</a:t>
            </a:r>
          </a:p>
          <a:p>
            <a:pPr defTabSz="914400"/>
            <a:r>
              <a:rPr lang="en-GB" sz="1200" dirty="0">
                <a:solidFill>
                  <a:prstClr val="black"/>
                </a:solidFill>
                <a:latin typeface="Calibri" pitchFamily="34" charset="0"/>
                <a:ea typeface="+mn-ea"/>
                <a:cs typeface="+mn-cs"/>
              </a:rPr>
              <a:t>COPD  chronic obstructive pulmonary disease</a:t>
            </a:r>
          </a:p>
        </p:txBody>
      </p:sp>
    </p:spTree>
    <p:extLst>
      <p:ext uri="{BB962C8B-B14F-4D97-AF65-F5344CB8AC3E}">
        <p14:creationId xmlns:p14="http://schemas.microsoft.com/office/powerpoint/2010/main" val="420957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2993" name="Immagine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74537"/>
            <a:ext cx="91440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300192" y="6581001"/>
            <a:ext cx="4226013" cy="276999"/>
          </a:xfrm>
          <a:prstGeom prst="rect">
            <a:avLst/>
          </a:prstGeom>
        </p:spPr>
        <p:txBody>
          <a:bodyPr wrap="square">
            <a:spAutoFit/>
          </a:bodyPr>
          <a:lstStyle/>
          <a:p>
            <a:pPr defTabSz="914400"/>
            <a:r>
              <a:rPr lang="en-GB" sz="1200" dirty="0">
                <a:solidFill>
                  <a:prstClr val="black"/>
                </a:solidFill>
                <a:latin typeface="Calibri" pitchFamily="34" charset="0"/>
                <a:ea typeface="+mn-ea"/>
                <a:cs typeface="+mn-cs"/>
              </a:rPr>
              <a:t>Chalmers JD, </a:t>
            </a:r>
            <a:r>
              <a:rPr lang="en-GB" sz="1200" i="1" dirty="0">
                <a:solidFill>
                  <a:prstClr val="black"/>
                </a:solidFill>
                <a:latin typeface="Calibri" pitchFamily="34" charset="0"/>
                <a:ea typeface="+mn-ea"/>
                <a:cs typeface="+mn-cs"/>
              </a:rPr>
              <a:t>et al. CID</a:t>
            </a:r>
            <a:r>
              <a:rPr lang="en-GB" sz="1200" dirty="0">
                <a:solidFill>
                  <a:prstClr val="black"/>
                </a:solidFill>
                <a:latin typeface="Calibri" pitchFamily="34" charset="0"/>
                <a:ea typeface="+mn-ea"/>
                <a:cs typeface="+mn-cs"/>
              </a:rPr>
              <a:t>. 2011;53(2):107-13 </a:t>
            </a:r>
          </a:p>
        </p:txBody>
      </p:sp>
      <p:sp>
        <p:nvSpPr>
          <p:cNvPr id="4" name="TextBox 3"/>
          <p:cNvSpPr txBox="1"/>
          <p:nvPr/>
        </p:nvSpPr>
        <p:spPr>
          <a:xfrm>
            <a:off x="0" y="6350168"/>
            <a:ext cx="3033489" cy="461665"/>
          </a:xfrm>
          <a:prstGeom prst="rect">
            <a:avLst/>
          </a:prstGeom>
          <a:noFill/>
        </p:spPr>
        <p:txBody>
          <a:bodyPr wrap="square" rtlCol="0">
            <a:spAutoFit/>
          </a:bodyPr>
          <a:lstStyle/>
          <a:p>
            <a:pPr defTabSz="914400"/>
            <a:r>
              <a:rPr lang="en-GB" sz="1200" dirty="0">
                <a:solidFill>
                  <a:prstClr val="black"/>
                </a:solidFill>
                <a:latin typeface="Calibri" pitchFamily="34" charset="0"/>
                <a:ea typeface="+mn-ea"/>
                <a:cs typeface="+mn-cs"/>
              </a:rPr>
              <a:t>HCAP  health care associated pneumonia</a:t>
            </a:r>
          </a:p>
          <a:p>
            <a:pPr defTabSz="914400"/>
            <a:r>
              <a:rPr lang="en-GB" sz="1200" dirty="0">
                <a:solidFill>
                  <a:prstClr val="black"/>
                </a:solidFill>
                <a:latin typeface="Calibri" pitchFamily="34" charset="0"/>
                <a:ea typeface="+mn-ea"/>
                <a:cs typeface="+mn-cs"/>
              </a:rPr>
              <a:t>CAP  community acquired pneumonia</a:t>
            </a:r>
          </a:p>
        </p:txBody>
      </p:sp>
    </p:spTree>
    <p:extLst>
      <p:ext uri="{BB962C8B-B14F-4D97-AF65-F5344CB8AC3E}">
        <p14:creationId xmlns:p14="http://schemas.microsoft.com/office/powerpoint/2010/main" val="225962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017" name="Segnaposto testo verticale 3"/>
          <p:cNvSpPr>
            <a:spLocks noGrp="1"/>
          </p:cNvSpPr>
          <p:nvPr>
            <p:ph type="body" orient="vert" idx="4294967295"/>
          </p:nvPr>
        </p:nvSpPr>
        <p:spPr>
          <a:xfrm>
            <a:off x="336884" y="1369094"/>
            <a:ext cx="8229600" cy="4525963"/>
          </a:xfrm>
          <a:prstGeom prst="rect">
            <a:avLst/>
          </a:prstGeom>
        </p:spPr>
        <p:txBody>
          <a:bodyPr vert="horz"/>
          <a:lstStyle/>
          <a:p>
            <a:pPr algn="just">
              <a:spcBef>
                <a:spcPts val="1800"/>
              </a:spcBef>
            </a:pPr>
            <a:r>
              <a:rPr lang="it-IT" b="1" dirty="0">
                <a:latin typeface="Calibri" panose="020F0502020204030204" pitchFamily="34" charset="0"/>
              </a:rPr>
              <a:t>HCAP </a:t>
            </a:r>
            <a:r>
              <a:rPr lang="it-IT" b="1" dirty="0" err="1">
                <a:latin typeface="Calibri" panose="020F0502020204030204" pitchFamily="34" charset="0"/>
              </a:rPr>
              <a:t>is</a:t>
            </a:r>
            <a:r>
              <a:rPr lang="it-IT" b="1" dirty="0">
                <a:latin typeface="Calibri" panose="020F0502020204030204" pitchFamily="34" charset="0"/>
              </a:rPr>
              <a:t> common in the </a:t>
            </a:r>
            <a:r>
              <a:rPr lang="it-IT" b="1" dirty="0" err="1">
                <a:latin typeface="Calibri" panose="020F0502020204030204" pitchFamily="34" charset="0"/>
              </a:rPr>
              <a:t>United</a:t>
            </a:r>
            <a:r>
              <a:rPr lang="it-IT" b="1" dirty="0">
                <a:latin typeface="Calibri" panose="020F0502020204030204" pitchFamily="34" charset="0"/>
              </a:rPr>
              <a:t> Kingdom and </a:t>
            </a:r>
            <a:r>
              <a:rPr lang="it-IT" b="1" dirty="0" err="1">
                <a:latin typeface="Calibri" panose="020F0502020204030204" pitchFamily="34" charset="0"/>
              </a:rPr>
              <a:t>is</a:t>
            </a:r>
            <a:r>
              <a:rPr lang="it-IT" b="1" dirty="0">
                <a:latin typeface="Calibri" panose="020F0502020204030204" pitchFamily="34" charset="0"/>
              </a:rPr>
              <a:t> </a:t>
            </a:r>
            <a:r>
              <a:rPr lang="it-IT" b="1" dirty="0" err="1">
                <a:latin typeface="Calibri" panose="020F0502020204030204" pitchFamily="34" charset="0"/>
              </a:rPr>
              <a:t>associated</a:t>
            </a:r>
            <a:r>
              <a:rPr lang="it-IT" b="1" dirty="0">
                <a:latin typeface="Calibri" panose="020F0502020204030204" pitchFamily="34" charset="0"/>
              </a:rPr>
              <a:t> with a high </a:t>
            </a:r>
            <a:r>
              <a:rPr lang="it-IT" b="1" dirty="0" err="1">
                <a:latin typeface="Calibri" panose="020F0502020204030204" pitchFamily="34" charset="0"/>
              </a:rPr>
              <a:t>mortality</a:t>
            </a:r>
            <a:r>
              <a:rPr lang="it-IT" b="1" dirty="0">
                <a:latin typeface="Calibri" panose="020F0502020204030204" pitchFamily="34" charset="0"/>
              </a:rPr>
              <a:t>. </a:t>
            </a:r>
          </a:p>
          <a:p>
            <a:pPr algn="just">
              <a:spcBef>
                <a:spcPts val="1800"/>
              </a:spcBef>
            </a:pPr>
            <a:r>
              <a:rPr lang="it-IT" b="1" dirty="0" err="1">
                <a:latin typeface="Calibri" panose="020F0502020204030204" pitchFamily="34" charset="0"/>
              </a:rPr>
              <a:t>This</a:t>
            </a:r>
            <a:r>
              <a:rPr lang="it-IT" b="1" dirty="0">
                <a:latin typeface="Calibri" panose="020F0502020204030204" pitchFamily="34" charset="0"/>
              </a:rPr>
              <a:t> </a:t>
            </a:r>
            <a:r>
              <a:rPr lang="it-IT" b="1" dirty="0" err="1">
                <a:latin typeface="Calibri" panose="020F0502020204030204" pitchFamily="34" charset="0"/>
              </a:rPr>
              <a:t>increased</a:t>
            </a:r>
            <a:r>
              <a:rPr lang="it-IT" b="1" dirty="0">
                <a:latin typeface="Calibri" panose="020F0502020204030204" pitchFamily="34" charset="0"/>
              </a:rPr>
              <a:t> </a:t>
            </a:r>
            <a:r>
              <a:rPr lang="it-IT" b="1" dirty="0" err="1">
                <a:latin typeface="Calibri" panose="020F0502020204030204" pitchFamily="34" charset="0"/>
              </a:rPr>
              <a:t>mortality</a:t>
            </a:r>
            <a:r>
              <a:rPr lang="it-IT" b="1" dirty="0">
                <a:latin typeface="Calibri" panose="020F0502020204030204" pitchFamily="34" charset="0"/>
              </a:rPr>
              <a:t> </a:t>
            </a:r>
            <a:r>
              <a:rPr lang="it-IT" b="1" dirty="0" err="1">
                <a:latin typeface="Calibri" panose="020F0502020204030204" pitchFamily="34" charset="0"/>
              </a:rPr>
              <a:t>was</a:t>
            </a:r>
            <a:r>
              <a:rPr lang="it-IT" b="1" dirty="0">
                <a:latin typeface="Calibri" panose="020F0502020204030204" pitchFamily="34" charset="0"/>
              </a:rPr>
              <a:t> </a:t>
            </a:r>
            <a:r>
              <a:rPr lang="it-IT" b="1" dirty="0" err="1">
                <a:latin typeface="Calibri" panose="020F0502020204030204" pitchFamily="34" charset="0"/>
              </a:rPr>
              <a:t>primarily</a:t>
            </a:r>
            <a:r>
              <a:rPr lang="it-IT" b="1" dirty="0">
                <a:latin typeface="Calibri" panose="020F0502020204030204" pitchFamily="34" charset="0"/>
              </a:rPr>
              <a:t> </a:t>
            </a:r>
            <a:r>
              <a:rPr lang="it-IT" b="1" dirty="0" err="1">
                <a:latin typeface="Calibri" panose="020F0502020204030204" pitchFamily="34" charset="0"/>
              </a:rPr>
              <a:t>related</a:t>
            </a:r>
            <a:r>
              <a:rPr lang="it-IT" b="1" dirty="0">
                <a:latin typeface="Calibri" panose="020F0502020204030204" pitchFamily="34" charset="0"/>
              </a:rPr>
              <a:t> to </a:t>
            </a:r>
            <a:r>
              <a:rPr lang="it-IT" b="1" dirty="0" err="1">
                <a:latin typeface="Calibri" panose="020F0502020204030204" pitchFamily="34" charset="0"/>
              </a:rPr>
              <a:t>underlying</a:t>
            </a:r>
            <a:r>
              <a:rPr lang="it-IT" b="1" dirty="0">
                <a:latin typeface="Calibri" panose="020F0502020204030204" pitchFamily="34" charset="0"/>
              </a:rPr>
              <a:t> </a:t>
            </a:r>
            <a:r>
              <a:rPr lang="it-IT" b="1" dirty="0" err="1">
                <a:latin typeface="Calibri" panose="020F0502020204030204" pitchFamily="34" charset="0"/>
              </a:rPr>
              <a:t>patient-related</a:t>
            </a:r>
            <a:r>
              <a:rPr lang="it-IT" b="1" dirty="0">
                <a:latin typeface="Calibri" panose="020F0502020204030204" pitchFamily="34" charset="0"/>
              </a:rPr>
              <a:t> </a:t>
            </a:r>
            <a:r>
              <a:rPr lang="it-IT" b="1" dirty="0" err="1">
                <a:latin typeface="Calibri" panose="020F0502020204030204" pitchFamily="34" charset="0"/>
              </a:rPr>
              <a:t>factors</a:t>
            </a:r>
            <a:r>
              <a:rPr lang="it-IT" b="1" dirty="0">
                <a:latin typeface="Calibri" panose="020F0502020204030204" pitchFamily="34" charset="0"/>
              </a:rPr>
              <a:t> </a:t>
            </a:r>
            <a:r>
              <a:rPr lang="it-IT" b="1" dirty="0" err="1">
                <a:latin typeface="Calibri" panose="020F0502020204030204" pitchFamily="34" charset="0"/>
              </a:rPr>
              <a:t>rather</a:t>
            </a:r>
            <a:r>
              <a:rPr lang="it-IT" b="1" dirty="0">
                <a:latin typeface="Calibri" panose="020F0502020204030204" pitchFamily="34" charset="0"/>
              </a:rPr>
              <a:t> </a:t>
            </a:r>
            <a:r>
              <a:rPr lang="it-IT" b="1" dirty="0" err="1">
                <a:latin typeface="Calibri" panose="020F0502020204030204" pitchFamily="34" charset="0"/>
              </a:rPr>
              <a:t>than</a:t>
            </a:r>
            <a:r>
              <a:rPr lang="it-IT" b="1" dirty="0">
                <a:latin typeface="Calibri" panose="020F0502020204030204" pitchFamily="34" charset="0"/>
              </a:rPr>
              <a:t> the </a:t>
            </a:r>
            <a:r>
              <a:rPr lang="it-IT" b="1" dirty="0" err="1">
                <a:latin typeface="Calibri" panose="020F0502020204030204" pitchFamily="34" charset="0"/>
              </a:rPr>
              <a:t>presence</a:t>
            </a:r>
            <a:r>
              <a:rPr lang="it-IT" b="1" dirty="0">
                <a:latin typeface="Calibri" panose="020F0502020204030204" pitchFamily="34" charset="0"/>
              </a:rPr>
              <a:t> of </a:t>
            </a:r>
            <a:r>
              <a:rPr lang="it-IT" b="1" dirty="0" err="1">
                <a:latin typeface="Calibri" panose="020F0502020204030204" pitchFamily="34" charset="0"/>
              </a:rPr>
              <a:t>antibiotic-resistant</a:t>
            </a:r>
            <a:r>
              <a:rPr lang="it-IT" b="1" dirty="0">
                <a:latin typeface="Calibri" panose="020F0502020204030204" pitchFamily="34" charset="0"/>
              </a:rPr>
              <a:t> </a:t>
            </a:r>
            <a:r>
              <a:rPr lang="it-IT" b="1" dirty="0" err="1">
                <a:latin typeface="Calibri" panose="020F0502020204030204" pitchFamily="34" charset="0"/>
              </a:rPr>
              <a:t>pathogens</a:t>
            </a:r>
            <a:endParaRPr lang="it-IT" b="1" dirty="0">
              <a:latin typeface="Calibri" panose="020F0502020204030204" pitchFamily="34" charset="0"/>
            </a:endParaRPr>
          </a:p>
          <a:p>
            <a:pPr algn="just">
              <a:spcBef>
                <a:spcPts val="1800"/>
              </a:spcBef>
            </a:pPr>
            <a:r>
              <a:rPr lang="it-IT" b="1" dirty="0" err="1">
                <a:latin typeface="Calibri" panose="020F0502020204030204" pitchFamily="34" charset="0"/>
              </a:rPr>
              <a:t>This</a:t>
            </a:r>
            <a:r>
              <a:rPr lang="it-IT" b="1" dirty="0">
                <a:latin typeface="Calibri" panose="020F0502020204030204" pitchFamily="34" charset="0"/>
              </a:rPr>
              <a:t> </a:t>
            </a:r>
            <a:r>
              <a:rPr lang="it-IT" b="1" dirty="0" err="1">
                <a:latin typeface="Calibri" panose="020F0502020204030204" pitchFamily="34" charset="0"/>
              </a:rPr>
              <a:t>study</a:t>
            </a:r>
            <a:r>
              <a:rPr lang="it-IT" b="1" dirty="0">
                <a:latin typeface="Calibri" panose="020F0502020204030204" pitchFamily="34" charset="0"/>
              </a:rPr>
              <a:t> </a:t>
            </a:r>
            <a:r>
              <a:rPr lang="it-IT" b="1" dirty="0" err="1">
                <a:latin typeface="Calibri" panose="020F0502020204030204" pitchFamily="34" charset="0"/>
              </a:rPr>
              <a:t>did</a:t>
            </a:r>
            <a:r>
              <a:rPr lang="it-IT" b="1" dirty="0">
                <a:latin typeface="Calibri" panose="020F0502020204030204" pitchFamily="34" charset="0"/>
              </a:rPr>
              <a:t> </a:t>
            </a:r>
            <a:r>
              <a:rPr lang="it-IT" b="1" dirty="0" err="1">
                <a:latin typeface="Calibri" panose="020F0502020204030204" pitchFamily="34" charset="0"/>
              </a:rPr>
              <a:t>not</a:t>
            </a:r>
            <a:r>
              <a:rPr lang="it-IT" b="1" dirty="0">
                <a:latin typeface="Calibri" panose="020F0502020204030204" pitchFamily="34" charset="0"/>
              </a:rPr>
              <a:t> </a:t>
            </a:r>
            <a:r>
              <a:rPr lang="it-IT" b="1" dirty="0" err="1">
                <a:latin typeface="Calibri" panose="020F0502020204030204" pitchFamily="34" charset="0"/>
              </a:rPr>
              <a:t>establish</a:t>
            </a:r>
            <a:r>
              <a:rPr lang="it-IT" b="1" dirty="0">
                <a:latin typeface="Calibri" panose="020F0502020204030204" pitchFamily="34" charset="0"/>
              </a:rPr>
              <a:t> a </a:t>
            </a:r>
            <a:r>
              <a:rPr lang="it-IT" b="1" dirty="0" err="1">
                <a:latin typeface="Calibri" panose="020F0502020204030204" pitchFamily="34" charset="0"/>
              </a:rPr>
              <a:t>clear</a:t>
            </a:r>
            <a:r>
              <a:rPr lang="it-IT" b="1" dirty="0">
                <a:latin typeface="Calibri" panose="020F0502020204030204" pitchFamily="34" charset="0"/>
              </a:rPr>
              <a:t> </a:t>
            </a:r>
            <a:r>
              <a:rPr lang="it-IT" b="1" dirty="0" err="1">
                <a:latin typeface="Calibri" panose="020F0502020204030204" pitchFamily="34" charset="0"/>
              </a:rPr>
              <a:t>indication</a:t>
            </a:r>
            <a:r>
              <a:rPr lang="it-IT" b="1" dirty="0">
                <a:latin typeface="Calibri" panose="020F0502020204030204" pitchFamily="34" charset="0"/>
              </a:rPr>
              <a:t> to </a:t>
            </a:r>
            <a:r>
              <a:rPr lang="it-IT" b="1" dirty="0" err="1">
                <a:latin typeface="Calibri" panose="020F0502020204030204" pitchFamily="34" charset="0"/>
              </a:rPr>
              <a:t>change</a:t>
            </a:r>
            <a:r>
              <a:rPr lang="it-IT" b="1" dirty="0">
                <a:latin typeface="Calibri" panose="020F0502020204030204" pitchFamily="34" charset="0"/>
              </a:rPr>
              <a:t> </a:t>
            </a:r>
            <a:r>
              <a:rPr lang="it-IT" b="1" dirty="0" err="1">
                <a:latin typeface="Calibri" panose="020F0502020204030204" pitchFamily="34" charset="0"/>
              </a:rPr>
              <a:t>prescribing</a:t>
            </a:r>
            <a:r>
              <a:rPr lang="it-IT" b="1" dirty="0">
                <a:latin typeface="Calibri" panose="020F0502020204030204" pitchFamily="34" charset="0"/>
              </a:rPr>
              <a:t> </a:t>
            </a:r>
            <a:r>
              <a:rPr lang="it-IT" b="1" dirty="0" err="1">
                <a:latin typeface="Calibri" panose="020F0502020204030204" pitchFamily="34" charset="0"/>
              </a:rPr>
              <a:t>practices</a:t>
            </a:r>
            <a:r>
              <a:rPr lang="it-IT" b="1" dirty="0">
                <a:latin typeface="Calibri" panose="020F0502020204030204" pitchFamily="34" charset="0"/>
              </a:rPr>
              <a:t> in a UK </a:t>
            </a:r>
            <a:r>
              <a:rPr lang="it-IT" b="1" dirty="0" err="1">
                <a:latin typeface="Calibri" panose="020F0502020204030204" pitchFamily="34" charset="0"/>
              </a:rPr>
              <a:t>cohort</a:t>
            </a:r>
            <a:endParaRPr lang="it-IT" b="1" dirty="0">
              <a:latin typeface="Calibri" panose="020F0502020204030204" pitchFamily="34" charset="0"/>
            </a:endParaRPr>
          </a:p>
        </p:txBody>
      </p:sp>
      <p:sp>
        <p:nvSpPr>
          <p:cNvPr id="3" name="TextBox 2"/>
          <p:cNvSpPr txBox="1"/>
          <p:nvPr/>
        </p:nvSpPr>
        <p:spPr>
          <a:xfrm>
            <a:off x="0" y="6581000"/>
            <a:ext cx="3033489" cy="276999"/>
          </a:xfrm>
          <a:prstGeom prst="rect">
            <a:avLst/>
          </a:prstGeom>
          <a:noFill/>
        </p:spPr>
        <p:txBody>
          <a:bodyPr wrap="square" rtlCol="0">
            <a:spAutoFit/>
          </a:bodyPr>
          <a:lstStyle/>
          <a:p>
            <a:pPr defTabSz="914400"/>
            <a:r>
              <a:rPr lang="en-GB" sz="1200" dirty="0">
                <a:solidFill>
                  <a:prstClr val="black"/>
                </a:solidFill>
                <a:latin typeface="Calibri" pitchFamily="34" charset="0"/>
                <a:ea typeface="+mn-ea"/>
                <a:cs typeface="+mn-cs"/>
              </a:rPr>
              <a:t>HCAP  health care associated pneumonia</a:t>
            </a:r>
          </a:p>
        </p:txBody>
      </p:sp>
      <p:sp>
        <p:nvSpPr>
          <p:cNvPr id="4" name="Rectangle 3"/>
          <p:cNvSpPr/>
          <p:nvPr/>
        </p:nvSpPr>
        <p:spPr>
          <a:xfrm>
            <a:off x="6300192" y="6581001"/>
            <a:ext cx="4226013" cy="276999"/>
          </a:xfrm>
          <a:prstGeom prst="rect">
            <a:avLst/>
          </a:prstGeom>
        </p:spPr>
        <p:txBody>
          <a:bodyPr wrap="square">
            <a:spAutoFit/>
          </a:bodyPr>
          <a:lstStyle/>
          <a:p>
            <a:pPr defTabSz="914400"/>
            <a:r>
              <a:rPr lang="en-GB" sz="1200" dirty="0">
                <a:solidFill>
                  <a:prstClr val="black"/>
                </a:solidFill>
                <a:latin typeface="Calibri" pitchFamily="34" charset="0"/>
                <a:ea typeface="+mn-ea"/>
                <a:cs typeface="+mn-cs"/>
              </a:rPr>
              <a:t>Chalmers JD, </a:t>
            </a:r>
            <a:r>
              <a:rPr lang="en-GB" sz="1200" i="1" dirty="0">
                <a:solidFill>
                  <a:prstClr val="black"/>
                </a:solidFill>
                <a:latin typeface="Calibri" pitchFamily="34" charset="0"/>
                <a:ea typeface="+mn-ea"/>
                <a:cs typeface="+mn-cs"/>
              </a:rPr>
              <a:t>et al. CID</a:t>
            </a:r>
            <a:r>
              <a:rPr lang="en-GB" sz="1200" dirty="0">
                <a:solidFill>
                  <a:prstClr val="black"/>
                </a:solidFill>
                <a:latin typeface="Calibri" pitchFamily="34" charset="0"/>
                <a:ea typeface="+mn-ea"/>
                <a:cs typeface="+mn-cs"/>
              </a:rPr>
              <a:t>. 2011;53(2):107-13 </a:t>
            </a:r>
          </a:p>
        </p:txBody>
      </p:sp>
    </p:spTree>
    <p:extLst>
      <p:ext uri="{BB962C8B-B14F-4D97-AF65-F5344CB8AC3E}">
        <p14:creationId xmlns:p14="http://schemas.microsoft.com/office/powerpoint/2010/main" val="1892319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971600" y="872527"/>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a:r>
              <a:rPr lang="en-US" sz="2800" b="1" dirty="0">
                <a:solidFill>
                  <a:srgbClr val="D4001A"/>
                </a:solidFill>
                <a:latin typeface="Calibri"/>
                <a:ea typeface="+mn-ea"/>
                <a:cs typeface="Times New Roman" charset="0"/>
              </a:rPr>
              <a:t>HEALTH CARE-ASSOCIATED PNEUMONIA: </a:t>
            </a:r>
          </a:p>
          <a:p>
            <a:pPr algn="ctr" defTabSz="914400"/>
            <a:r>
              <a:rPr lang="it-IT" sz="2800" b="1" dirty="0" err="1">
                <a:solidFill>
                  <a:srgbClr val="D4001A"/>
                </a:solidFill>
                <a:latin typeface="Calibri"/>
                <a:ea typeface="+mn-ea"/>
                <a:cs typeface="Times New Roman" charset="0"/>
              </a:rPr>
              <a:t>Does</a:t>
            </a:r>
            <a:r>
              <a:rPr lang="it-IT" sz="2800" b="1" dirty="0">
                <a:solidFill>
                  <a:srgbClr val="D4001A"/>
                </a:solidFill>
                <a:latin typeface="Calibri"/>
                <a:ea typeface="+mn-ea"/>
                <a:cs typeface="Times New Roman" charset="0"/>
              </a:rPr>
              <a:t> </a:t>
            </a:r>
            <a:r>
              <a:rPr lang="it-IT" sz="2800" b="1" dirty="0" err="1">
                <a:solidFill>
                  <a:srgbClr val="D4001A"/>
                </a:solidFill>
                <a:latin typeface="Calibri"/>
                <a:ea typeface="+mn-ea"/>
                <a:cs typeface="Times New Roman" charset="0"/>
              </a:rPr>
              <a:t>therapy</a:t>
            </a:r>
            <a:r>
              <a:rPr lang="it-IT" sz="2800" b="1" dirty="0">
                <a:solidFill>
                  <a:srgbClr val="D4001A"/>
                </a:solidFill>
                <a:latin typeface="Calibri"/>
                <a:ea typeface="+mn-ea"/>
                <a:cs typeface="Times New Roman" charset="0"/>
              </a:rPr>
              <a:t>  </a:t>
            </a:r>
            <a:r>
              <a:rPr lang="it-IT" sz="2800" b="1" dirty="0" err="1">
                <a:solidFill>
                  <a:srgbClr val="D4001A"/>
                </a:solidFill>
                <a:latin typeface="Calibri"/>
                <a:ea typeface="+mn-ea"/>
                <a:cs typeface="Times New Roman" charset="0"/>
              </a:rPr>
              <a:t>modify</a:t>
            </a:r>
            <a:r>
              <a:rPr lang="it-IT" sz="2800" b="1" dirty="0">
                <a:solidFill>
                  <a:srgbClr val="D4001A"/>
                </a:solidFill>
                <a:latin typeface="Calibri"/>
                <a:ea typeface="+mn-ea"/>
                <a:cs typeface="Times New Roman" charset="0"/>
              </a:rPr>
              <a:t> the </a:t>
            </a:r>
            <a:r>
              <a:rPr lang="it-IT" sz="2800" b="1" dirty="0" err="1">
                <a:solidFill>
                  <a:srgbClr val="D4001A"/>
                </a:solidFill>
                <a:latin typeface="Calibri"/>
                <a:ea typeface="+mn-ea"/>
                <a:cs typeface="Times New Roman" charset="0"/>
              </a:rPr>
              <a:t>outcome</a:t>
            </a:r>
            <a:r>
              <a:rPr lang="it-IT" sz="2800" b="1" dirty="0">
                <a:solidFill>
                  <a:srgbClr val="D4001A"/>
                </a:solidFill>
                <a:latin typeface="Calibri"/>
                <a:ea typeface="+mn-ea"/>
                <a:cs typeface="Times New Roman" charset="0"/>
              </a:rPr>
              <a:t>?</a:t>
            </a:r>
            <a:endParaRPr lang="en-US" sz="2800" b="1" dirty="0">
              <a:solidFill>
                <a:srgbClr val="D4001A"/>
              </a:solidFill>
              <a:latin typeface="Calibri"/>
              <a:ea typeface="+mn-ea"/>
              <a:cs typeface="Times New Roman" charset="0"/>
            </a:endParaRPr>
          </a:p>
        </p:txBody>
      </p:sp>
      <p:pic>
        <p:nvPicPr>
          <p:cNvPr id="17412" name="Picture 1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5337" y="2075443"/>
            <a:ext cx="6537325" cy="221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3" name="Picture 1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6817" y="3218789"/>
            <a:ext cx="31035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 name="Immagine 2"/>
          <p:cNvPicPr>
            <a:picLocks noChangeAspect="1"/>
          </p:cNvPicPr>
          <p:nvPr/>
        </p:nvPicPr>
        <p:blipFill>
          <a:blip r:embed="rId4" cstate="print">
            <a:clrChange>
              <a:clrFrom>
                <a:srgbClr val="FFFFFF"/>
              </a:clrFrom>
              <a:clrTo>
                <a:srgbClr val="FFFFFF">
                  <a:alpha val="0"/>
                </a:srgbClr>
              </a:clrTo>
            </a:clrChange>
          </a:blip>
          <a:stretch>
            <a:fillRect/>
          </a:stretch>
        </p:blipFill>
        <p:spPr>
          <a:xfrm>
            <a:off x="1727221" y="4372342"/>
            <a:ext cx="6159500" cy="1676400"/>
          </a:xfrm>
          <a:prstGeom prst="rect">
            <a:avLst/>
          </a:prstGeom>
        </p:spPr>
      </p:pic>
      <p:cxnSp>
        <p:nvCxnSpPr>
          <p:cNvPr id="5" name="Connettore 1 4"/>
          <p:cNvCxnSpPr/>
          <p:nvPr/>
        </p:nvCxnSpPr>
        <p:spPr bwMode="auto">
          <a:xfrm>
            <a:off x="6112955" y="5210542"/>
            <a:ext cx="16256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Connettore 1 10"/>
          <p:cNvCxnSpPr/>
          <p:nvPr/>
        </p:nvCxnSpPr>
        <p:spPr bwMode="auto">
          <a:xfrm flipV="1">
            <a:off x="1685219" y="5448876"/>
            <a:ext cx="6045201" cy="33866"/>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3" name="Connettore 1 12"/>
          <p:cNvCxnSpPr/>
          <p:nvPr/>
        </p:nvCxnSpPr>
        <p:spPr bwMode="auto">
          <a:xfrm flipV="1">
            <a:off x="1727221" y="5704142"/>
            <a:ext cx="6045201" cy="33866"/>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4" name="Connettore 1 13"/>
          <p:cNvCxnSpPr/>
          <p:nvPr/>
        </p:nvCxnSpPr>
        <p:spPr bwMode="auto">
          <a:xfrm flipV="1">
            <a:off x="1727221" y="6068771"/>
            <a:ext cx="5384801" cy="33866"/>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2" name="TextBox 1"/>
          <p:cNvSpPr txBox="1"/>
          <p:nvPr/>
        </p:nvSpPr>
        <p:spPr>
          <a:xfrm>
            <a:off x="0" y="6236110"/>
            <a:ext cx="2808312" cy="646331"/>
          </a:xfrm>
          <a:prstGeom prst="rect">
            <a:avLst/>
          </a:prstGeom>
          <a:noFill/>
        </p:spPr>
        <p:txBody>
          <a:bodyPr wrap="square" rtlCol="0">
            <a:spAutoFit/>
          </a:bodyPr>
          <a:lstStyle/>
          <a:p>
            <a:pPr defTabSz="914400"/>
            <a:r>
              <a:rPr lang="en-GB" sz="1200" dirty="0">
                <a:solidFill>
                  <a:prstClr val="black"/>
                </a:solidFill>
                <a:latin typeface="Calibri" pitchFamily="34" charset="0"/>
                <a:ea typeface="+mn-ea"/>
                <a:cs typeface="+mn-cs"/>
              </a:rPr>
              <a:t>GC  guideline-concordant</a:t>
            </a:r>
          </a:p>
          <a:p>
            <a:pPr defTabSz="914400"/>
            <a:r>
              <a:rPr lang="en-GB" sz="1200" dirty="0">
                <a:solidFill>
                  <a:prstClr val="black"/>
                </a:solidFill>
                <a:latin typeface="Calibri" pitchFamily="34" charset="0"/>
                <a:ea typeface="+mn-ea"/>
                <a:cs typeface="+mn-cs"/>
              </a:rPr>
              <a:t>HCAP  health care associated pneumonia</a:t>
            </a:r>
          </a:p>
          <a:p>
            <a:pPr defTabSz="914400"/>
            <a:r>
              <a:rPr lang="en-GB" sz="1200" dirty="0">
                <a:solidFill>
                  <a:prstClr val="black"/>
                </a:solidFill>
                <a:latin typeface="Calibri" pitchFamily="34" charset="0"/>
                <a:ea typeface="+mn-ea"/>
                <a:cs typeface="+mn-cs"/>
              </a:rPr>
              <a:t>CAP  community acquired pneumonia</a:t>
            </a:r>
          </a:p>
        </p:txBody>
      </p:sp>
      <p:sp>
        <p:nvSpPr>
          <p:cNvPr id="4" name="TextBox 3"/>
          <p:cNvSpPr txBox="1"/>
          <p:nvPr/>
        </p:nvSpPr>
        <p:spPr>
          <a:xfrm>
            <a:off x="6280239" y="6548407"/>
            <a:ext cx="2916632" cy="276999"/>
          </a:xfrm>
          <a:prstGeom prst="rect">
            <a:avLst/>
          </a:prstGeom>
          <a:noFill/>
        </p:spPr>
        <p:txBody>
          <a:bodyPr wrap="none" rtlCol="0">
            <a:spAutoFit/>
          </a:bodyPr>
          <a:lstStyle/>
          <a:p>
            <a:pPr defTabSz="914400"/>
            <a:r>
              <a:rPr lang="en-GB" sz="1200" dirty="0" err="1">
                <a:solidFill>
                  <a:prstClr val="black"/>
                </a:solidFill>
                <a:latin typeface="Calibri" pitchFamily="34" charset="0"/>
                <a:ea typeface="+mn-ea"/>
                <a:cs typeface="+mn-cs"/>
              </a:rPr>
              <a:t>Attridge</a:t>
            </a:r>
            <a:r>
              <a:rPr lang="en-GB" sz="1200" dirty="0">
                <a:solidFill>
                  <a:prstClr val="black"/>
                </a:solidFill>
                <a:latin typeface="Calibri" pitchFamily="34" charset="0"/>
                <a:ea typeface="+mn-ea"/>
                <a:cs typeface="+mn-cs"/>
              </a:rPr>
              <a:t> RT </a:t>
            </a:r>
            <a:r>
              <a:rPr lang="en-GB" sz="1200" i="1" dirty="0">
                <a:solidFill>
                  <a:prstClr val="black"/>
                </a:solidFill>
                <a:latin typeface="Calibri" pitchFamily="34" charset="0"/>
                <a:ea typeface="+mn-ea"/>
                <a:cs typeface="+mn-cs"/>
              </a:rPr>
              <a:t>et al. </a:t>
            </a:r>
            <a:r>
              <a:rPr lang="en-GB" sz="1200" i="1" dirty="0" err="1">
                <a:solidFill>
                  <a:prstClr val="black"/>
                </a:solidFill>
                <a:latin typeface="Calibri" pitchFamily="34" charset="0"/>
                <a:ea typeface="+mn-ea"/>
                <a:cs typeface="+mn-cs"/>
              </a:rPr>
              <a:t>Eur</a:t>
            </a:r>
            <a:r>
              <a:rPr lang="en-GB" sz="1200" i="1" dirty="0">
                <a:solidFill>
                  <a:prstClr val="black"/>
                </a:solidFill>
                <a:latin typeface="Calibri" pitchFamily="34" charset="0"/>
                <a:ea typeface="+mn-ea"/>
                <a:cs typeface="+mn-cs"/>
              </a:rPr>
              <a:t> </a:t>
            </a:r>
            <a:r>
              <a:rPr lang="en-GB" sz="1200" i="1" dirty="0" err="1">
                <a:solidFill>
                  <a:prstClr val="black"/>
                </a:solidFill>
                <a:latin typeface="Calibri" pitchFamily="34" charset="0"/>
                <a:ea typeface="+mn-ea"/>
                <a:cs typeface="+mn-cs"/>
              </a:rPr>
              <a:t>Resp</a:t>
            </a:r>
            <a:r>
              <a:rPr lang="en-GB" sz="1200" i="1" dirty="0">
                <a:solidFill>
                  <a:prstClr val="black"/>
                </a:solidFill>
                <a:latin typeface="Calibri" pitchFamily="34" charset="0"/>
                <a:ea typeface="+mn-ea"/>
                <a:cs typeface="+mn-cs"/>
              </a:rPr>
              <a:t> J </a:t>
            </a:r>
            <a:r>
              <a:rPr lang="en-GB" sz="1200" dirty="0">
                <a:solidFill>
                  <a:prstClr val="black"/>
                </a:solidFill>
                <a:latin typeface="Calibri" pitchFamily="34" charset="0"/>
                <a:ea typeface="+mn-ea"/>
                <a:cs typeface="+mn-cs"/>
              </a:rPr>
              <a:t>2011;38:878-87</a:t>
            </a:r>
          </a:p>
        </p:txBody>
      </p:sp>
    </p:spTree>
    <p:extLst>
      <p:ext uri="{BB962C8B-B14F-4D97-AF65-F5344CB8AC3E}">
        <p14:creationId xmlns:p14="http://schemas.microsoft.com/office/powerpoint/2010/main" val="1930614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8898" name="Oval 4"/>
          <p:cNvSpPr>
            <a:spLocks noChangeArrowheads="1"/>
          </p:cNvSpPr>
          <p:nvPr/>
        </p:nvSpPr>
        <p:spPr bwMode="auto">
          <a:xfrm>
            <a:off x="3021542" y="1789729"/>
            <a:ext cx="2505075" cy="204990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it-IT" b="1">
              <a:solidFill>
                <a:srgbClr val="000000"/>
              </a:solidFill>
              <a:latin typeface="Calibri" pitchFamily="34" charset="0"/>
              <a:ea typeface="+mn-ea"/>
              <a:cs typeface="Times New Roman"/>
            </a:endParaRPr>
          </a:p>
        </p:txBody>
      </p:sp>
      <p:sp>
        <p:nvSpPr>
          <p:cNvPr id="208899" name="Text Box 5"/>
          <p:cNvSpPr txBox="1">
            <a:spLocks noChangeArrowheads="1"/>
          </p:cNvSpPr>
          <p:nvPr/>
        </p:nvSpPr>
        <p:spPr bwMode="auto">
          <a:xfrm>
            <a:off x="3363387" y="2317748"/>
            <a:ext cx="1895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defTabSz="914400" eaLnBrk="1" hangingPunct="1">
              <a:spcBef>
                <a:spcPct val="50000"/>
              </a:spcBef>
            </a:pPr>
            <a:r>
              <a:rPr lang="en-US" sz="5400" b="1" dirty="0">
                <a:solidFill>
                  <a:srgbClr val="FF0000"/>
                </a:solidFill>
                <a:latin typeface="Times New Roman" charset="0"/>
                <a:cs typeface="Times New Roman" charset="0"/>
              </a:rPr>
              <a:t>CAP</a:t>
            </a:r>
          </a:p>
        </p:txBody>
      </p:sp>
      <p:sp>
        <p:nvSpPr>
          <p:cNvPr id="208900" name="Text Box 8"/>
          <p:cNvSpPr txBox="1">
            <a:spLocks noChangeArrowheads="1"/>
          </p:cNvSpPr>
          <p:nvPr/>
        </p:nvSpPr>
        <p:spPr bwMode="auto">
          <a:xfrm>
            <a:off x="6600825" y="2174875"/>
            <a:ext cx="1897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defTabSz="914400" eaLnBrk="1" hangingPunct="1">
              <a:spcBef>
                <a:spcPct val="50000"/>
              </a:spcBef>
            </a:pPr>
            <a:r>
              <a:rPr lang="en-US" sz="5400" b="1" dirty="0">
                <a:solidFill>
                  <a:srgbClr val="000090"/>
                </a:solidFill>
                <a:latin typeface="Times New Roman" charset="0"/>
                <a:cs typeface="Times New Roman" charset="0"/>
              </a:rPr>
              <a:t>HAP</a:t>
            </a:r>
          </a:p>
        </p:txBody>
      </p:sp>
      <p:sp>
        <p:nvSpPr>
          <p:cNvPr id="208901" name="Oval 4"/>
          <p:cNvSpPr>
            <a:spLocks noChangeArrowheads="1"/>
          </p:cNvSpPr>
          <p:nvPr/>
        </p:nvSpPr>
        <p:spPr bwMode="auto">
          <a:xfrm>
            <a:off x="6068541" y="1831923"/>
            <a:ext cx="2505075" cy="2079141"/>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it-IT" b="1">
              <a:solidFill>
                <a:srgbClr val="000000"/>
              </a:solidFill>
              <a:latin typeface="Calibri" pitchFamily="34" charset="0"/>
              <a:ea typeface="+mn-ea"/>
              <a:cs typeface="Times New Roman"/>
            </a:endParaRPr>
          </a:p>
        </p:txBody>
      </p:sp>
      <p:pic>
        <p:nvPicPr>
          <p:cNvPr id="208902" name="Immagin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7699" y="3919418"/>
            <a:ext cx="53848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8903" name="Connettore 1 18"/>
          <p:cNvCxnSpPr>
            <a:cxnSpLocks noChangeShapeType="1"/>
          </p:cNvCxnSpPr>
          <p:nvPr/>
        </p:nvCxnSpPr>
        <p:spPr bwMode="auto">
          <a:xfrm>
            <a:off x="3241675" y="5814487"/>
            <a:ext cx="5146675" cy="1588"/>
          </a:xfrm>
          <a:prstGeom prst="line">
            <a:avLst/>
          </a:prstGeom>
          <a:noFill/>
          <a:ln w="38100" cmpd="sng">
            <a:solidFill>
              <a:srgbClr val="FF0000"/>
            </a:solidFill>
            <a:round/>
            <a:headEnd/>
            <a:tailEnd/>
          </a:ln>
          <a:extLst>
            <a:ext uri="{909E8E84-426E-40dd-AFC4-6F175D3DCCD1}">
              <a14:hiddenFill xmlns:a14="http://schemas.microsoft.com/office/drawing/2010/main">
                <a:noFill/>
              </a14:hiddenFill>
            </a:ext>
          </a:extLst>
        </p:spPr>
      </p:cxnSp>
      <p:cxnSp>
        <p:nvCxnSpPr>
          <p:cNvPr id="208904" name="Connettore 1 19"/>
          <p:cNvCxnSpPr>
            <a:cxnSpLocks noChangeShapeType="1"/>
          </p:cNvCxnSpPr>
          <p:nvPr/>
        </p:nvCxnSpPr>
        <p:spPr bwMode="auto">
          <a:xfrm>
            <a:off x="3266618" y="6268978"/>
            <a:ext cx="5145087" cy="1588"/>
          </a:xfrm>
          <a:prstGeom prst="line">
            <a:avLst/>
          </a:prstGeom>
          <a:noFill/>
          <a:ln w="38100" cmpd="sng">
            <a:solidFill>
              <a:srgbClr val="FF0000"/>
            </a:solidFill>
            <a:round/>
            <a:headEnd/>
            <a:tailEnd/>
          </a:ln>
          <a:extLst>
            <a:ext uri="{909E8E84-426E-40dd-AFC4-6F175D3DCCD1}">
              <a14:hiddenFill xmlns:a14="http://schemas.microsoft.com/office/drawing/2010/main">
                <a:noFill/>
              </a14:hiddenFill>
            </a:ext>
          </a:extLst>
        </p:spPr>
      </p:cxnSp>
      <p:cxnSp>
        <p:nvCxnSpPr>
          <p:cNvPr id="208905" name="Connettore 1 20"/>
          <p:cNvCxnSpPr>
            <a:cxnSpLocks noChangeShapeType="1"/>
          </p:cNvCxnSpPr>
          <p:nvPr/>
        </p:nvCxnSpPr>
        <p:spPr bwMode="auto">
          <a:xfrm flipV="1">
            <a:off x="3241675" y="6624369"/>
            <a:ext cx="2776538" cy="4763"/>
          </a:xfrm>
          <a:prstGeom prst="line">
            <a:avLst/>
          </a:prstGeom>
          <a:noFill/>
          <a:ln w="38100" cmpd="sng">
            <a:solidFill>
              <a:srgbClr val="FF0000"/>
            </a:solidFill>
            <a:round/>
            <a:headEnd/>
            <a:tailEnd/>
          </a:ln>
          <a:extLst>
            <a:ext uri="{909E8E84-426E-40dd-AFC4-6F175D3DCCD1}">
              <a14:hiddenFill xmlns:a14="http://schemas.microsoft.com/office/drawing/2010/main">
                <a:noFill/>
              </a14:hiddenFill>
            </a:ext>
          </a:extLst>
        </p:spPr>
      </p:cxnSp>
      <p:sp>
        <p:nvSpPr>
          <p:cNvPr id="208908" name="Line 28"/>
          <p:cNvSpPr>
            <a:spLocks noChangeShapeType="1"/>
          </p:cNvSpPr>
          <p:nvPr/>
        </p:nvSpPr>
        <p:spPr bwMode="auto">
          <a:xfrm>
            <a:off x="82550" y="1128713"/>
            <a:ext cx="3048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914400"/>
            <a:endParaRPr lang="it-IT" b="1">
              <a:solidFill>
                <a:srgbClr val="FFFFFF"/>
              </a:solidFill>
              <a:latin typeface="Calibri" pitchFamily="34" charset="0"/>
              <a:ea typeface="+mn-ea"/>
              <a:cs typeface="Times New Roman"/>
            </a:endParaRPr>
          </a:p>
        </p:txBody>
      </p:sp>
      <p:cxnSp>
        <p:nvCxnSpPr>
          <p:cNvPr id="208913" name="Connettore 1 30"/>
          <p:cNvCxnSpPr>
            <a:cxnSpLocks noChangeShapeType="1"/>
          </p:cNvCxnSpPr>
          <p:nvPr/>
        </p:nvCxnSpPr>
        <p:spPr bwMode="auto">
          <a:xfrm rot="5400000">
            <a:off x="4829968" y="2386808"/>
            <a:ext cx="2100263" cy="514350"/>
          </a:xfrm>
          <a:prstGeom prst="line">
            <a:avLst/>
          </a:prstGeom>
          <a:noFill/>
          <a:ln w="38100" cmpd="sng">
            <a:solidFill>
              <a:srgbClr val="FF0000"/>
            </a:solidFill>
            <a:round/>
            <a:headEnd/>
            <a:tailEnd/>
          </a:ln>
          <a:extLst>
            <a:ext uri="{909E8E84-426E-40dd-AFC4-6F175D3DCCD1}">
              <a14:hiddenFill xmlns:a14="http://schemas.microsoft.com/office/drawing/2010/main">
                <a:noFill/>
              </a14:hiddenFill>
            </a:ext>
          </a:extLst>
        </p:spPr>
      </p:cxnSp>
      <p:cxnSp>
        <p:nvCxnSpPr>
          <p:cNvPr id="208914" name="Connettore 1 31"/>
          <p:cNvCxnSpPr>
            <a:cxnSpLocks noChangeShapeType="1"/>
          </p:cNvCxnSpPr>
          <p:nvPr/>
        </p:nvCxnSpPr>
        <p:spPr bwMode="auto">
          <a:xfrm rot="5400000">
            <a:off x="4656932" y="2401093"/>
            <a:ext cx="2101850" cy="512763"/>
          </a:xfrm>
          <a:prstGeom prst="line">
            <a:avLst/>
          </a:prstGeom>
          <a:noFill/>
          <a:ln w="38100" cmpd="sng">
            <a:solidFill>
              <a:srgbClr val="FF0000"/>
            </a:solidFill>
            <a:round/>
            <a:headEnd/>
            <a:tailEnd/>
          </a:ln>
          <a:extLst>
            <a:ext uri="{909E8E84-426E-40dd-AFC4-6F175D3DCCD1}">
              <a14:hiddenFill xmlns:a14="http://schemas.microsoft.com/office/drawing/2010/main">
                <a:noFill/>
              </a14:hiddenFill>
            </a:ext>
          </a:extLst>
        </p:spPr>
      </p:cxnSp>
      <p:pic>
        <p:nvPicPr>
          <p:cNvPr id="2" name="Immagine 1"/>
          <p:cNvPicPr>
            <a:picLocks noChangeAspect="1"/>
          </p:cNvPicPr>
          <p:nvPr/>
        </p:nvPicPr>
        <p:blipFill>
          <a:blip r:embed="rId3" cstate="print"/>
          <a:stretch>
            <a:fillRect/>
          </a:stretch>
        </p:blipFill>
        <p:spPr>
          <a:xfrm>
            <a:off x="28840" y="45254"/>
            <a:ext cx="5825066" cy="1731777"/>
          </a:xfrm>
          <a:prstGeom prst="rect">
            <a:avLst/>
          </a:prstGeom>
        </p:spPr>
      </p:pic>
      <p:sp>
        <p:nvSpPr>
          <p:cNvPr id="3" name="Rectangle 2"/>
          <p:cNvSpPr/>
          <p:nvPr/>
        </p:nvSpPr>
        <p:spPr>
          <a:xfrm>
            <a:off x="4860032" y="6626751"/>
            <a:ext cx="4378250" cy="276999"/>
          </a:xfrm>
          <a:prstGeom prst="rect">
            <a:avLst/>
          </a:prstGeom>
        </p:spPr>
        <p:txBody>
          <a:bodyPr wrap="square">
            <a:spAutoFit/>
          </a:bodyPr>
          <a:lstStyle/>
          <a:p>
            <a:pPr defTabSz="914400"/>
            <a:r>
              <a:rPr lang="it-IT" sz="1200" dirty="0">
                <a:solidFill>
                  <a:srgbClr val="000000"/>
                </a:solidFill>
                <a:latin typeface="Calibri" pitchFamily="34" charset="0"/>
                <a:ea typeface="+mn-ea"/>
                <a:cs typeface="Times New Roman"/>
              </a:rPr>
              <a:t>Woodhead M, </a:t>
            </a:r>
            <a:r>
              <a:rPr lang="it-IT" sz="1200" i="1" dirty="0">
                <a:solidFill>
                  <a:srgbClr val="000000"/>
                </a:solidFill>
                <a:latin typeface="Calibri" pitchFamily="34" charset="0"/>
                <a:ea typeface="+mn-ea"/>
                <a:cs typeface="Times New Roman"/>
              </a:rPr>
              <a:t>et al.Clin Microbiol Infect </a:t>
            </a:r>
            <a:r>
              <a:rPr lang="it-IT" sz="1200" dirty="0">
                <a:solidFill>
                  <a:srgbClr val="000000"/>
                </a:solidFill>
                <a:latin typeface="Calibri" pitchFamily="34" charset="0"/>
                <a:ea typeface="+mn-ea"/>
                <a:cs typeface="Times New Roman"/>
              </a:rPr>
              <a:t>2011; 17(Suppl. 6): E1–E59.</a:t>
            </a:r>
            <a:endParaRPr lang="en-GB" sz="1200" b="1" dirty="0">
              <a:solidFill>
                <a:srgbClr val="000000"/>
              </a:solidFill>
              <a:latin typeface="Calibri" pitchFamily="34" charset="0"/>
              <a:ea typeface="+mn-ea"/>
              <a:cs typeface="Times New Roman"/>
            </a:endParaRPr>
          </a:p>
        </p:txBody>
      </p:sp>
      <p:sp>
        <p:nvSpPr>
          <p:cNvPr id="4" name="TextBox 3"/>
          <p:cNvSpPr txBox="1"/>
          <p:nvPr/>
        </p:nvSpPr>
        <p:spPr>
          <a:xfrm>
            <a:off x="53457" y="6436261"/>
            <a:ext cx="3109743" cy="461665"/>
          </a:xfrm>
          <a:prstGeom prst="rect">
            <a:avLst/>
          </a:prstGeom>
          <a:noFill/>
        </p:spPr>
        <p:txBody>
          <a:bodyPr wrap="square" rtlCol="0">
            <a:spAutoFit/>
          </a:bodyPr>
          <a:lstStyle/>
          <a:p>
            <a:pPr defTabSz="914400"/>
            <a:r>
              <a:rPr lang="en-GB" sz="1200" dirty="0">
                <a:solidFill>
                  <a:srgbClr val="000000"/>
                </a:solidFill>
                <a:latin typeface="Calibri" pitchFamily="34" charset="0"/>
                <a:ea typeface="+mn-ea"/>
                <a:cs typeface="Times New Roman"/>
              </a:rPr>
              <a:t>CAP  community acquired pneumonia</a:t>
            </a:r>
          </a:p>
          <a:p>
            <a:pPr defTabSz="914400"/>
            <a:r>
              <a:rPr lang="en-GB" sz="1200" dirty="0">
                <a:solidFill>
                  <a:srgbClr val="000000"/>
                </a:solidFill>
                <a:latin typeface="Calibri" pitchFamily="34" charset="0"/>
                <a:ea typeface="+mn-ea"/>
                <a:cs typeface="Times New Roman"/>
              </a:rPr>
              <a:t>HAP  hospital acquired pneumonia</a:t>
            </a:r>
          </a:p>
        </p:txBody>
      </p:sp>
    </p:spTree>
    <p:extLst>
      <p:ext uri="{BB962C8B-B14F-4D97-AF65-F5344CB8AC3E}">
        <p14:creationId xmlns:p14="http://schemas.microsoft.com/office/powerpoint/2010/main" val="3310478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tretch>
            <a:fillRect/>
          </a:stretch>
        </p:blipFill>
        <p:spPr>
          <a:xfrm>
            <a:off x="0" y="188640"/>
            <a:ext cx="7095246" cy="2520280"/>
          </a:xfrm>
          <a:prstGeom prst="rect">
            <a:avLst/>
          </a:prstGeom>
        </p:spPr>
      </p:pic>
      <p:pic>
        <p:nvPicPr>
          <p:cNvPr id="3" name="Immagine 2"/>
          <p:cNvPicPr>
            <a:picLocks noChangeAspect="1"/>
          </p:cNvPicPr>
          <p:nvPr/>
        </p:nvPicPr>
        <p:blipFill>
          <a:blip r:embed="rId3" cstate="print"/>
          <a:stretch>
            <a:fillRect/>
          </a:stretch>
        </p:blipFill>
        <p:spPr>
          <a:xfrm>
            <a:off x="1731685" y="3284984"/>
            <a:ext cx="5720636" cy="2059429"/>
          </a:xfrm>
          <a:prstGeom prst="rect">
            <a:avLst/>
          </a:prstGeom>
        </p:spPr>
      </p:pic>
      <p:sp>
        <p:nvSpPr>
          <p:cNvPr id="5" name="TextBox 4"/>
          <p:cNvSpPr txBox="1"/>
          <p:nvPr/>
        </p:nvSpPr>
        <p:spPr>
          <a:xfrm flipH="1">
            <a:off x="5985" y="6381328"/>
            <a:ext cx="3027855" cy="642166"/>
          </a:xfrm>
          <a:prstGeom prst="rect">
            <a:avLst/>
          </a:prstGeom>
          <a:noFill/>
        </p:spPr>
        <p:txBody>
          <a:bodyPr wrap="square" rtlCol="0">
            <a:spAutoFit/>
          </a:bodyPr>
          <a:lstStyle/>
          <a:p>
            <a:pPr defTabSz="914400"/>
            <a:r>
              <a:rPr lang="en-GB" sz="1200" dirty="0">
                <a:solidFill>
                  <a:srgbClr val="000000"/>
                </a:solidFill>
                <a:latin typeface="Calibri" pitchFamily="34" charset="0"/>
                <a:ea typeface="+mn-ea"/>
                <a:cs typeface="+mn-cs"/>
              </a:rPr>
              <a:t>CAP  community acquired pneumonia</a:t>
            </a:r>
          </a:p>
          <a:p>
            <a:pPr defTabSz="914400"/>
            <a:r>
              <a:rPr lang="en-GB" sz="1200" dirty="0">
                <a:solidFill>
                  <a:srgbClr val="000000"/>
                </a:solidFill>
                <a:latin typeface="Calibri" pitchFamily="34" charset="0"/>
                <a:ea typeface="+mn-ea"/>
                <a:cs typeface="+mn-cs"/>
              </a:rPr>
              <a:t>MDR  multi drug resistant</a:t>
            </a:r>
          </a:p>
          <a:p>
            <a:pPr defTabSz="914400"/>
            <a:endParaRPr lang="en-GB" sz="1200" dirty="0">
              <a:solidFill>
                <a:srgbClr val="000000"/>
              </a:solidFill>
              <a:latin typeface="Calibri" pitchFamily="34" charset="0"/>
              <a:ea typeface="+mn-ea"/>
              <a:cs typeface="+mn-cs"/>
            </a:endParaRPr>
          </a:p>
        </p:txBody>
      </p:sp>
      <p:sp>
        <p:nvSpPr>
          <p:cNvPr id="6" name="TextBox 5"/>
          <p:cNvSpPr txBox="1"/>
          <p:nvPr/>
        </p:nvSpPr>
        <p:spPr>
          <a:xfrm>
            <a:off x="6157717" y="6575177"/>
            <a:ext cx="3025636" cy="276999"/>
          </a:xfrm>
          <a:prstGeom prst="rect">
            <a:avLst/>
          </a:prstGeom>
          <a:noFill/>
        </p:spPr>
        <p:txBody>
          <a:bodyPr wrap="none" rtlCol="0">
            <a:spAutoFit/>
          </a:bodyPr>
          <a:lstStyle/>
          <a:p>
            <a:pPr defTabSz="914400"/>
            <a:r>
              <a:rPr lang="en-GB" sz="1200" dirty="0" err="1">
                <a:solidFill>
                  <a:srgbClr val="000000"/>
                </a:solidFill>
                <a:latin typeface="Calibri" pitchFamily="34" charset="0"/>
                <a:ea typeface="+mn-ea"/>
                <a:cs typeface="+mn-cs"/>
              </a:rPr>
              <a:t>Cilloniz</a:t>
            </a:r>
            <a:r>
              <a:rPr lang="en-GB" sz="1200" dirty="0">
                <a:solidFill>
                  <a:srgbClr val="000000"/>
                </a:solidFill>
                <a:latin typeface="Calibri" pitchFamily="34" charset="0"/>
                <a:ea typeface="+mn-ea"/>
                <a:cs typeface="+mn-cs"/>
              </a:rPr>
              <a:t> C </a:t>
            </a:r>
            <a:r>
              <a:rPr lang="en-GB" sz="1200" i="1" dirty="0">
                <a:solidFill>
                  <a:srgbClr val="000000"/>
                </a:solidFill>
                <a:latin typeface="Calibri" pitchFamily="34" charset="0"/>
                <a:ea typeface="+mn-ea"/>
                <a:cs typeface="+mn-cs"/>
              </a:rPr>
              <a:t>et al. Chest</a:t>
            </a:r>
            <a:r>
              <a:rPr lang="en-GB" sz="1200" dirty="0">
                <a:solidFill>
                  <a:srgbClr val="000000"/>
                </a:solidFill>
                <a:latin typeface="Calibri" pitchFamily="34" charset="0"/>
                <a:ea typeface="+mn-ea"/>
                <a:cs typeface="+mn-cs"/>
              </a:rPr>
              <a:t>. 2013;144(3):999-1007 </a:t>
            </a:r>
          </a:p>
        </p:txBody>
      </p:sp>
    </p:spTree>
    <p:extLst>
      <p:ext uri="{BB962C8B-B14F-4D97-AF65-F5344CB8AC3E}">
        <p14:creationId xmlns:p14="http://schemas.microsoft.com/office/powerpoint/2010/main" val="42866032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solidFill>
                  <a:srgbClr val="FF0000"/>
                </a:solidFill>
              </a:rPr>
              <a:t>Disclosures</a:t>
            </a:r>
          </a:p>
        </p:txBody>
      </p:sp>
      <p:sp>
        <p:nvSpPr>
          <p:cNvPr id="46083" name="Content Placeholder 4"/>
          <p:cNvSpPr>
            <a:spLocks noGrp="1"/>
          </p:cNvSpPr>
          <p:nvPr>
            <p:ph sz="quarter" idx="12"/>
          </p:nvPr>
        </p:nvSpPr>
        <p:spPr>
          <a:xfrm>
            <a:off x="457200" y="1411288"/>
            <a:ext cx="8397875" cy="4716462"/>
          </a:xfrm>
        </p:spPr>
        <p:txBody>
          <a:bodyPr/>
          <a:lstStyle/>
          <a:p>
            <a:pPr algn="just"/>
            <a:r>
              <a:rPr lang="en-GB" sz="2400" b="1" dirty="0">
                <a:solidFill>
                  <a:srgbClr val="000090"/>
                </a:solidFill>
                <a:latin typeface="Arial" charset="0"/>
              </a:rPr>
              <a:t>I have accepted grants, speaking and conference invitations from  </a:t>
            </a:r>
            <a:r>
              <a:rPr lang="en-GB" sz="2400" b="1" dirty="0" err="1">
                <a:solidFill>
                  <a:srgbClr val="000090"/>
                </a:solidFill>
                <a:latin typeface="Arial" charset="0"/>
              </a:rPr>
              <a:t>Almirall</a:t>
            </a:r>
            <a:r>
              <a:rPr lang="en-GB" sz="2400" b="1" dirty="0">
                <a:solidFill>
                  <a:srgbClr val="000090"/>
                </a:solidFill>
                <a:latin typeface="Arial" charset="0"/>
              </a:rPr>
              <a:t>, </a:t>
            </a:r>
            <a:r>
              <a:rPr lang="en-GB" sz="2400" b="1" dirty="0" err="1">
                <a:solidFill>
                  <a:srgbClr val="000090"/>
                </a:solidFill>
                <a:latin typeface="Arial" charset="0"/>
              </a:rPr>
              <a:t>Angelini</a:t>
            </a:r>
            <a:r>
              <a:rPr lang="en-GB" sz="2400" b="1" dirty="0">
                <a:solidFill>
                  <a:srgbClr val="000090"/>
                </a:solidFill>
                <a:latin typeface="Arial" charset="0"/>
              </a:rPr>
              <a:t>, AstraZeneca, Bayer, </a:t>
            </a:r>
            <a:r>
              <a:rPr lang="en-GB" sz="2400" b="1" dirty="0" err="1">
                <a:solidFill>
                  <a:srgbClr val="000090"/>
                </a:solidFill>
                <a:latin typeface="Arial" charset="0"/>
              </a:rPr>
              <a:t>Chiesi</a:t>
            </a:r>
            <a:r>
              <a:rPr lang="en-GB" sz="2400" b="1" dirty="0">
                <a:solidFill>
                  <a:srgbClr val="000090"/>
                </a:solidFill>
                <a:latin typeface="Arial" charset="0"/>
              </a:rPr>
              <a:t>, GSK, </a:t>
            </a:r>
            <a:r>
              <a:rPr lang="en-GB" sz="2400" b="1" dirty="0" err="1">
                <a:solidFill>
                  <a:srgbClr val="000090"/>
                </a:solidFill>
                <a:latin typeface="Arial" charset="0"/>
              </a:rPr>
              <a:t>Guidotti-Malesci</a:t>
            </a:r>
            <a:r>
              <a:rPr lang="en-GB" sz="2400" b="1" dirty="0">
                <a:solidFill>
                  <a:srgbClr val="000090"/>
                </a:solidFill>
                <a:latin typeface="Arial" charset="0"/>
              </a:rPr>
              <a:t>, </a:t>
            </a:r>
            <a:r>
              <a:rPr lang="en-GB" sz="2400" b="1" dirty="0" err="1">
                <a:solidFill>
                  <a:srgbClr val="000090"/>
                </a:solidFill>
                <a:latin typeface="Arial" charset="0"/>
              </a:rPr>
              <a:t>Menarini</a:t>
            </a:r>
            <a:r>
              <a:rPr lang="en-GB" sz="2400" b="1" dirty="0">
                <a:solidFill>
                  <a:srgbClr val="000090"/>
                </a:solidFill>
                <a:latin typeface="Arial" charset="0"/>
              </a:rPr>
              <a:t>, Novartis, Pfizer, and </a:t>
            </a:r>
            <a:r>
              <a:rPr lang="en-GB" sz="2400" b="1" dirty="0" err="1">
                <a:solidFill>
                  <a:srgbClr val="000090"/>
                </a:solidFill>
                <a:latin typeface="Arial" charset="0"/>
              </a:rPr>
              <a:t>Zambon</a:t>
            </a:r>
            <a:r>
              <a:rPr lang="en-GB" sz="2400" b="1">
                <a:solidFill>
                  <a:srgbClr val="000090"/>
                </a:solidFill>
                <a:latin typeface="Arial" charset="0"/>
              </a:rPr>
              <a:t/>
            </a:r>
            <a:br>
              <a:rPr lang="en-GB" sz="2400" b="1">
                <a:solidFill>
                  <a:srgbClr val="000090"/>
                </a:solidFill>
                <a:latin typeface="Arial" charset="0"/>
              </a:rPr>
            </a:br>
            <a:endParaRPr lang="en-GB" sz="2400" b="1">
              <a:solidFill>
                <a:srgbClr val="000090"/>
              </a:solidFill>
              <a:latin typeface="Arial" charset="0"/>
            </a:endParaRPr>
          </a:p>
          <a:p>
            <a:pPr algn="just"/>
            <a:r>
              <a:rPr lang="en-GB" sz="2400" b="1" dirty="0">
                <a:solidFill>
                  <a:srgbClr val="000090"/>
                </a:solidFill>
                <a:latin typeface="Arial" charset="0"/>
              </a:rPr>
              <a:t>I have had recent or </a:t>
            </a:r>
            <a:r>
              <a:rPr lang="en-GB" sz="2400" b="1" dirty="0" err="1">
                <a:solidFill>
                  <a:srgbClr val="000090"/>
                </a:solidFill>
                <a:latin typeface="Arial" charset="0"/>
              </a:rPr>
              <a:t>ongoing</a:t>
            </a:r>
            <a:r>
              <a:rPr lang="en-GB" sz="2400" b="1" dirty="0">
                <a:solidFill>
                  <a:srgbClr val="000090"/>
                </a:solidFill>
                <a:latin typeface="Arial" charset="0"/>
              </a:rPr>
              <a:t> consultancy with </a:t>
            </a:r>
            <a:r>
              <a:rPr lang="en-GB" sz="2400" b="1" dirty="0" err="1">
                <a:solidFill>
                  <a:srgbClr val="000090"/>
                </a:solidFill>
                <a:latin typeface="Arial" charset="0"/>
              </a:rPr>
              <a:t>Almirall</a:t>
            </a:r>
            <a:r>
              <a:rPr lang="en-GB" sz="2400" b="1" dirty="0">
                <a:solidFill>
                  <a:srgbClr val="000090"/>
                </a:solidFill>
                <a:latin typeface="Arial" charset="0"/>
              </a:rPr>
              <a:t>, </a:t>
            </a:r>
            <a:r>
              <a:rPr lang="en-GB" sz="2400" b="1" dirty="0" err="1">
                <a:solidFill>
                  <a:srgbClr val="000090"/>
                </a:solidFill>
                <a:latin typeface="Arial" charset="0"/>
              </a:rPr>
              <a:t>Angelini</a:t>
            </a:r>
            <a:r>
              <a:rPr lang="en-GB" sz="2400" b="1" dirty="0">
                <a:solidFill>
                  <a:srgbClr val="000090"/>
                </a:solidFill>
                <a:latin typeface="Arial" charset="0"/>
              </a:rPr>
              <a:t>, AstraZeneca, GSK, </a:t>
            </a:r>
            <a:r>
              <a:rPr lang="en-GB" sz="2400" b="1" dirty="0" err="1">
                <a:solidFill>
                  <a:srgbClr val="000090"/>
                </a:solidFill>
                <a:latin typeface="Arial" charset="0"/>
              </a:rPr>
              <a:t>Menarini</a:t>
            </a:r>
            <a:r>
              <a:rPr lang="en-GB" sz="2400" b="1" dirty="0">
                <a:solidFill>
                  <a:srgbClr val="000090"/>
                </a:solidFill>
                <a:latin typeface="Arial" charset="0"/>
              </a:rPr>
              <a:t>,  </a:t>
            </a:r>
            <a:r>
              <a:rPr lang="en-GB" sz="2400" b="1" dirty="0" err="1">
                <a:solidFill>
                  <a:srgbClr val="000090"/>
                </a:solidFill>
                <a:latin typeface="Arial" charset="0"/>
              </a:rPr>
              <a:t>Mundipharma</a:t>
            </a:r>
            <a:r>
              <a:rPr lang="en-GB" sz="2400" b="1" dirty="0">
                <a:solidFill>
                  <a:srgbClr val="000090"/>
                </a:solidFill>
                <a:latin typeface="Arial" charset="0"/>
              </a:rPr>
              <a:t> and Novartis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13"/>
          <p:cNvPicPr>
            <a:picLocks noChangeAspect="1"/>
          </p:cNvPicPr>
          <p:nvPr/>
        </p:nvPicPr>
        <p:blipFill>
          <a:blip r:embed="rId2" cstate="print"/>
          <a:srcRect/>
          <a:stretch>
            <a:fillRect/>
          </a:stretch>
        </p:blipFill>
        <p:spPr bwMode="auto">
          <a:xfrm>
            <a:off x="183444" y="1704975"/>
            <a:ext cx="8840612" cy="3689350"/>
          </a:xfrm>
          <a:prstGeom prst="rect">
            <a:avLst/>
          </a:prstGeom>
          <a:noFill/>
          <a:ln w="9525">
            <a:noFill/>
            <a:miter lim="800000"/>
            <a:headEnd/>
            <a:tailEnd/>
          </a:ln>
        </p:spPr>
      </p:pic>
      <p:sp>
        <p:nvSpPr>
          <p:cNvPr id="41987" name="CasellaDiTesto 6"/>
          <p:cNvSpPr txBox="1">
            <a:spLocks noChangeArrowheads="1"/>
          </p:cNvSpPr>
          <p:nvPr/>
        </p:nvSpPr>
        <p:spPr bwMode="auto">
          <a:xfrm>
            <a:off x="76203" y="284961"/>
            <a:ext cx="8954911" cy="569913"/>
          </a:xfrm>
          <a:prstGeom prst="rect">
            <a:avLst/>
          </a:prstGeom>
          <a:noFill/>
          <a:ln w="9525">
            <a:noFill/>
            <a:miter lim="800000"/>
            <a:headEnd/>
            <a:tailEnd/>
          </a:ln>
        </p:spPr>
        <p:txBody>
          <a:bodyPr>
            <a:prstTxWarp prst="textNoShape">
              <a:avLst/>
            </a:prstTxWarp>
            <a:spAutoFit/>
          </a:bodyPr>
          <a:lstStyle/>
          <a:p>
            <a:pPr algn="ctr" defTabSz="914400"/>
            <a:r>
              <a:rPr lang="it-IT" sz="3100" b="1" dirty="0">
                <a:solidFill>
                  <a:srgbClr val="FFFF00"/>
                </a:solidFill>
                <a:latin typeface="Times New Roman"/>
                <a:ea typeface="Times New Roman" pitchFamily="-84" charset="0"/>
                <a:cs typeface="Times New Roman"/>
              </a:rPr>
              <a:t>HCAP </a:t>
            </a:r>
            <a:r>
              <a:rPr lang="it-IT" sz="3100" b="1" dirty="0" err="1">
                <a:solidFill>
                  <a:srgbClr val="FFFF00"/>
                </a:solidFill>
                <a:latin typeface="Times New Roman"/>
                <a:ea typeface="Times New Roman" pitchFamily="-84" charset="0"/>
                <a:cs typeface="Times New Roman"/>
              </a:rPr>
              <a:t>definition</a:t>
            </a:r>
            <a:r>
              <a:rPr lang="it-IT" sz="3100" b="1" dirty="0">
                <a:solidFill>
                  <a:srgbClr val="FFFF00"/>
                </a:solidFill>
                <a:latin typeface="Times New Roman"/>
                <a:ea typeface="Times New Roman" pitchFamily="-84" charset="0"/>
                <a:cs typeface="Times New Roman"/>
              </a:rPr>
              <a:t>: </a:t>
            </a:r>
            <a:r>
              <a:rPr lang="it-IT" sz="3100" b="1" dirty="0" err="1">
                <a:solidFill>
                  <a:srgbClr val="FFFF00"/>
                </a:solidFill>
                <a:latin typeface="Times New Roman"/>
                <a:ea typeface="Times New Roman" pitchFamily="-84" charset="0"/>
                <a:cs typeface="Times New Roman"/>
              </a:rPr>
              <a:t>pitfalls</a:t>
            </a:r>
            <a:endParaRPr lang="it-IT" sz="3100" b="1" dirty="0">
              <a:solidFill>
                <a:srgbClr val="FFFF00"/>
              </a:solidFill>
              <a:latin typeface="Times New Roman"/>
              <a:ea typeface="Times New Roman" pitchFamily="-84" charset="0"/>
              <a:cs typeface="Times New Roman"/>
            </a:endParaRPr>
          </a:p>
        </p:txBody>
      </p:sp>
    </p:spTree>
    <p:extLst>
      <p:ext uri="{BB962C8B-B14F-4D97-AF65-F5344CB8AC3E}">
        <p14:creationId xmlns:p14="http://schemas.microsoft.com/office/powerpoint/2010/main" val="35058721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7" name="CasellaDiTesto 6"/>
          <p:cNvSpPr txBox="1">
            <a:spLocks noChangeArrowheads="1"/>
          </p:cNvSpPr>
          <p:nvPr/>
        </p:nvSpPr>
        <p:spPr bwMode="auto">
          <a:xfrm>
            <a:off x="76203" y="2059113"/>
            <a:ext cx="8954911" cy="1323439"/>
          </a:xfrm>
          <a:prstGeom prst="rect">
            <a:avLst/>
          </a:prstGeom>
          <a:noFill/>
          <a:ln w="9525">
            <a:noFill/>
            <a:miter lim="800000"/>
            <a:headEnd/>
            <a:tailEnd/>
          </a:ln>
        </p:spPr>
        <p:txBody>
          <a:bodyPr>
            <a:prstTxWarp prst="textNoShape">
              <a:avLst/>
            </a:prstTxWarp>
            <a:spAutoFit/>
          </a:bodyPr>
          <a:lstStyle/>
          <a:p>
            <a:pPr algn="ctr" defTabSz="914400"/>
            <a:r>
              <a:rPr lang="it-IT" sz="4000" b="1" dirty="0">
                <a:solidFill>
                  <a:srgbClr val="FF0000"/>
                </a:solidFill>
                <a:latin typeface="Times New Roman"/>
                <a:ea typeface="Times New Roman" pitchFamily="-84" charset="0"/>
                <a:cs typeface="Times New Roman"/>
              </a:rPr>
              <a:t>The </a:t>
            </a:r>
            <a:r>
              <a:rPr lang="it-IT" sz="4000" b="1" dirty="0" err="1">
                <a:solidFill>
                  <a:srgbClr val="FF0000"/>
                </a:solidFill>
                <a:latin typeface="Times New Roman"/>
                <a:ea typeface="Times New Roman" pitchFamily="-84" charset="0"/>
                <a:cs typeface="Times New Roman"/>
              </a:rPr>
              <a:t>real</a:t>
            </a:r>
            <a:r>
              <a:rPr lang="it-IT" sz="4000" b="1" dirty="0">
                <a:solidFill>
                  <a:srgbClr val="FF0000"/>
                </a:solidFill>
                <a:latin typeface="Times New Roman"/>
                <a:ea typeface="Times New Roman" pitchFamily="-84" charset="0"/>
                <a:cs typeface="Times New Roman"/>
              </a:rPr>
              <a:t> </a:t>
            </a:r>
            <a:r>
              <a:rPr lang="it-IT" sz="4000" b="1" dirty="0" err="1">
                <a:solidFill>
                  <a:srgbClr val="FF0000"/>
                </a:solidFill>
                <a:latin typeface="Times New Roman"/>
                <a:ea typeface="Times New Roman" pitchFamily="-84" charset="0"/>
                <a:cs typeface="Times New Roman"/>
              </a:rPr>
              <a:t>question</a:t>
            </a:r>
            <a:r>
              <a:rPr lang="it-IT" sz="4000" b="1" dirty="0">
                <a:solidFill>
                  <a:srgbClr val="FF0000"/>
                </a:solidFill>
                <a:latin typeface="Times New Roman"/>
                <a:ea typeface="Times New Roman" pitchFamily="-84" charset="0"/>
                <a:cs typeface="Times New Roman"/>
              </a:rPr>
              <a:t> </a:t>
            </a:r>
            <a:r>
              <a:rPr lang="it-IT" sz="4000" b="1" dirty="0" err="1">
                <a:solidFill>
                  <a:srgbClr val="FF0000"/>
                </a:solidFill>
                <a:latin typeface="Times New Roman"/>
                <a:ea typeface="Times New Roman" pitchFamily="-84" charset="0"/>
                <a:cs typeface="Times New Roman"/>
              </a:rPr>
              <a:t>is</a:t>
            </a:r>
            <a:r>
              <a:rPr lang="it-IT" sz="4000" b="1" dirty="0">
                <a:solidFill>
                  <a:srgbClr val="FF0000"/>
                </a:solidFill>
                <a:latin typeface="Times New Roman"/>
                <a:ea typeface="Times New Roman" pitchFamily="-84" charset="0"/>
                <a:cs typeface="Times New Roman"/>
              </a:rPr>
              <a:t>:</a:t>
            </a:r>
          </a:p>
          <a:p>
            <a:pPr algn="ctr" defTabSz="914400"/>
            <a:r>
              <a:rPr lang="it-IT" sz="4000" b="1" dirty="0" err="1">
                <a:solidFill>
                  <a:srgbClr val="FF0000"/>
                </a:solidFill>
                <a:latin typeface="Times New Roman"/>
                <a:ea typeface="Times New Roman" pitchFamily="-84" charset="0"/>
                <a:cs typeface="Times New Roman"/>
              </a:rPr>
              <a:t>Does</a:t>
            </a:r>
            <a:r>
              <a:rPr lang="it-IT" sz="4000" b="1" dirty="0">
                <a:solidFill>
                  <a:srgbClr val="FF0000"/>
                </a:solidFill>
                <a:latin typeface="Times New Roman"/>
                <a:ea typeface="Times New Roman" pitchFamily="-84" charset="0"/>
                <a:cs typeface="Times New Roman"/>
              </a:rPr>
              <a:t> HCAP </a:t>
            </a:r>
            <a:r>
              <a:rPr lang="it-IT" sz="4000" b="1" dirty="0" err="1">
                <a:solidFill>
                  <a:srgbClr val="FF0000"/>
                </a:solidFill>
                <a:latin typeface="Times New Roman"/>
                <a:ea typeface="Times New Roman" pitchFamily="-84" charset="0"/>
                <a:cs typeface="Times New Roman"/>
              </a:rPr>
              <a:t>accurately</a:t>
            </a:r>
            <a:r>
              <a:rPr lang="it-IT" sz="4000" b="1" dirty="0">
                <a:solidFill>
                  <a:srgbClr val="FF0000"/>
                </a:solidFill>
                <a:latin typeface="Times New Roman"/>
                <a:ea typeface="Times New Roman" pitchFamily="-84" charset="0"/>
                <a:cs typeface="Times New Roman"/>
              </a:rPr>
              <a:t> </a:t>
            </a:r>
            <a:r>
              <a:rPr lang="it-IT" sz="4000" b="1" dirty="0" err="1">
                <a:solidFill>
                  <a:srgbClr val="FF0000"/>
                </a:solidFill>
                <a:latin typeface="Times New Roman"/>
                <a:ea typeface="Times New Roman" pitchFamily="-84" charset="0"/>
                <a:cs typeface="Times New Roman"/>
              </a:rPr>
              <a:t>identify</a:t>
            </a:r>
            <a:r>
              <a:rPr lang="it-IT" sz="4000" b="1" dirty="0">
                <a:solidFill>
                  <a:srgbClr val="FF0000"/>
                </a:solidFill>
                <a:latin typeface="Times New Roman"/>
                <a:ea typeface="Times New Roman" pitchFamily="-84" charset="0"/>
                <a:cs typeface="Times New Roman"/>
              </a:rPr>
              <a:t> MDR?</a:t>
            </a:r>
          </a:p>
        </p:txBody>
      </p:sp>
      <p:sp>
        <p:nvSpPr>
          <p:cNvPr id="2" name="TextBox 1"/>
          <p:cNvSpPr txBox="1"/>
          <p:nvPr/>
        </p:nvSpPr>
        <p:spPr>
          <a:xfrm>
            <a:off x="0" y="6430117"/>
            <a:ext cx="3830536" cy="461665"/>
          </a:xfrm>
          <a:prstGeom prst="rect">
            <a:avLst/>
          </a:prstGeom>
          <a:noFill/>
        </p:spPr>
        <p:txBody>
          <a:bodyPr wrap="square" rtlCol="0">
            <a:spAutoFit/>
          </a:bodyPr>
          <a:lstStyle/>
          <a:p>
            <a:pPr defTabSz="914400"/>
            <a:r>
              <a:rPr lang="en-GB" sz="1200" dirty="0">
                <a:solidFill>
                  <a:srgbClr val="000000"/>
                </a:solidFill>
                <a:latin typeface="Calibri" pitchFamily="34" charset="0"/>
                <a:ea typeface="+mn-ea"/>
                <a:cs typeface="Times New Roman"/>
              </a:rPr>
              <a:t>HCAP  health care acquired pneumonia</a:t>
            </a:r>
          </a:p>
          <a:p>
            <a:pPr defTabSz="914400"/>
            <a:r>
              <a:rPr lang="en-GB" sz="1200" dirty="0">
                <a:solidFill>
                  <a:srgbClr val="000000"/>
                </a:solidFill>
                <a:latin typeface="Calibri" pitchFamily="34" charset="0"/>
                <a:ea typeface="+mn-ea"/>
                <a:cs typeface="Times New Roman"/>
              </a:rPr>
              <a:t>MDR multi drug resistance</a:t>
            </a:r>
          </a:p>
        </p:txBody>
      </p:sp>
    </p:spTree>
    <p:extLst>
      <p:ext uri="{BB962C8B-B14F-4D97-AF65-F5344CB8AC3E}">
        <p14:creationId xmlns:p14="http://schemas.microsoft.com/office/powerpoint/2010/main" val="582907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15042" name="CasellaDiTesto 3"/>
          <p:cNvSpPr txBox="1">
            <a:spLocks noChangeArrowheads="1"/>
          </p:cNvSpPr>
          <p:nvPr/>
        </p:nvSpPr>
        <p:spPr bwMode="auto">
          <a:xfrm>
            <a:off x="1026678" y="2914516"/>
            <a:ext cx="67421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algn="ctr" defTabSz="914400" eaLnBrk="1" hangingPunct="1"/>
            <a:r>
              <a:rPr lang="it-IT" sz="4800" b="1" dirty="0">
                <a:solidFill>
                  <a:srgbClr val="D4001A"/>
                </a:solidFill>
                <a:latin typeface="Times New Roman"/>
                <a:cs typeface="Times New Roman" charset="0"/>
              </a:rPr>
              <a:t>A </a:t>
            </a:r>
            <a:r>
              <a:rPr lang="it-IT" sz="4800" b="1" dirty="0" err="1">
                <a:solidFill>
                  <a:srgbClr val="D4001A"/>
                </a:solidFill>
                <a:latin typeface="Times New Roman"/>
                <a:cs typeface="Times New Roman" charset="0"/>
              </a:rPr>
              <a:t>probabilistic</a:t>
            </a:r>
            <a:r>
              <a:rPr lang="it-IT" sz="4800" b="1" dirty="0">
                <a:solidFill>
                  <a:srgbClr val="D4001A"/>
                </a:solidFill>
                <a:latin typeface="Times New Roman"/>
                <a:cs typeface="Times New Roman" charset="0"/>
              </a:rPr>
              <a:t> </a:t>
            </a:r>
            <a:r>
              <a:rPr lang="it-IT" sz="4800" b="1" dirty="0" err="1">
                <a:solidFill>
                  <a:srgbClr val="D4001A"/>
                </a:solidFill>
                <a:latin typeface="Times New Roman"/>
                <a:cs typeface="Times New Roman" charset="0"/>
              </a:rPr>
              <a:t>approach</a:t>
            </a:r>
            <a:endParaRPr lang="it-IT" sz="4800" b="1" dirty="0">
              <a:solidFill>
                <a:srgbClr val="D4001A"/>
              </a:solidFill>
              <a:latin typeface="Times New Roman"/>
              <a:cs typeface="Times New Roman" charset="0"/>
            </a:endParaRPr>
          </a:p>
        </p:txBody>
      </p:sp>
    </p:spTree>
    <p:extLst>
      <p:ext uri="{BB962C8B-B14F-4D97-AF65-F5344CB8AC3E}">
        <p14:creationId xmlns:p14="http://schemas.microsoft.com/office/powerpoint/2010/main" val="2575028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16065" name="Rectangle 2"/>
          <p:cNvSpPr>
            <a:spLocks noChangeArrowheads="1"/>
          </p:cNvSpPr>
          <p:nvPr/>
        </p:nvSpPr>
        <p:spPr bwMode="auto">
          <a:xfrm>
            <a:off x="134753" y="890637"/>
            <a:ext cx="89060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it-IT" sz="3200" b="1" dirty="0">
                <a:solidFill>
                  <a:srgbClr val="D4001A"/>
                </a:solidFill>
                <a:latin typeface="Times New Roman"/>
                <a:ea typeface="+mn-ea"/>
                <a:cs typeface="Times New Roman" charset="0"/>
              </a:rPr>
              <a:t>New approach: Stratify risk factors.. </a:t>
            </a:r>
            <a:r>
              <a:rPr lang="it-IT" sz="3200" b="1" dirty="0">
                <a:solidFill>
                  <a:srgbClr val="D4001A"/>
                </a:solidFill>
                <a:latin typeface="Calibri" pitchFamily="34" charset="0"/>
                <a:ea typeface="+mn-ea"/>
                <a:cs typeface="Times New Roman" charset="0"/>
              </a:rPr>
              <a:t>In  the USA </a:t>
            </a:r>
            <a:endParaRPr lang="en-US" sz="3200" b="1" dirty="0">
              <a:solidFill>
                <a:srgbClr val="D4001A"/>
              </a:solidFill>
              <a:latin typeface="Times New Roman"/>
              <a:ea typeface="+mn-ea"/>
              <a:cs typeface="Times New Roman" charset="0"/>
            </a:endParaRPr>
          </a:p>
        </p:txBody>
      </p:sp>
      <p:sp>
        <p:nvSpPr>
          <p:cNvPr id="3" name="CasellaDiTesto 2"/>
          <p:cNvSpPr txBox="1"/>
          <p:nvPr/>
        </p:nvSpPr>
        <p:spPr>
          <a:xfrm>
            <a:off x="1676400" y="3962400"/>
            <a:ext cx="530915" cy="400110"/>
          </a:xfrm>
          <a:prstGeom prst="rect">
            <a:avLst/>
          </a:prstGeom>
          <a:noFill/>
        </p:spPr>
        <p:txBody>
          <a:bodyPr wrap="none">
            <a:spAutoFit/>
          </a:bodyPr>
          <a:lstStyle/>
          <a:p>
            <a:pPr marL="342900" indent="-342900" defTabSz="914400">
              <a:buFont typeface="Wingdings" pitchFamily="2" charset="2"/>
              <a:buChar char="q"/>
              <a:defRPr/>
            </a:pPr>
            <a:endParaRPr lang="en-US" sz="2000" b="1" dirty="0">
              <a:solidFill>
                <a:srgbClr val="FFFFFF"/>
              </a:solidFill>
              <a:effectLst>
                <a:outerShdw blurRad="38100" dist="38100" dir="2700000" algn="tl">
                  <a:srgbClr val="000000">
                    <a:alpha val="43137"/>
                  </a:srgbClr>
                </a:outerShdw>
              </a:effectLst>
              <a:latin typeface="Calibri" pitchFamily="34" charset="0"/>
              <a:ea typeface="+mn-ea"/>
              <a:cs typeface="Arial" charset="0"/>
            </a:endParaRPr>
          </a:p>
        </p:txBody>
      </p:sp>
      <p:sp>
        <p:nvSpPr>
          <p:cNvPr id="216070" name="CasellaDiTesto 3"/>
          <p:cNvSpPr txBox="1">
            <a:spLocks noChangeArrowheads="1"/>
          </p:cNvSpPr>
          <p:nvPr/>
        </p:nvSpPr>
        <p:spPr bwMode="auto">
          <a:xfrm>
            <a:off x="1600200" y="4253812"/>
            <a:ext cx="550400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defTabSz="914400" eaLnBrk="1" hangingPunct="1"/>
            <a:r>
              <a:rPr lang="en-US" sz="2000" b="1" dirty="0">
                <a:solidFill>
                  <a:srgbClr val="000000"/>
                </a:solidFill>
                <a:latin typeface="Calibri" panose="020F0502020204030204" pitchFamily="34" charset="0"/>
                <a:cs typeface="Arial" charset="0"/>
              </a:rPr>
              <a:t>Scoring system:</a:t>
            </a:r>
          </a:p>
          <a:p>
            <a:pPr defTabSz="914400" eaLnBrk="1" hangingPunct="1"/>
            <a:r>
              <a:rPr lang="en-US" sz="2000" b="1" dirty="0">
                <a:solidFill>
                  <a:srgbClr val="000000"/>
                </a:solidFill>
                <a:latin typeface="Calibri" panose="020F0502020204030204" pitchFamily="34" charset="0"/>
                <a:cs typeface="Arial" charset="0"/>
              </a:rPr>
              <a:t>4: Recent hospitalization</a:t>
            </a:r>
          </a:p>
          <a:p>
            <a:pPr defTabSz="914400" eaLnBrk="1" hangingPunct="1"/>
            <a:r>
              <a:rPr lang="en-US" sz="2000" b="1" dirty="0">
                <a:solidFill>
                  <a:srgbClr val="000000"/>
                </a:solidFill>
                <a:latin typeface="Calibri" panose="020F0502020204030204" pitchFamily="34" charset="0"/>
                <a:cs typeface="Arial" charset="0"/>
              </a:rPr>
              <a:t>3: Long term facility</a:t>
            </a:r>
          </a:p>
          <a:p>
            <a:pPr defTabSz="914400" eaLnBrk="1" hangingPunct="1"/>
            <a:r>
              <a:rPr lang="en-US" sz="2000" b="1" dirty="0">
                <a:solidFill>
                  <a:srgbClr val="000000"/>
                </a:solidFill>
                <a:latin typeface="Calibri" panose="020F0502020204030204" pitchFamily="34" charset="0"/>
                <a:cs typeface="Arial" charset="0"/>
              </a:rPr>
              <a:t>2: Chronic Heart Disease</a:t>
            </a:r>
          </a:p>
          <a:p>
            <a:pPr defTabSz="914400" eaLnBrk="1" hangingPunct="1"/>
            <a:r>
              <a:rPr lang="en-US" sz="2000" b="1" dirty="0">
                <a:solidFill>
                  <a:srgbClr val="000000"/>
                </a:solidFill>
                <a:latin typeface="Calibri" panose="020F0502020204030204" pitchFamily="34" charset="0"/>
                <a:cs typeface="Arial" charset="0"/>
              </a:rPr>
              <a:t>1: ICU admission within 24h of evaluation in the ED</a:t>
            </a:r>
          </a:p>
        </p:txBody>
      </p:sp>
      <p:pic>
        <p:nvPicPr>
          <p:cNvPr id="2253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754" y="1531937"/>
            <a:ext cx="8906059"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2539"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4754" y="3055937"/>
            <a:ext cx="8712384"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254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3741737"/>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2541"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3741737"/>
            <a:ext cx="16002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Ovale 1"/>
          <p:cNvSpPr/>
          <p:nvPr/>
        </p:nvSpPr>
        <p:spPr bwMode="auto">
          <a:xfrm>
            <a:off x="1447800" y="3568700"/>
            <a:ext cx="3733800" cy="706437"/>
          </a:xfrm>
          <a:prstGeom prst="ellipse">
            <a:avLst/>
          </a:prstGeom>
          <a:noFill/>
          <a:ln w="25400" cap="flat" cmpd="sng" algn="ctr">
            <a:solidFill>
              <a:srgbClr val="FF0000"/>
            </a:solidFill>
            <a:prstDash val="solid"/>
            <a:round/>
            <a:headEnd type="none" w="med" len="med"/>
            <a:tailEnd type="none" w="med" len="med"/>
          </a:ln>
          <a:effectLst/>
        </p:spPr>
        <p:txBody>
          <a:bodyPr/>
          <a:lstStyle/>
          <a:p>
            <a:pPr defTabSz="914400">
              <a:defRPr/>
            </a:pPr>
            <a:endParaRPr lang="en-US" sz="2000" b="1" dirty="0">
              <a:solidFill>
                <a:srgbClr val="000000"/>
              </a:solidFill>
              <a:effectLst>
                <a:outerShdw blurRad="38100" dist="38100" dir="2700000" algn="tl">
                  <a:srgbClr val="000000">
                    <a:alpha val="43137"/>
                  </a:srgbClr>
                </a:outerShdw>
              </a:effectLst>
              <a:latin typeface="Calibri" pitchFamily="34" charset="0"/>
              <a:ea typeface="+mn-ea"/>
              <a:cs typeface="Arial" charset="0"/>
            </a:endParaRPr>
          </a:p>
        </p:txBody>
      </p:sp>
      <p:sp>
        <p:nvSpPr>
          <p:cNvPr id="4" name="Rectangle 3"/>
          <p:cNvSpPr/>
          <p:nvPr/>
        </p:nvSpPr>
        <p:spPr>
          <a:xfrm>
            <a:off x="6588224" y="6570140"/>
            <a:ext cx="3920939" cy="287860"/>
          </a:xfrm>
          <a:prstGeom prst="rect">
            <a:avLst/>
          </a:prstGeom>
        </p:spPr>
        <p:txBody>
          <a:bodyPr wrap="square">
            <a:spAutoFit/>
          </a:bodyPr>
          <a:lstStyle/>
          <a:p>
            <a:pPr defTabSz="914400"/>
            <a:r>
              <a:rPr lang="en-GB" sz="1200" dirty="0" err="1">
                <a:solidFill>
                  <a:srgbClr val="000000"/>
                </a:solidFill>
                <a:latin typeface="Calibri" pitchFamily="34" charset="0"/>
                <a:ea typeface="+mn-ea"/>
                <a:cs typeface="Times New Roman"/>
              </a:rPr>
              <a:t>Shorr</a:t>
            </a:r>
            <a:r>
              <a:rPr lang="en-GB" sz="1200" dirty="0">
                <a:solidFill>
                  <a:srgbClr val="000000"/>
                </a:solidFill>
                <a:latin typeface="Calibri" pitchFamily="34" charset="0"/>
                <a:ea typeface="+mn-ea"/>
                <a:cs typeface="Times New Roman"/>
              </a:rPr>
              <a:t> AF, </a:t>
            </a:r>
            <a:r>
              <a:rPr lang="en-GB" sz="1200" i="1" dirty="0">
                <a:solidFill>
                  <a:srgbClr val="000000"/>
                </a:solidFill>
                <a:latin typeface="Calibri" pitchFamily="34" charset="0"/>
                <a:ea typeface="+mn-ea"/>
                <a:cs typeface="Times New Roman"/>
              </a:rPr>
              <a:t>et al. CID </a:t>
            </a:r>
            <a:r>
              <a:rPr lang="en-GB" sz="1200" dirty="0">
                <a:solidFill>
                  <a:srgbClr val="000000"/>
                </a:solidFill>
                <a:latin typeface="Calibri" pitchFamily="34" charset="0"/>
                <a:ea typeface="+mn-ea"/>
                <a:cs typeface="Times New Roman"/>
              </a:rPr>
              <a:t>2012;54(2):193–8</a:t>
            </a:r>
            <a:endParaRPr lang="en-GB" sz="1200" b="1" dirty="0">
              <a:solidFill>
                <a:srgbClr val="000000"/>
              </a:solidFill>
              <a:latin typeface="Calibri" pitchFamily="34" charset="0"/>
              <a:ea typeface="+mn-ea"/>
              <a:cs typeface="Times New Roman"/>
            </a:endParaRPr>
          </a:p>
        </p:txBody>
      </p:sp>
      <p:sp>
        <p:nvSpPr>
          <p:cNvPr id="5" name="TextBox 4"/>
          <p:cNvSpPr txBox="1"/>
          <p:nvPr/>
        </p:nvSpPr>
        <p:spPr>
          <a:xfrm>
            <a:off x="-20400" y="6380613"/>
            <a:ext cx="3911709" cy="477387"/>
          </a:xfrm>
          <a:prstGeom prst="rect">
            <a:avLst/>
          </a:prstGeom>
          <a:noFill/>
        </p:spPr>
        <p:txBody>
          <a:bodyPr wrap="square" rtlCol="0">
            <a:spAutoFit/>
          </a:bodyPr>
          <a:lstStyle/>
          <a:p>
            <a:pPr defTabSz="914400"/>
            <a:r>
              <a:rPr lang="en-GB" sz="1200" dirty="0">
                <a:solidFill>
                  <a:srgbClr val="000000"/>
                </a:solidFill>
                <a:latin typeface="Calibri" pitchFamily="34" charset="0"/>
                <a:ea typeface="+mn-ea"/>
                <a:cs typeface="Times New Roman"/>
              </a:rPr>
              <a:t>ICU  intensive care unit</a:t>
            </a:r>
          </a:p>
          <a:p>
            <a:pPr defTabSz="914400"/>
            <a:r>
              <a:rPr lang="en-GB" sz="1200" dirty="0">
                <a:solidFill>
                  <a:srgbClr val="000000"/>
                </a:solidFill>
                <a:latin typeface="Calibri" pitchFamily="34" charset="0"/>
                <a:ea typeface="+mn-ea"/>
                <a:cs typeface="Times New Roman"/>
              </a:rPr>
              <a:t>ED  emergency department</a:t>
            </a:r>
          </a:p>
        </p:txBody>
      </p:sp>
    </p:spTree>
    <p:extLst>
      <p:ext uri="{BB962C8B-B14F-4D97-AF65-F5344CB8AC3E}">
        <p14:creationId xmlns:p14="http://schemas.microsoft.com/office/powerpoint/2010/main" val="3327193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asellaDiTesto 2"/>
          <p:cNvSpPr txBox="1"/>
          <p:nvPr/>
        </p:nvSpPr>
        <p:spPr>
          <a:xfrm>
            <a:off x="1724525" y="4626542"/>
            <a:ext cx="530915" cy="400110"/>
          </a:xfrm>
          <a:prstGeom prst="rect">
            <a:avLst/>
          </a:prstGeom>
          <a:noFill/>
        </p:spPr>
        <p:txBody>
          <a:bodyPr wrap="none">
            <a:spAutoFit/>
          </a:bodyPr>
          <a:lstStyle/>
          <a:p>
            <a:pPr marL="342900" indent="-342900" defTabSz="914400">
              <a:buFont typeface="Wingdings" pitchFamily="2" charset="2"/>
              <a:buChar char="q"/>
              <a:defRPr/>
            </a:pPr>
            <a:endParaRPr lang="en-US" sz="2000" b="1" dirty="0">
              <a:solidFill>
                <a:srgbClr val="FFFFFF"/>
              </a:solidFill>
              <a:effectLst>
                <a:outerShdw blurRad="38100" dist="38100" dir="2700000" algn="tl">
                  <a:srgbClr val="000000">
                    <a:alpha val="43137"/>
                  </a:srgbClr>
                </a:outerShdw>
              </a:effectLst>
              <a:latin typeface="Calibri" pitchFamily="34" charset="0"/>
              <a:ea typeface="+mn-ea"/>
              <a:cs typeface="Arial" charset="0"/>
            </a:endParaRPr>
          </a:p>
        </p:txBody>
      </p:sp>
      <p:pic>
        <p:nvPicPr>
          <p:cNvPr id="23561"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25" y="1512767"/>
            <a:ext cx="9040813"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3562"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25" y="3036767"/>
            <a:ext cx="884713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7096" name="Rettangolo 1"/>
          <p:cNvSpPr>
            <a:spLocks noChangeArrowheads="1"/>
          </p:cNvSpPr>
          <p:nvPr/>
        </p:nvSpPr>
        <p:spPr bwMode="auto">
          <a:xfrm>
            <a:off x="4620125" y="3599430"/>
            <a:ext cx="42672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a:r>
              <a:rPr lang="en-US" sz="2000" b="1" dirty="0">
                <a:solidFill>
                  <a:srgbClr val="000000"/>
                </a:solidFill>
                <a:latin typeface="Times New Roman" charset="0"/>
                <a:ea typeface="+mn-ea"/>
                <a:cs typeface="Times New Roman" charset="0"/>
              </a:rPr>
              <a:t>cohort of patients with severe pneumonia. In fact, more than half of the patients was directly admitted to the ICU and the main pathogen isolated was methicillin-resistant </a:t>
            </a:r>
            <a:r>
              <a:rPr lang="en-US" sz="2000" b="1" i="1" dirty="0">
                <a:solidFill>
                  <a:srgbClr val="000000"/>
                </a:solidFill>
                <a:latin typeface="Times New Roman" charset="0"/>
                <a:ea typeface="+mn-ea"/>
                <a:cs typeface="Times New Roman" charset="0"/>
              </a:rPr>
              <a:t>S. </a:t>
            </a:r>
            <a:r>
              <a:rPr lang="en-US" sz="2000" b="1" i="1" dirty="0" err="1">
                <a:solidFill>
                  <a:srgbClr val="000000"/>
                </a:solidFill>
                <a:latin typeface="Times New Roman" charset="0"/>
                <a:ea typeface="+mn-ea"/>
                <a:cs typeface="Times New Roman" charset="0"/>
              </a:rPr>
              <a:t>aureus</a:t>
            </a:r>
            <a:r>
              <a:rPr lang="en-US" sz="2000" b="1" dirty="0">
                <a:solidFill>
                  <a:srgbClr val="000000"/>
                </a:solidFill>
                <a:latin typeface="Times New Roman" charset="0"/>
                <a:ea typeface="+mn-ea"/>
                <a:cs typeface="Times New Roman" charset="0"/>
              </a:rPr>
              <a:t>, followed by </a:t>
            </a:r>
            <a:r>
              <a:rPr lang="en-US" sz="2000" b="1" i="1" dirty="0">
                <a:solidFill>
                  <a:srgbClr val="000000"/>
                </a:solidFill>
                <a:latin typeface="Times New Roman" charset="0"/>
                <a:ea typeface="+mn-ea"/>
                <a:cs typeface="Times New Roman" charset="0"/>
              </a:rPr>
              <a:t>P. </a:t>
            </a:r>
            <a:r>
              <a:rPr lang="en-US" sz="2000" b="1" i="1" dirty="0" err="1">
                <a:solidFill>
                  <a:srgbClr val="000000"/>
                </a:solidFill>
                <a:latin typeface="Times New Roman" charset="0"/>
                <a:ea typeface="+mn-ea"/>
                <a:cs typeface="Times New Roman" charset="0"/>
              </a:rPr>
              <a:t>aeruginosa</a:t>
            </a:r>
            <a:r>
              <a:rPr lang="en-US" sz="2000" b="1" dirty="0">
                <a:solidFill>
                  <a:srgbClr val="000000"/>
                </a:solidFill>
                <a:latin typeface="Times New Roman" charset="0"/>
                <a:ea typeface="+mn-ea"/>
                <a:cs typeface="Times New Roman" charset="0"/>
              </a:rPr>
              <a:t> and </a:t>
            </a:r>
            <a:r>
              <a:rPr lang="en-US" sz="2000" b="1" i="1" dirty="0">
                <a:solidFill>
                  <a:srgbClr val="000000"/>
                </a:solidFill>
                <a:latin typeface="Times New Roman" charset="0"/>
                <a:ea typeface="+mn-ea"/>
                <a:cs typeface="Times New Roman" charset="0"/>
              </a:rPr>
              <a:t>S. </a:t>
            </a:r>
            <a:r>
              <a:rPr lang="en-US" sz="2000" b="1" i="1" dirty="0" err="1">
                <a:solidFill>
                  <a:srgbClr val="000000"/>
                </a:solidFill>
                <a:latin typeface="Times New Roman" charset="0"/>
                <a:ea typeface="+mn-ea"/>
                <a:cs typeface="Times New Roman" charset="0"/>
              </a:rPr>
              <a:t>pneumoniae</a:t>
            </a:r>
            <a:r>
              <a:rPr lang="en-US" sz="2000" b="1" dirty="0">
                <a:solidFill>
                  <a:srgbClr val="000000"/>
                </a:solidFill>
                <a:latin typeface="Calibri" pitchFamily="34" charset="0"/>
                <a:ea typeface="+mn-ea"/>
                <a:cs typeface="Arial" charset="0"/>
              </a:rPr>
              <a:t>. </a:t>
            </a:r>
          </a:p>
        </p:txBody>
      </p:sp>
      <p:pic>
        <p:nvPicPr>
          <p:cNvPr id="23564"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25" y="3559742"/>
            <a:ext cx="4521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Ovale 4"/>
          <p:cNvSpPr/>
          <p:nvPr/>
        </p:nvSpPr>
        <p:spPr bwMode="auto">
          <a:xfrm>
            <a:off x="48125" y="5845742"/>
            <a:ext cx="4648200" cy="990600"/>
          </a:xfrm>
          <a:prstGeom prst="ellipse">
            <a:avLst/>
          </a:prstGeom>
          <a:noFill/>
          <a:ln w="25400" cap="flat" cmpd="sng" algn="ctr">
            <a:solidFill>
              <a:srgbClr val="FF0000"/>
            </a:solidFill>
            <a:prstDash val="solid"/>
            <a:round/>
            <a:headEnd type="none" w="med" len="med"/>
            <a:tailEnd type="none" w="med" len="med"/>
          </a:ln>
          <a:effectLst/>
        </p:spPr>
        <p:txBody>
          <a:bodyPr/>
          <a:lstStyle/>
          <a:p>
            <a:pPr defTabSz="914400">
              <a:defRPr/>
            </a:pPr>
            <a:endParaRPr lang="en-US" sz="2000" b="1" dirty="0">
              <a:solidFill>
                <a:srgbClr val="000000"/>
              </a:solidFill>
              <a:effectLst>
                <a:outerShdw blurRad="38100" dist="38100" dir="2700000" algn="tl">
                  <a:srgbClr val="000000">
                    <a:alpha val="43137"/>
                  </a:srgbClr>
                </a:outerShdw>
              </a:effectLst>
              <a:latin typeface="Calibri" pitchFamily="34" charset="0"/>
              <a:ea typeface="+mn-ea"/>
              <a:cs typeface="Arial" charset="0"/>
            </a:endParaRPr>
          </a:p>
        </p:txBody>
      </p:sp>
      <p:cxnSp>
        <p:nvCxnSpPr>
          <p:cNvPr id="7" name="Connettore 1 6"/>
          <p:cNvCxnSpPr>
            <a:cxnSpLocks noChangeShapeType="1"/>
          </p:cNvCxnSpPr>
          <p:nvPr/>
        </p:nvCxnSpPr>
        <p:spPr bwMode="auto">
          <a:xfrm>
            <a:off x="6906125" y="3933056"/>
            <a:ext cx="15240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cxnSp>
      <p:cxnSp>
        <p:nvCxnSpPr>
          <p:cNvPr id="19" name="Connettore 1 18"/>
          <p:cNvCxnSpPr>
            <a:cxnSpLocks noChangeShapeType="1"/>
          </p:cNvCxnSpPr>
          <p:nvPr/>
        </p:nvCxnSpPr>
        <p:spPr bwMode="auto">
          <a:xfrm>
            <a:off x="4696325" y="4245542"/>
            <a:ext cx="1242462"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cxnSp>
      <p:cxnSp>
        <p:nvCxnSpPr>
          <p:cNvPr id="20" name="Connettore 1 19"/>
          <p:cNvCxnSpPr>
            <a:cxnSpLocks noChangeShapeType="1"/>
          </p:cNvCxnSpPr>
          <p:nvPr/>
        </p:nvCxnSpPr>
        <p:spPr bwMode="auto">
          <a:xfrm>
            <a:off x="6906125" y="4245542"/>
            <a:ext cx="19812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cxnSp>
      <p:cxnSp>
        <p:nvCxnSpPr>
          <p:cNvPr id="21" name="Connettore 1 20"/>
          <p:cNvCxnSpPr>
            <a:cxnSpLocks noChangeShapeType="1"/>
          </p:cNvCxnSpPr>
          <p:nvPr/>
        </p:nvCxnSpPr>
        <p:spPr bwMode="auto">
          <a:xfrm>
            <a:off x="4696325" y="4550342"/>
            <a:ext cx="41910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cxnSp>
      <p:cxnSp>
        <p:nvCxnSpPr>
          <p:cNvPr id="24" name="Connettore 1 23"/>
          <p:cNvCxnSpPr>
            <a:cxnSpLocks noChangeShapeType="1"/>
          </p:cNvCxnSpPr>
          <p:nvPr/>
        </p:nvCxnSpPr>
        <p:spPr bwMode="auto">
          <a:xfrm>
            <a:off x="4783756" y="4855142"/>
            <a:ext cx="369769"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cxnSp>
      <p:sp>
        <p:nvSpPr>
          <p:cNvPr id="17" name="Rectangle 2"/>
          <p:cNvSpPr>
            <a:spLocks noChangeArrowheads="1"/>
          </p:cNvSpPr>
          <p:nvPr/>
        </p:nvSpPr>
        <p:spPr bwMode="auto">
          <a:xfrm>
            <a:off x="303065" y="864365"/>
            <a:ext cx="85309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it-IT" sz="3200" b="1" dirty="0">
                <a:solidFill>
                  <a:srgbClr val="D4001A"/>
                </a:solidFill>
                <a:latin typeface="Times New Roman"/>
                <a:ea typeface="+mn-ea"/>
                <a:cs typeface="Times New Roman" charset="0"/>
              </a:rPr>
              <a:t>New approach: Stratify risk factors.. </a:t>
            </a:r>
            <a:r>
              <a:rPr lang="it-IT" sz="3200" b="1" dirty="0">
                <a:solidFill>
                  <a:srgbClr val="D4001A"/>
                </a:solidFill>
                <a:latin typeface="Calibri" pitchFamily="34" charset="0"/>
                <a:ea typeface="+mn-ea"/>
                <a:cs typeface="Times New Roman" charset="0"/>
              </a:rPr>
              <a:t>In  the USA </a:t>
            </a:r>
            <a:endParaRPr lang="en-US" sz="3200" b="1" dirty="0">
              <a:solidFill>
                <a:srgbClr val="D4001A"/>
              </a:solidFill>
              <a:latin typeface="Times New Roman"/>
              <a:ea typeface="+mn-ea"/>
              <a:cs typeface="Times New Roman" charset="0"/>
            </a:endParaRPr>
          </a:p>
        </p:txBody>
      </p:sp>
      <p:sp>
        <p:nvSpPr>
          <p:cNvPr id="2" name="Rectangle 1"/>
          <p:cNvSpPr/>
          <p:nvPr/>
        </p:nvSpPr>
        <p:spPr>
          <a:xfrm>
            <a:off x="6594534" y="6535017"/>
            <a:ext cx="4585581" cy="276999"/>
          </a:xfrm>
          <a:prstGeom prst="rect">
            <a:avLst/>
          </a:prstGeom>
        </p:spPr>
        <p:txBody>
          <a:bodyPr wrap="square">
            <a:spAutoFit/>
          </a:bodyPr>
          <a:lstStyle/>
          <a:p>
            <a:pPr defTabSz="914400"/>
            <a:r>
              <a:rPr lang="en-GB" sz="1200" dirty="0" err="1">
                <a:solidFill>
                  <a:srgbClr val="000000"/>
                </a:solidFill>
                <a:latin typeface="Calibri" pitchFamily="34" charset="0"/>
                <a:ea typeface="+mn-ea"/>
                <a:cs typeface="Times New Roman"/>
              </a:rPr>
              <a:t>Shorr</a:t>
            </a:r>
            <a:r>
              <a:rPr lang="en-GB" sz="1200" dirty="0">
                <a:solidFill>
                  <a:srgbClr val="000000"/>
                </a:solidFill>
                <a:latin typeface="Calibri" pitchFamily="34" charset="0"/>
                <a:ea typeface="+mn-ea"/>
                <a:cs typeface="Times New Roman"/>
              </a:rPr>
              <a:t> AF, </a:t>
            </a:r>
            <a:r>
              <a:rPr lang="en-GB" sz="1200" i="1" dirty="0">
                <a:solidFill>
                  <a:srgbClr val="000000"/>
                </a:solidFill>
                <a:latin typeface="Calibri" pitchFamily="34" charset="0"/>
                <a:ea typeface="+mn-ea"/>
                <a:cs typeface="Times New Roman"/>
              </a:rPr>
              <a:t>et al. CID </a:t>
            </a:r>
            <a:r>
              <a:rPr lang="en-GB" sz="1200" dirty="0">
                <a:solidFill>
                  <a:srgbClr val="000000"/>
                </a:solidFill>
                <a:latin typeface="Calibri" pitchFamily="34" charset="0"/>
                <a:ea typeface="+mn-ea"/>
                <a:cs typeface="Times New Roman"/>
              </a:rPr>
              <a:t>2012;54(2):193–8</a:t>
            </a:r>
            <a:endParaRPr lang="en-GB" sz="1200" b="1" dirty="0">
              <a:solidFill>
                <a:srgbClr val="000000"/>
              </a:solidFill>
              <a:latin typeface="Calibri" pitchFamily="34" charset="0"/>
              <a:ea typeface="+mn-ea"/>
              <a:cs typeface="Times New Roman"/>
            </a:endParaRPr>
          </a:p>
        </p:txBody>
      </p:sp>
    </p:spTree>
    <p:extLst>
      <p:ext uri="{BB962C8B-B14F-4D97-AF65-F5344CB8AC3E}">
        <p14:creationId xmlns:p14="http://schemas.microsoft.com/office/powerpoint/2010/main" val="1661849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nodeType="afterGroup">
                            <p:stCondLst>
                              <p:cond delay="1500"/>
                            </p:stCondLst>
                            <p:childTnLst>
                              <p:par>
                                <p:cTn id="22" presetID="22" presetClass="entr" presetSubtype="4"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par>
                          <p:cTn id="25" fill="hold" nodeType="afterGroup">
                            <p:stCondLst>
                              <p:cond delay="2000"/>
                            </p:stCondLst>
                            <p:childTnLst>
                              <p:par>
                                <p:cTn id="26" presetID="22" presetClass="entr" presetSubtype="4"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asellaDiTesto 2"/>
          <p:cNvSpPr txBox="1"/>
          <p:nvPr/>
        </p:nvSpPr>
        <p:spPr>
          <a:xfrm>
            <a:off x="1724525" y="4145276"/>
            <a:ext cx="530915" cy="400110"/>
          </a:xfrm>
          <a:prstGeom prst="rect">
            <a:avLst/>
          </a:prstGeom>
          <a:noFill/>
        </p:spPr>
        <p:txBody>
          <a:bodyPr wrap="none">
            <a:spAutoFit/>
          </a:bodyPr>
          <a:lstStyle/>
          <a:p>
            <a:pPr marL="342900" indent="-342900" defTabSz="914400">
              <a:buFont typeface="Wingdings" pitchFamily="2" charset="2"/>
              <a:buChar char="q"/>
              <a:defRPr/>
            </a:pPr>
            <a:endParaRPr lang="en-US" sz="2000" b="1" dirty="0">
              <a:solidFill>
                <a:srgbClr val="FFFFFF"/>
              </a:solidFill>
              <a:effectLst>
                <a:outerShdw blurRad="38100" dist="38100" dir="2700000" algn="tl">
                  <a:srgbClr val="000000">
                    <a:alpha val="43137"/>
                  </a:srgbClr>
                </a:outerShdw>
              </a:effectLst>
              <a:latin typeface="Calibri" pitchFamily="34" charset="0"/>
              <a:ea typeface="+mn-ea"/>
              <a:cs typeface="Arial" charset="0"/>
            </a:endParaRPr>
          </a:p>
        </p:txBody>
      </p:sp>
      <p:pic>
        <p:nvPicPr>
          <p:cNvPr id="2458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25" y="1155700"/>
            <a:ext cx="9040813"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585"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25" y="2694516"/>
            <a:ext cx="8847138" cy="66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5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685" y="3266976"/>
            <a:ext cx="3106947" cy="296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587"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0363" y="4056376"/>
            <a:ext cx="4906962"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 name="Rectangle 2"/>
          <p:cNvSpPr>
            <a:spLocks noChangeArrowheads="1"/>
          </p:cNvSpPr>
          <p:nvPr/>
        </p:nvSpPr>
        <p:spPr bwMode="auto">
          <a:xfrm>
            <a:off x="179512" y="565165"/>
            <a:ext cx="8909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it-IT" sz="3200" b="1" dirty="0">
                <a:solidFill>
                  <a:srgbClr val="D4001A"/>
                </a:solidFill>
                <a:latin typeface="Times New Roman"/>
                <a:ea typeface="+mn-ea"/>
                <a:cs typeface="Times New Roman" charset="0"/>
              </a:rPr>
              <a:t>New </a:t>
            </a:r>
            <a:r>
              <a:rPr lang="it-IT" sz="3200" b="1" dirty="0" err="1">
                <a:solidFill>
                  <a:srgbClr val="D4001A"/>
                </a:solidFill>
                <a:latin typeface="Times New Roman"/>
                <a:ea typeface="+mn-ea"/>
                <a:cs typeface="Times New Roman" charset="0"/>
              </a:rPr>
              <a:t>approach</a:t>
            </a:r>
            <a:r>
              <a:rPr lang="it-IT" sz="3200" b="1" dirty="0">
                <a:solidFill>
                  <a:srgbClr val="D4001A"/>
                </a:solidFill>
                <a:latin typeface="Times New Roman"/>
                <a:ea typeface="+mn-ea"/>
                <a:cs typeface="Times New Roman" charset="0"/>
              </a:rPr>
              <a:t>: </a:t>
            </a:r>
            <a:r>
              <a:rPr lang="it-IT" sz="3200" b="1" dirty="0" err="1">
                <a:solidFill>
                  <a:srgbClr val="D4001A"/>
                </a:solidFill>
                <a:latin typeface="Times New Roman"/>
                <a:ea typeface="+mn-ea"/>
                <a:cs typeface="Times New Roman" charset="0"/>
              </a:rPr>
              <a:t>Stratify</a:t>
            </a:r>
            <a:r>
              <a:rPr lang="it-IT" sz="3200" b="1" dirty="0">
                <a:solidFill>
                  <a:srgbClr val="D4001A"/>
                </a:solidFill>
                <a:latin typeface="Times New Roman"/>
                <a:ea typeface="+mn-ea"/>
                <a:cs typeface="Times New Roman" charset="0"/>
              </a:rPr>
              <a:t> </a:t>
            </a:r>
            <a:r>
              <a:rPr lang="it-IT" sz="3200" b="1" dirty="0" err="1">
                <a:solidFill>
                  <a:srgbClr val="D4001A"/>
                </a:solidFill>
                <a:latin typeface="Times New Roman"/>
                <a:ea typeface="+mn-ea"/>
                <a:cs typeface="Times New Roman" charset="0"/>
              </a:rPr>
              <a:t>risk</a:t>
            </a:r>
            <a:r>
              <a:rPr lang="it-IT" sz="3200" b="1" dirty="0">
                <a:solidFill>
                  <a:srgbClr val="D4001A"/>
                </a:solidFill>
                <a:latin typeface="Times New Roman"/>
                <a:ea typeface="+mn-ea"/>
                <a:cs typeface="Times New Roman" charset="0"/>
              </a:rPr>
              <a:t> </a:t>
            </a:r>
            <a:r>
              <a:rPr lang="it-IT" sz="3200" b="1" dirty="0" err="1">
                <a:solidFill>
                  <a:srgbClr val="D4001A"/>
                </a:solidFill>
                <a:latin typeface="Times New Roman"/>
                <a:ea typeface="+mn-ea"/>
                <a:cs typeface="Times New Roman" charset="0"/>
              </a:rPr>
              <a:t>factors</a:t>
            </a:r>
            <a:r>
              <a:rPr lang="it-IT" sz="3200" b="1" dirty="0">
                <a:solidFill>
                  <a:srgbClr val="D4001A"/>
                </a:solidFill>
                <a:latin typeface="Times New Roman"/>
                <a:ea typeface="+mn-ea"/>
                <a:cs typeface="Times New Roman" charset="0"/>
              </a:rPr>
              <a:t>.. In  the USA </a:t>
            </a:r>
            <a:endParaRPr lang="en-US" sz="3200" b="1" dirty="0">
              <a:solidFill>
                <a:srgbClr val="D4001A"/>
              </a:solidFill>
              <a:latin typeface="Times New Roman"/>
              <a:ea typeface="+mn-ea"/>
              <a:cs typeface="Times New Roman" charset="0"/>
            </a:endParaRPr>
          </a:p>
        </p:txBody>
      </p:sp>
      <p:sp>
        <p:nvSpPr>
          <p:cNvPr id="11" name="Rectangle 10"/>
          <p:cNvSpPr/>
          <p:nvPr/>
        </p:nvSpPr>
        <p:spPr>
          <a:xfrm>
            <a:off x="6433844" y="6567707"/>
            <a:ext cx="4585581" cy="276999"/>
          </a:xfrm>
          <a:prstGeom prst="rect">
            <a:avLst/>
          </a:prstGeom>
        </p:spPr>
        <p:txBody>
          <a:bodyPr wrap="square">
            <a:spAutoFit/>
          </a:bodyPr>
          <a:lstStyle/>
          <a:p>
            <a:pPr defTabSz="914400"/>
            <a:r>
              <a:rPr lang="en-GB" sz="1200" dirty="0" err="1">
                <a:solidFill>
                  <a:srgbClr val="000000"/>
                </a:solidFill>
                <a:latin typeface="Calibri" pitchFamily="34" charset="0"/>
                <a:ea typeface="+mn-ea"/>
                <a:cs typeface="Times New Roman"/>
              </a:rPr>
              <a:t>Shorr</a:t>
            </a:r>
            <a:r>
              <a:rPr lang="en-GB" sz="1200" dirty="0">
                <a:solidFill>
                  <a:srgbClr val="000000"/>
                </a:solidFill>
                <a:latin typeface="Calibri" pitchFamily="34" charset="0"/>
                <a:ea typeface="+mn-ea"/>
                <a:cs typeface="Times New Roman"/>
              </a:rPr>
              <a:t> AF, </a:t>
            </a:r>
            <a:r>
              <a:rPr lang="en-GB" sz="1200" i="1" dirty="0">
                <a:solidFill>
                  <a:srgbClr val="000000"/>
                </a:solidFill>
                <a:latin typeface="Calibri" pitchFamily="34" charset="0"/>
                <a:ea typeface="+mn-ea"/>
                <a:cs typeface="Times New Roman"/>
              </a:rPr>
              <a:t>et al. CID. </a:t>
            </a:r>
            <a:r>
              <a:rPr lang="en-GB" sz="1200" dirty="0">
                <a:solidFill>
                  <a:srgbClr val="000000"/>
                </a:solidFill>
                <a:latin typeface="Calibri" pitchFamily="34" charset="0"/>
                <a:ea typeface="+mn-ea"/>
                <a:cs typeface="Times New Roman"/>
              </a:rPr>
              <a:t>2012;54(2):193–8</a:t>
            </a:r>
            <a:endParaRPr lang="en-GB" sz="1200" b="1" dirty="0">
              <a:solidFill>
                <a:srgbClr val="000000"/>
              </a:solidFill>
              <a:latin typeface="Calibri" pitchFamily="34" charset="0"/>
              <a:ea typeface="+mn-ea"/>
              <a:cs typeface="Times New Roman"/>
            </a:endParaRPr>
          </a:p>
        </p:txBody>
      </p:sp>
      <p:sp>
        <p:nvSpPr>
          <p:cNvPr id="2" name="TextBox 1"/>
          <p:cNvSpPr txBox="1"/>
          <p:nvPr/>
        </p:nvSpPr>
        <p:spPr>
          <a:xfrm>
            <a:off x="-32225" y="6244542"/>
            <a:ext cx="3437438" cy="646331"/>
          </a:xfrm>
          <a:prstGeom prst="rect">
            <a:avLst/>
          </a:prstGeom>
          <a:noFill/>
        </p:spPr>
        <p:txBody>
          <a:bodyPr wrap="square" rtlCol="0">
            <a:spAutoFit/>
          </a:bodyPr>
          <a:lstStyle/>
          <a:p>
            <a:pPr defTabSz="914400"/>
            <a:r>
              <a:rPr lang="en-GB" sz="1200" dirty="0">
                <a:solidFill>
                  <a:srgbClr val="000000"/>
                </a:solidFill>
                <a:latin typeface="Calibri" pitchFamily="34" charset="0"/>
                <a:ea typeface="+mn-ea"/>
                <a:cs typeface="Times New Roman"/>
              </a:rPr>
              <a:t>HCAP  health care associated pneumonia</a:t>
            </a:r>
          </a:p>
          <a:p>
            <a:pPr defTabSz="914400"/>
            <a:r>
              <a:rPr lang="en-GB" sz="1200" dirty="0">
                <a:solidFill>
                  <a:srgbClr val="000000"/>
                </a:solidFill>
                <a:latin typeface="Calibri" pitchFamily="34" charset="0"/>
                <a:ea typeface="+mn-ea"/>
                <a:cs typeface="Times New Roman"/>
              </a:rPr>
              <a:t>NPV, negative predictive value</a:t>
            </a:r>
          </a:p>
          <a:p>
            <a:pPr defTabSz="914400"/>
            <a:r>
              <a:rPr lang="en-GB" sz="1200" dirty="0">
                <a:solidFill>
                  <a:srgbClr val="000000"/>
                </a:solidFill>
                <a:latin typeface="Calibri" pitchFamily="34" charset="0"/>
                <a:ea typeface="+mn-ea"/>
                <a:cs typeface="Times New Roman"/>
              </a:rPr>
              <a:t>PPV, positive predictive vale</a:t>
            </a:r>
          </a:p>
        </p:txBody>
      </p:sp>
    </p:spTree>
    <p:extLst>
      <p:ext uri="{BB962C8B-B14F-4D97-AF65-F5344CB8AC3E}">
        <p14:creationId xmlns:p14="http://schemas.microsoft.com/office/powerpoint/2010/main" val="1410877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9137"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1413"/>
            <a:ext cx="91440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372532" y="4284137"/>
            <a:ext cx="8382000" cy="2308324"/>
          </a:xfrm>
          <a:prstGeom prst="rect">
            <a:avLst/>
          </a:prstGeom>
          <a:noFill/>
        </p:spPr>
        <p:txBody>
          <a:bodyPr wrap="square" rtlCol="0">
            <a:spAutoFit/>
          </a:bodyPr>
          <a:lstStyle/>
          <a:p>
            <a:pPr algn="just" defTabSz="914400"/>
            <a:r>
              <a:rPr lang="it-IT" sz="2400" b="1" dirty="0" err="1">
                <a:solidFill>
                  <a:srgbClr val="000090"/>
                </a:solidFill>
                <a:latin typeface="Times New Roman"/>
                <a:ea typeface="+mn-ea"/>
                <a:cs typeface="Times New Roman"/>
              </a:rPr>
              <a:t>This</a:t>
            </a:r>
            <a:r>
              <a:rPr lang="it-IT" sz="2400" b="1" dirty="0">
                <a:solidFill>
                  <a:srgbClr val="000090"/>
                </a:solidFill>
                <a:latin typeface="Times New Roman"/>
                <a:ea typeface="+mn-ea"/>
                <a:cs typeface="Times New Roman"/>
              </a:rPr>
              <a:t> </a:t>
            </a:r>
            <a:r>
              <a:rPr lang="it-IT" sz="2400" b="1" dirty="0" err="1">
                <a:solidFill>
                  <a:srgbClr val="000090"/>
                </a:solidFill>
                <a:latin typeface="Times New Roman"/>
                <a:ea typeface="+mn-ea"/>
                <a:cs typeface="Times New Roman"/>
              </a:rPr>
              <a:t>was</a:t>
            </a:r>
            <a:r>
              <a:rPr lang="it-IT" sz="2400" b="1" dirty="0">
                <a:solidFill>
                  <a:srgbClr val="000090"/>
                </a:solidFill>
                <a:latin typeface="Times New Roman"/>
                <a:ea typeface="+mn-ea"/>
                <a:cs typeface="Times New Roman"/>
              </a:rPr>
              <a:t> an </a:t>
            </a:r>
            <a:r>
              <a:rPr lang="it-IT" sz="2400" b="1" dirty="0" err="1">
                <a:solidFill>
                  <a:srgbClr val="000090"/>
                </a:solidFill>
                <a:latin typeface="Times New Roman"/>
                <a:ea typeface="+mn-ea"/>
                <a:cs typeface="Times New Roman"/>
              </a:rPr>
              <a:t>observational</a:t>
            </a:r>
            <a:r>
              <a:rPr lang="it-IT" sz="2400" b="1" dirty="0">
                <a:solidFill>
                  <a:srgbClr val="000090"/>
                </a:solidFill>
                <a:latin typeface="Times New Roman"/>
                <a:ea typeface="+mn-ea"/>
                <a:cs typeface="Times New Roman"/>
              </a:rPr>
              <a:t>, </a:t>
            </a:r>
            <a:r>
              <a:rPr lang="it-IT" sz="2400" b="1" dirty="0" err="1">
                <a:solidFill>
                  <a:srgbClr val="000090"/>
                </a:solidFill>
                <a:latin typeface="Times New Roman"/>
                <a:ea typeface="+mn-ea"/>
                <a:cs typeface="Times New Roman"/>
              </a:rPr>
              <a:t>prospective</a:t>
            </a:r>
            <a:r>
              <a:rPr lang="it-IT" sz="2400" b="1" dirty="0">
                <a:solidFill>
                  <a:srgbClr val="000090"/>
                </a:solidFill>
                <a:latin typeface="Times New Roman"/>
                <a:ea typeface="+mn-ea"/>
                <a:cs typeface="Times New Roman"/>
              </a:rPr>
              <a:t> </a:t>
            </a:r>
            <a:r>
              <a:rPr lang="it-IT" sz="2400" b="1" dirty="0" err="1">
                <a:solidFill>
                  <a:srgbClr val="000090"/>
                </a:solidFill>
                <a:latin typeface="Times New Roman"/>
                <a:ea typeface="+mn-ea"/>
                <a:cs typeface="Times New Roman"/>
              </a:rPr>
              <a:t>study</a:t>
            </a:r>
            <a:r>
              <a:rPr lang="it-IT" sz="2400" b="1" dirty="0">
                <a:solidFill>
                  <a:srgbClr val="000090"/>
                </a:solidFill>
                <a:latin typeface="Times New Roman"/>
                <a:ea typeface="+mn-ea"/>
                <a:cs typeface="Times New Roman"/>
              </a:rPr>
              <a:t> of consecutive </a:t>
            </a:r>
            <a:r>
              <a:rPr lang="it-IT" sz="2400" b="1" dirty="0" err="1">
                <a:solidFill>
                  <a:srgbClr val="000090"/>
                </a:solidFill>
                <a:latin typeface="Times New Roman"/>
                <a:ea typeface="+mn-ea"/>
                <a:cs typeface="Times New Roman"/>
              </a:rPr>
              <a:t>patients</a:t>
            </a:r>
            <a:r>
              <a:rPr lang="it-IT" sz="2400" b="1" dirty="0">
                <a:solidFill>
                  <a:srgbClr val="000090"/>
                </a:solidFill>
                <a:latin typeface="Times New Roman"/>
                <a:ea typeface="+mn-ea"/>
                <a:cs typeface="Times New Roman"/>
              </a:rPr>
              <a:t> </a:t>
            </a:r>
            <a:r>
              <a:rPr lang="it-IT" sz="2400" b="1" dirty="0" err="1">
                <a:solidFill>
                  <a:srgbClr val="000090"/>
                </a:solidFill>
                <a:latin typeface="Times New Roman"/>
                <a:ea typeface="+mn-ea"/>
                <a:cs typeface="Times New Roman"/>
              </a:rPr>
              <a:t>coming</a:t>
            </a:r>
            <a:r>
              <a:rPr lang="it-IT" sz="2400" b="1" dirty="0">
                <a:solidFill>
                  <a:srgbClr val="000090"/>
                </a:solidFill>
                <a:latin typeface="Times New Roman"/>
                <a:ea typeface="+mn-ea"/>
                <a:cs typeface="Times New Roman"/>
              </a:rPr>
              <a:t> from the community </a:t>
            </a:r>
            <a:r>
              <a:rPr lang="it-IT" sz="2400" b="1" dirty="0" err="1">
                <a:solidFill>
                  <a:srgbClr val="000090"/>
                </a:solidFill>
                <a:latin typeface="Times New Roman"/>
                <a:ea typeface="+mn-ea"/>
                <a:cs typeface="Times New Roman"/>
              </a:rPr>
              <a:t>who</a:t>
            </a:r>
            <a:r>
              <a:rPr lang="it-IT" sz="2400" b="1" dirty="0">
                <a:solidFill>
                  <a:srgbClr val="000090"/>
                </a:solidFill>
                <a:latin typeface="Times New Roman"/>
                <a:ea typeface="+mn-ea"/>
                <a:cs typeface="Times New Roman"/>
              </a:rPr>
              <a:t> </a:t>
            </a:r>
            <a:r>
              <a:rPr lang="it-IT" sz="2400" b="1" dirty="0" err="1">
                <a:solidFill>
                  <a:srgbClr val="000090"/>
                </a:solidFill>
                <a:latin typeface="Times New Roman"/>
                <a:ea typeface="+mn-ea"/>
                <a:cs typeface="Times New Roman"/>
              </a:rPr>
              <a:t>were</a:t>
            </a:r>
            <a:r>
              <a:rPr lang="it-IT" sz="2400" b="1" dirty="0">
                <a:solidFill>
                  <a:srgbClr val="000090"/>
                </a:solidFill>
                <a:latin typeface="Times New Roman"/>
                <a:ea typeface="+mn-ea"/>
                <a:cs typeface="Times New Roman"/>
              </a:rPr>
              <a:t> </a:t>
            </a:r>
            <a:r>
              <a:rPr lang="it-IT" sz="2400" b="1" dirty="0" err="1">
                <a:solidFill>
                  <a:srgbClr val="000090"/>
                </a:solidFill>
                <a:latin typeface="Times New Roman"/>
                <a:ea typeface="+mn-ea"/>
                <a:cs typeface="Times New Roman"/>
              </a:rPr>
              <a:t>admitted</a:t>
            </a:r>
            <a:r>
              <a:rPr lang="it-IT" sz="2400" b="1" dirty="0">
                <a:solidFill>
                  <a:srgbClr val="000090"/>
                </a:solidFill>
                <a:latin typeface="Times New Roman"/>
                <a:ea typeface="+mn-ea"/>
                <a:cs typeface="Times New Roman"/>
              </a:rPr>
              <a:t> to the Policlinico Hospital, Milan, </a:t>
            </a:r>
            <a:r>
              <a:rPr lang="it-IT" sz="2400" b="1" dirty="0" err="1">
                <a:solidFill>
                  <a:srgbClr val="000090"/>
                </a:solidFill>
                <a:latin typeface="Times New Roman"/>
                <a:ea typeface="+mn-ea"/>
                <a:cs typeface="Times New Roman"/>
              </a:rPr>
              <a:t>Italy</a:t>
            </a:r>
            <a:r>
              <a:rPr lang="it-IT" sz="2400" b="1" dirty="0">
                <a:solidFill>
                  <a:srgbClr val="000090"/>
                </a:solidFill>
                <a:latin typeface="Times New Roman"/>
                <a:ea typeface="+mn-ea"/>
                <a:cs typeface="Times New Roman"/>
              </a:rPr>
              <a:t>, with a </a:t>
            </a:r>
            <a:r>
              <a:rPr lang="it-IT" sz="2400" b="1" dirty="0" err="1">
                <a:solidFill>
                  <a:srgbClr val="000090"/>
                </a:solidFill>
                <a:latin typeface="Times New Roman"/>
                <a:ea typeface="+mn-ea"/>
                <a:cs typeface="Times New Roman"/>
              </a:rPr>
              <a:t>diagnosis</a:t>
            </a:r>
            <a:r>
              <a:rPr lang="it-IT" sz="2400" b="1" dirty="0">
                <a:solidFill>
                  <a:srgbClr val="000090"/>
                </a:solidFill>
                <a:latin typeface="Times New Roman"/>
                <a:ea typeface="+mn-ea"/>
                <a:cs typeface="Times New Roman"/>
              </a:rPr>
              <a:t> of pneumonia </a:t>
            </a:r>
            <a:r>
              <a:rPr lang="it-IT" sz="2400" b="1" dirty="0" err="1">
                <a:solidFill>
                  <a:srgbClr val="000090"/>
                </a:solidFill>
                <a:latin typeface="Times New Roman"/>
                <a:ea typeface="+mn-ea"/>
                <a:cs typeface="Times New Roman"/>
              </a:rPr>
              <a:t>between</a:t>
            </a:r>
            <a:r>
              <a:rPr lang="it-IT" sz="2400" b="1" dirty="0">
                <a:solidFill>
                  <a:srgbClr val="000090"/>
                </a:solidFill>
                <a:latin typeface="Times New Roman"/>
                <a:ea typeface="+mn-ea"/>
                <a:cs typeface="Times New Roman"/>
              </a:rPr>
              <a:t> April 2008 and April 2010.</a:t>
            </a:r>
            <a:r>
              <a:rPr lang="it-IT" sz="2400" b="1" dirty="0">
                <a:solidFill>
                  <a:srgbClr val="000090"/>
                </a:solidFill>
                <a:latin typeface="Calibri" pitchFamily="34" charset="0"/>
                <a:ea typeface="+mn-ea"/>
                <a:cs typeface="Times New Roman"/>
              </a:rPr>
              <a:t> </a:t>
            </a:r>
          </a:p>
          <a:p>
            <a:pPr algn="just" defTabSz="914400"/>
            <a:r>
              <a:rPr lang="it-IT" sz="2400" b="1" dirty="0">
                <a:solidFill>
                  <a:srgbClr val="000090"/>
                </a:solidFill>
                <a:latin typeface="Times New Roman"/>
                <a:ea typeface="+mn-ea"/>
                <a:cs typeface="Times New Roman"/>
              </a:rPr>
              <a:t>A </a:t>
            </a:r>
            <a:r>
              <a:rPr lang="it-IT" sz="2400" b="1" dirty="0" err="1">
                <a:solidFill>
                  <a:srgbClr val="000090"/>
                </a:solidFill>
                <a:latin typeface="Times New Roman"/>
                <a:ea typeface="+mn-ea"/>
                <a:cs typeface="Times New Roman"/>
              </a:rPr>
              <a:t>total</a:t>
            </a:r>
            <a:r>
              <a:rPr lang="it-IT" sz="2400" b="1" dirty="0">
                <a:solidFill>
                  <a:srgbClr val="000090"/>
                </a:solidFill>
                <a:latin typeface="Times New Roman"/>
                <a:ea typeface="+mn-ea"/>
                <a:cs typeface="Times New Roman"/>
              </a:rPr>
              <a:t> of 935 consecutive </a:t>
            </a:r>
            <a:r>
              <a:rPr lang="it-IT" sz="2400" b="1" dirty="0" err="1">
                <a:solidFill>
                  <a:srgbClr val="000090"/>
                </a:solidFill>
                <a:latin typeface="Times New Roman"/>
                <a:ea typeface="+mn-ea"/>
                <a:cs typeface="Times New Roman"/>
              </a:rPr>
              <a:t>patients</a:t>
            </a:r>
            <a:r>
              <a:rPr lang="it-IT" sz="2400" b="1" dirty="0">
                <a:solidFill>
                  <a:srgbClr val="000090"/>
                </a:solidFill>
                <a:latin typeface="Times New Roman"/>
                <a:ea typeface="+mn-ea"/>
                <a:cs typeface="Times New Roman"/>
              </a:rPr>
              <a:t> with pneumonia </a:t>
            </a:r>
            <a:r>
              <a:rPr lang="it-IT" sz="2400" b="1" dirty="0" err="1">
                <a:solidFill>
                  <a:srgbClr val="000090"/>
                </a:solidFill>
                <a:latin typeface="Times New Roman"/>
                <a:ea typeface="+mn-ea"/>
                <a:cs typeface="Times New Roman"/>
              </a:rPr>
              <a:t>were</a:t>
            </a:r>
            <a:r>
              <a:rPr lang="it-IT" sz="2400" b="1" dirty="0">
                <a:solidFill>
                  <a:srgbClr val="000090"/>
                </a:solidFill>
                <a:latin typeface="Times New Roman"/>
                <a:ea typeface="+mn-ea"/>
                <a:cs typeface="Times New Roman"/>
              </a:rPr>
              <a:t> </a:t>
            </a:r>
            <a:r>
              <a:rPr lang="it-IT" sz="2400" b="1" dirty="0" err="1">
                <a:solidFill>
                  <a:srgbClr val="000090"/>
                </a:solidFill>
                <a:latin typeface="Times New Roman"/>
                <a:ea typeface="+mn-ea"/>
                <a:cs typeface="Times New Roman"/>
              </a:rPr>
              <a:t>enrolled</a:t>
            </a:r>
            <a:r>
              <a:rPr lang="it-IT" sz="2400" b="1" dirty="0">
                <a:solidFill>
                  <a:srgbClr val="000090"/>
                </a:solidFill>
                <a:latin typeface="Times New Roman"/>
                <a:ea typeface="+mn-ea"/>
                <a:cs typeface="Times New Roman"/>
              </a:rPr>
              <a:t> </a:t>
            </a:r>
            <a:r>
              <a:rPr lang="it-IT" sz="2400" b="1" dirty="0" err="1">
                <a:solidFill>
                  <a:srgbClr val="000090"/>
                </a:solidFill>
                <a:latin typeface="Times New Roman"/>
                <a:ea typeface="+mn-ea"/>
                <a:cs typeface="Times New Roman"/>
              </a:rPr>
              <a:t>during</a:t>
            </a:r>
            <a:r>
              <a:rPr lang="it-IT" sz="2400" b="1" dirty="0">
                <a:solidFill>
                  <a:srgbClr val="000090"/>
                </a:solidFill>
                <a:latin typeface="Times New Roman"/>
                <a:ea typeface="+mn-ea"/>
                <a:cs typeface="Times New Roman"/>
              </a:rPr>
              <a:t> the </a:t>
            </a:r>
            <a:r>
              <a:rPr lang="it-IT" sz="2400" b="1" dirty="0" err="1">
                <a:solidFill>
                  <a:srgbClr val="000090"/>
                </a:solidFill>
                <a:latin typeface="Times New Roman"/>
                <a:ea typeface="+mn-ea"/>
                <a:cs typeface="Times New Roman"/>
              </a:rPr>
              <a:t>study</a:t>
            </a:r>
            <a:r>
              <a:rPr lang="it-IT" sz="2400" b="1" dirty="0">
                <a:solidFill>
                  <a:srgbClr val="000090"/>
                </a:solidFill>
                <a:latin typeface="Times New Roman"/>
                <a:ea typeface="+mn-ea"/>
                <a:cs typeface="Times New Roman"/>
              </a:rPr>
              <a:t> </a:t>
            </a:r>
            <a:r>
              <a:rPr lang="it-IT" sz="2400" b="1" dirty="0" err="1">
                <a:solidFill>
                  <a:srgbClr val="000090"/>
                </a:solidFill>
                <a:latin typeface="Times New Roman"/>
                <a:ea typeface="+mn-ea"/>
                <a:cs typeface="Times New Roman"/>
              </a:rPr>
              <a:t>period</a:t>
            </a:r>
            <a:endParaRPr lang="it-IT" sz="2400" b="1" dirty="0">
              <a:solidFill>
                <a:srgbClr val="000090"/>
              </a:solidFill>
              <a:latin typeface="Times New Roman"/>
              <a:ea typeface="+mn-ea"/>
              <a:cs typeface="Times New Roman"/>
            </a:endParaRPr>
          </a:p>
        </p:txBody>
      </p:sp>
      <p:sp>
        <p:nvSpPr>
          <p:cNvPr id="3" name="TextBox 2"/>
          <p:cNvSpPr txBox="1"/>
          <p:nvPr/>
        </p:nvSpPr>
        <p:spPr>
          <a:xfrm>
            <a:off x="6526757" y="6581001"/>
            <a:ext cx="2617243" cy="276999"/>
          </a:xfrm>
          <a:prstGeom prst="rect">
            <a:avLst/>
          </a:prstGeom>
          <a:noFill/>
        </p:spPr>
        <p:txBody>
          <a:bodyPr wrap="square" rtlCol="0">
            <a:spAutoFit/>
          </a:bodyPr>
          <a:lstStyle/>
          <a:p>
            <a:pPr defTabSz="914400"/>
            <a:r>
              <a:rPr lang="en-GB" sz="1200" dirty="0" err="1">
                <a:solidFill>
                  <a:srgbClr val="000000"/>
                </a:solidFill>
                <a:latin typeface="Calibri" pitchFamily="34" charset="0"/>
                <a:ea typeface="+mn-ea"/>
                <a:cs typeface="Times New Roman"/>
              </a:rPr>
              <a:t>Aliberti</a:t>
            </a:r>
            <a:r>
              <a:rPr lang="en-GB" sz="1200" dirty="0">
                <a:solidFill>
                  <a:srgbClr val="000000"/>
                </a:solidFill>
                <a:latin typeface="Calibri" pitchFamily="34" charset="0"/>
                <a:ea typeface="+mn-ea"/>
                <a:cs typeface="Times New Roman"/>
              </a:rPr>
              <a:t> A</a:t>
            </a:r>
            <a:r>
              <a:rPr lang="en-GB" sz="1200" i="1" dirty="0">
                <a:solidFill>
                  <a:srgbClr val="000000"/>
                </a:solidFill>
                <a:latin typeface="Calibri" pitchFamily="34" charset="0"/>
                <a:ea typeface="+mn-ea"/>
                <a:cs typeface="Times New Roman"/>
              </a:rPr>
              <a:t>, et al CID </a:t>
            </a:r>
            <a:r>
              <a:rPr lang="en-GB" sz="1200" dirty="0">
                <a:solidFill>
                  <a:srgbClr val="000000"/>
                </a:solidFill>
                <a:latin typeface="Calibri" pitchFamily="34" charset="0"/>
                <a:ea typeface="+mn-ea"/>
                <a:cs typeface="Times New Roman"/>
              </a:rPr>
              <a:t>2012;54(4):470-8.</a:t>
            </a:r>
          </a:p>
        </p:txBody>
      </p:sp>
    </p:spTree>
    <p:extLst>
      <p:ext uri="{BB962C8B-B14F-4D97-AF65-F5344CB8AC3E}">
        <p14:creationId xmlns:p14="http://schemas.microsoft.com/office/powerpoint/2010/main" val="3593951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20162" name="CasellaDiTesto 6"/>
          <p:cNvSpPr txBox="1">
            <a:spLocks noChangeArrowheads="1"/>
          </p:cNvSpPr>
          <p:nvPr/>
        </p:nvSpPr>
        <p:spPr bwMode="auto">
          <a:xfrm>
            <a:off x="245026" y="833008"/>
            <a:ext cx="895508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algn="ctr" defTabSz="914400" eaLnBrk="1" hangingPunct="1"/>
            <a:r>
              <a:rPr lang="it-IT" sz="3100" b="1" dirty="0" err="1">
                <a:solidFill>
                  <a:srgbClr val="D4001A"/>
                </a:solidFill>
                <a:latin typeface="Times New Roman"/>
                <a:cs typeface="Times New Roman" charset="0"/>
              </a:rPr>
              <a:t>Risk</a:t>
            </a:r>
            <a:r>
              <a:rPr lang="it-IT" sz="3100" b="1" dirty="0">
                <a:solidFill>
                  <a:srgbClr val="D4001A"/>
                </a:solidFill>
                <a:latin typeface="Times New Roman"/>
                <a:cs typeface="Times New Roman" charset="0"/>
              </a:rPr>
              <a:t> </a:t>
            </a:r>
            <a:r>
              <a:rPr lang="it-IT" sz="3100" b="1" dirty="0" err="1">
                <a:solidFill>
                  <a:srgbClr val="D4001A"/>
                </a:solidFill>
                <a:latin typeface="Times New Roman"/>
                <a:cs typeface="Times New Roman" charset="0"/>
              </a:rPr>
              <a:t>Factors</a:t>
            </a:r>
            <a:r>
              <a:rPr lang="it-IT" sz="3100" b="1" dirty="0">
                <a:solidFill>
                  <a:srgbClr val="D4001A"/>
                </a:solidFill>
                <a:latin typeface="Times New Roman"/>
                <a:cs typeface="Times New Roman" charset="0"/>
              </a:rPr>
              <a:t> Analysis: MDR </a:t>
            </a:r>
            <a:r>
              <a:rPr lang="it-IT" sz="3100" b="1" dirty="0" err="1">
                <a:solidFill>
                  <a:srgbClr val="D4001A"/>
                </a:solidFill>
                <a:latin typeface="Times New Roman"/>
                <a:cs typeface="Times New Roman" charset="0"/>
              </a:rPr>
              <a:t>pathogens</a:t>
            </a:r>
            <a:endParaRPr lang="it-IT" sz="3100" b="1" dirty="0">
              <a:solidFill>
                <a:srgbClr val="D4001A"/>
              </a:solidFill>
              <a:latin typeface="Times New Roman"/>
              <a:cs typeface="Times New Roman" charset="0"/>
            </a:endParaRPr>
          </a:p>
        </p:txBody>
      </p:sp>
      <p:pic>
        <p:nvPicPr>
          <p:cNvPr id="220164" name="Immagin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5229" y="1470921"/>
            <a:ext cx="5574682" cy="509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526757" y="6581001"/>
            <a:ext cx="2617243" cy="276999"/>
          </a:xfrm>
          <a:prstGeom prst="rect">
            <a:avLst/>
          </a:prstGeom>
          <a:noFill/>
        </p:spPr>
        <p:txBody>
          <a:bodyPr wrap="square" rtlCol="0">
            <a:spAutoFit/>
          </a:bodyPr>
          <a:lstStyle/>
          <a:p>
            <a:pPr defTabSz="914400"/>
            <a:r>
              <a:rPr lang="en-GB" sz="1200" dirty="0" err="1">
                <a:solidFill>
                  <a:srgbClr val="000000"/>
                </a:solidFill>
                <a:latin typeface="Calibri" pitchFamily="34" charset="0"/>
                <a:ea typeface="+mn-ea"/>
                <a:cs typeface="Times New Roman"/>
              </a:rPr>
              <a:t>Aliberti</a:t>
            </a:r>
            <a:r>
              <a:rPr lang="en-GB" sz="1200" dirty="0">
                <a:solidFill>
                  <a:srgbClr val="000000"/>
                </a:solidFill>
                <a:latin typeface="Calibri" pitchFamily="34" charset="0"/>
                <a:ea typeface="+mn-ea"/>
                <a:cs typeface="Times New Roman"/>
              </a:rPr>
              <a:t> A, </a:t>
            </a:r>
            <a:r>
              <a:rPr lang="en-GB" sz="1200" i="1" dirty="0">
                <a:solidFill>
                  <a:srgbClr val="000000"/>
                </a:solidFill>
                <a:latin typeface="Calibri" pitchFamily="34" charset="0"/>
                <a:ea typeface="+mn-ea"/>
                <a:cs typeface="Times New Roman"/>
              </a:rPr>
              <a:t>et al CID </a:t>
            </a:r>
            <a:r>
              <a:rPr lang="en-GB" sz="1200" dirty="0">
                <a:solidFill>
                  <a:srgbClr val="000000"/>
                </a:solidFill>
                <a:latin typeface="Calibri" pitchFamily="34" charset="0"/>
                <a:ea typeface="+mn-ea"/>
                <a:cs typeface="Times New Roman"/>
              </a:rPr>
              <a:t>2012;54(4):470-8.</a:t>
            </a:r>
          </a:p>
        </p:txBody>
      </p:sp>
      <p:sp>
        <p:nvSpPr>
          <p:cNvPr id="2" name="TextBox 1"/>
          <p:cNvSpPr txBox="1"/>
          <p:nvPr/>
        </p:nvSpPr>
        <p:spPr>
          <a:xfrm>
            <a:off x="20937" y="6398567"/>
            <a:ext cx="2965726" cy="461665"/>
          </a:xfrm>
          <a:prstGeom prst="rect">
            <a:avLst/>
          </a:prstGeom>
          <a:noFill/>
        </p:spPr>
        <p:txBody>
          <a:bodyPr wrap="square" rtlCol="0">
            <a:spAutoFit/>
          </a:bodyPr>
          <a:lstStyle/>
          <a:p>
            <a:pPr defTabSz="914400"/>
            <a:r>
              <a:rPr lang="en-GB" sz="1200" dirty="0">
                <a:solidFill>
                  <a:srgbClr val="000000"/>
                </a:solidFill>
                <a:latin typeface="Calibri" pitchFamily="34" charset="0"/>
                <a:ea typeface="+mn-ea"/>
                <a:cs typeface="Times New Roman"/>
              </a:rPr>
              <a:t>MDR  multi drug </a:t>
            </a:r>
            <a:r>
              <a:rPr lang="en-GB" sz="1200" dirty="0" err="1">
                <a:solidFill>
                  <a:srgbClr val="000000"/>
                </a:solidFill>
                <a:latin typeface="Calibri" pitchFamily="34" charset="0"/>
                <a:ea typeface="+mn-ea"/>
                <a:cs typeface="Times New Roman"/>
              </a:rPr>
              <a:t>resustant</a:t>
            </a:r>
            <a:endParaRPr lang="en-GB" sz="1200" dirty="0">
              <a:solidFill>
                <a:srgbClr val="000000"/>
              </a:solidFill>
              <a:latin typeface="Calibri" pitchFamily="34" charset="0"/>
              <a:ea typeface="+mn-ea"/>
              <a:cs typeface="Times New Roman"/>
            </a:endParaRPr>
          </a:p>
          <a:p>
            <a:pPr defTabSz="914400"/>
            <a:r>
              <a:rPr lang="en-GB" sz="1200" dirty="0">
                <a:solidFill>
                  <a:srgbClr val="000000"/>
                </a:solidFill>
                <a:latin typeface="Calibri" pitchFamily="34" charset="0"/>
                <a:ea typeface="+mn-ea"/>
                <a:cs typeface="Times New Roman"/>
              </a:rPr>
              <a:t>HCAP  health care associated pneumonia</a:t>
            </a:r>
          </a:p>
        </p:txBody>
      </p:sp>
    </p:spTree>
    <p:extLst>
      <p:ext uri="{BB962C8B-B14F-4D97-AF65-F5344CB8AC3E}">
        <p14:creationId xmlns:p14="http://schemas.microsoft.com/office/powerpoint/2010/main" val="1243767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1185"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550" y="846138"/>
            <a:ext cx="7564438" cy="524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526757" y="6581001"/>
            <a:ext cx="2617243" cy="276999"/>
          </a:xfrm>
          <a:prstGeom prst="rect">
            <a:avLst/>
          </a:prstGeom>
          <a:noFill/>
        </p:spPr>
        <p:txBody>
          <a:bodyPr wrap="square" rtlCol="0">
            <a:spAutoFit/>
          </a:bodyPr>
          <a:lstStyle/>
          <a:p>
            <a:pPr defTabSz="914400"/>
            <a:r>
              <a:rPr lang="en-GB" sz="1200" dirty="0" err="1">
                <a:solidFill>
                  <a:srgbClr val="000000"/>
                </a:solidFill>
                <a:latin typeface="Calibri" pitchFamily="34" charset="0"/>
                <a:ea typeface="+mn-ea"/>
                <a:cs typeface="Times New Roman"/>
              </a:rPr>
              <a:t>Aliberti</a:t>
            </a:r>
            <a:r>
              <a:rPr lang="en-GB" sz="1200" dirty="0">
                <a:solidFill>
                  <a:srgbClr val="000000"/>
                </a:solidFill>
                <a:latin typeface="Calibri" pitchFamily="34" charset="0"/>
                <a:ea typeface="+mn-ea"/>
                <a:cs typeface="Times New Roman"/>
              </a:rPr>
              <a:t> A</a:t>
            </a:r>
            <a:r>
              <a:rPr lang="en-GB" sz="1200" i="1" dirty="0">
                <a:solidFill>
                  <a:srgbClr val="000000"/>
                </a:solidFill>
                <a:latin typeface="Calibri" pitchFamily="34" charset="0"/>
                <a:ea typeface="+mn-ea"/>
                <a:cs typeface="Times New Roman"/>
              </a:rPr>
              <a:t>, et al CID </a:t>
            </a:r>
            <a:r>
              <a:rPr lang="en-GB" sz="1200" dirty="0">
                <a:solidFill>
                  <a:srgbClr val="000000"/>
                </a:solidFill>
                <a:latin typeface="Calibri" pitchFamily="34" charset="0"/>
                <a:ea typeface="+mn-ea"/>
                <a:cs typeface="Times New Roman"/>
              </a:rPr>
              <a:t>2012;54(4):470-8.</a:t>
            </a:r>
          </a:p>
        </p:txBody>
      </p:sp>
      <p:sp>
        <p:nvSpPr>
          <p:cNvPr id="2" name="TextBox 1"/>
          <p:cNvSpPr txBox="1"/>
          <p:nvPr/>
        </p:nvSpPr>
        <p:spPr>
          <a:xfrm>
            <a:off x="0" y="6350168"/>
            <a:ext cx="3669819" cy="461665"/>
          </a:xfrm>
          <a:prstGeom prst="rect">
            <a:avLst/>
          </a:prstGeom>
          <a:noFill/>
        </p:spPr>
        <p:txBody>
          <a:bodyPr wrap="square" rtlCol="0">
            <a:spAutoFit/>
          </a:bodyPr>
          <a:lstStyle/>
          <a:p>
            <a:pPr defTabSz="914400"/>
            <a:r>
              <a:rPr lang="en-GB" sz="1200" dirty="0">
                <a:solidFill>
                  <a:srgbClr val="000000"/>
                </a:solidFill>
                <a:latin typeface="Calibri" pitchFamily="34" charset="0"/>
                <a:ea typeface="+mn-ea"/>
                <a:cs typeface="Times New Roman"/>
              </a:rPr>
              <a:t>MDR multi drug resistant</a:t>
            </a:r>
          </a:p>
          <a:p>
            <a:pPr defTabSz="914400"/>
            <a:r>
              <a:rPr lang="en-GB" sz="1200" dirty="0">
                <a:solidFill>
                  <a:srgbClr val="000000"/>
                </a:solidFill>
                <a:latin typeface="Calibri" pitchFamily="34" charset="0"/>
                <a:ea typeface="+mn-ea"/>
                <a:cs typeface="Times New Roman"/>
              </a:rPr>
              <a:t>COPD  chronic obstructive pulmonary disease</a:t>
            </a:r>
          </a:p>
        </p:txBody>
      </p:sp>
    </p:spTree>
    <p:extLst>
      <p:ext uri="{BB962C8B-B14F-4D97-AF65-F5344CB8AC3E}">
        <p14:creationId xmlns:p14="http://schemas.microsoft.com/office/powerpoint/2010/main" val="190086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22209"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76" y="65882"/>
            <a:ext cx="77470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bwMode="auto">
          <a:xfrm>
            <a:off x="1143000" y="5410200"/>
            <a:ext cx="2819400" cy="781050"/>
          </a:xfrm>
          <a:prstGeom prst="rect">
            <a:avLst/>
          </a:prstGeom>
          <a:noFill/>
          <a:ln w="101600" cap="flat" cmpd="sng" algn="ctr">
            <a:solidFill>
              <a:srgbClr val="000090"/>
            </a:solidFill>
            <a:prstDash val="solid"/>
            <a:round/>
            <a:headEnd type="none" w="med" len="med"/>
            <a:tailEnd type="none" w="med" len="med"/>
          </a:ln>
          <a:effectLst/>
        </p:spPr>
        <p:txBody>
          <a:bodyPr/>
          <a:lstStyle/>
          <a:p>
            <a:pPr defTabSz="914400">
              <a:defRPr/>
            </a:pPr>
            <a:endParaRPr lang="en-US" b="1">
              <a:solidFill>
                <a:srgbClr val="FFFFFF"/>
              </a:solidFill>
              <a:effectLst>
                <a:outerShdw blurRad="38100" dist="38100" dir="2700000" algn="tl">
                  <a:srgbClr val="000000">
                    <a:alpha val="43137"/>
                  </a:srgbClr>
                </a:outerShdw>
              </a:effectLst>
              <a:latin typeface="Calibri" pitchFamily="34" charset="0"/>
              <a:ea typeface="+mn-ea"/>
              <a:cs typeface="Times New Roman"/>
            </a:endParaRPr>
          </a:p>
        </p:txBody>
      </p:sp>
      <p:sp>
        <p:nvSpPr>
          <p:cNvPr id="5" name="CasellaDiTesto 4"/>
          <p:cNvSpPr txBox="1"/>
          <p:nvPr/>
        </p:nvSpPr>
        <p:spPr>
          <a:xfrm>
            <a:off x="1333500" y="5349875"/>
            <a:ext cx="2193329" cy="830997"/>
          </a:xfrm>
          <a:prstGeom prst="rect">
            <a:avLst/>
          </a:prstGeom>
          <a:noFill/>
        </p:spPr>
        <p:txBody>
          <a:bodyPr wrap="none">
            <a:spAutoFit/>
          </a:bodyPr>
          <a:lstStyle/>
          <a:p>
            <a:pPr defTabSz="914400">
              <a:defRPr/>
            </a:pPr>
            <a:r>
              <a:rPr lang="it-IT" sz="2400" b="1" dirty="0" err="1">
                <a:solidFill>
                  <a:srgbClr val="000090"/>
                </a:solidFill>
                <a:effectLst>
                  <a:outerShdw blurRad="38100" dist="38100" dir="2700000" algn="tl">
                    <a:srgbClr val="000000">
                      <a:alpha val="43137"/>
                    </a:srgbClr>
                  </a:outerShdw>
                </a:effectLst>
                <a:latin typeface="Calibri" pitchFamily="34" charset="0"/>
                <a:ea typeface="+mn-ea"/>
                <a:cs typeface="Times New Roman"/>
              </a:rPr>
              <a:t>Sensitivity</a:t>
            </a:r>
            <a:r>
              <a:rPr lang="it-IT" sz="2400" b="1" dirty="0">
                <a:solidFill>
                  <a:srgbClr val="000090"/>
                </a:solidFill>
                <a:effectLst>
                  <a:outerShdw blurRad="38100" dist="38100" dir="2700000" algn="tl">
                    <a:srgbClr val="000000">
                      <a:alpha val="43137"/>
                    </a:srgbClr>
                  </a:outerShdw>
                </a:effectLst>
                <a:latin typeface="Calibri" pitchFamily="34" charset="0"/>
                <a:ea typeface="+mn-ea"/>
                <a:cs typeface="Times New Roman"/>
              </a:rPr>
              <a:t>: 75%</a:t>
            </a:r>
          </a:p>
          <a:p>
            <a:pPr defTabSz="914400">
              <a:defRPr/>
            </a:pPr>
            <a:r>
              <a:rPr lang="it-IT" sz="2400" b="1" dirty="0" err="1">
                <a:solidFill>
                  <a:srgbClr val="000090"/>
                </a:solidFill>
                <a:effectLst>
                  <a:outerShdw blurRad="38100" dist="38100" dir="2700000" algn="tl">
                    <a:srgbClr val="000000">
                      <a:alpha val="43137"/>
                    </a:srgbClr>
                  </a:outerShdw>
                </a:effectLst>
                <a:latin typeface="Calibri" pitchFamily="34" charset="0"/>
                <a:ea typeface="+mn-ea"/>
                <a:cs typeface="Times New Roman"/>
              </a:rPr>
              <a:t>Specificity</a:t>
            </a:r>
            <a:r>
              <a:rPr lang="it-IT" sz="2400" b="1" dirty="0">
                <a:solidFill>
                  <a:srgbClr val="000090"/>
                </a:solidFill>
                <a:effectLst>
                  <a:outerShdw blurRad="38100" dist="38100" dir="2700000" algn="tl">
                    <a:srgbClr val="000000">
                      <a:alpha val="43137"/>
                    </a:srgbClr>
                  </a:outerShdw>
                </a:effectLst>
                <a:latin typeface="Calibri" pitchFamily="34" charset="0"/>
                <a:ea typeface="+mn-ea"/>
                <a:cs typeface="Times New Roman"/>
              </a:rPr>
              <a:t>: 71%</a:t>
            </a:r>
            <a:endParaRPr lang="en-US" sz="2400" b="1" dirty="0">
              <a:solidFill>
                <a:srgbClr val="000090"/>
              </a:solidFill>
              <a:effectLst>
                <a:outerShdw blurRad="38100" dist="38100" dir="2700000" algn="tl">
                  <a:srgbClr val="000000">
                    <a:alpha val="43137"/>
                  </a:srgbClr>
                </a:outerShdw>
              </a:effectLst>
              <a:latin typeface="Calibri" pitchFamily="34" charset="0"/>
              <a:ea typeface="+mn-ea"/>
              <a:cs typeface="Times New Roman"/>
            </a:endParaRPr>
          </a:p>
        </p:txBody>
      </p:sp>
      <p:sp>
        <p:nvSpPr>
          <p:cNvPr id="6" name="CasellaDiTesto 5"/>
          <p:cNvSpPr txBox="1"/>
          <p:nvPr/>
        </p:nvSpPr>
        <p:spPr>
          <a:xfrm>
            <a:off x="5778500" y="5740400"/>
            <a:ext cx="2193329" cy="830997"/>
          </a:xfrm>
          <a:prstGeom prst="rect">
            <a:avLst/>
          </a:prstGeom>
          <a:noFill/>
        </p:spPr>
        <p:txBody>
          <a:bodyPr wrap="none">
            <a:spAutoFit/>
          </a:bodyPr>
          <a:lstStyle/>
          <a:p>
            <a:pPr defTabSz="914400">
              <a:defRPr/>
            </a:pPr>
            <a:r>
              <a:rPr lang="it-IT" sz="2400" b="1" dirty="0" err="1">
                <a:solidFill>
                  <a:srgbClr val="FF0000"/>
                </a:solidFill>
                <a:effectLst>
                  <a:outerShdw blurRad="38100" dist="38100" dir="2700000" algn="tl">
                    <a:srgbClr val="000000">
                      <a:alpha val="43137"/>
                    </a:srgbClr>
                  </a:outerShdw>
                </a:effectLst>
                <a:latin typeface="Calibri" pitchFamily="34" charset="0"/>
                <a:ea typeface="+mn-ea"/>
                <a:cs typeface="Times New Roman"/>
              </a:rPr>
              <a:t>Sensitivity</a:t>
            </a:r>
            <a:r>
              <a:rPr lang="it-IT" sz="2400" b="1" dirty="0">
                <a:solidFill>
                  <a:srgbClr val="FF0000"/>
                </a:solidFill>
                <a:effectLst>
                  <a:outerShdw blurRad="38100" dist="38100" dir="2700000" algn="tl">
                    <a:srgbClr val="000000">
                      <a:alpha val="43137"/>
                    </a:srgbClr>
                  </a:outerShdw>
                </a:effectLst>
                <a:latin typeface="Calibri" pitchFamily="34" charset="0"/>
                <a:ea typeface="+mn-ea"/>
                <a:cs typeface="Times New Roman"/>
              </a:rPr>
              <a:t>: 78%</a:t>
            </a:r>
          </a:p>
          <a:p>
            <a:pPr defTabSz="914400">
              <a:defRPr/>
            </a:pPr>
            <a:r>
              <a:rPr lang="it-IT" sz="2400" b="1" dirty="0" err="1">
                <a:solidFill>
                  <a:srgbClr val="FF0000"/>
                </a:solidFill>
                <a:effectLst>
                  <a:outerShdw blurRad="38100" dist="38100" dir="2700000" algn="tl">
                    <a:srgbClr val="000000">
                      <a:alpha val="43137"/>
                    </a:srgbClr>
                  </a:outerShdw>
                </a:effectLst>
                <a:latin typeface="Calibri" pitchFamily="34" charset="0"/>
                <a:ea typeface="+mn-ea"/>
                <a:cs typeface="Times New Roman"/>
              </a:rPr>
              <a:t>Specificity</a:t>
            </a:r>
            <a:r>
              <a:rPr lang="it-IT" sz="2400" b="1" dirty="0">
                <a:solidFill>
                  <a:srgbClr val="FF0000"/>
                </a:solidFill>
                <a:effectLst>
                  <a:outerShdw blurRad="38100" dist="38100" dir="2700000" algn="tl">
                    <a:srgbClr val="000000">
                      <a:alpha val="43137"/>
                    </a:srgbClr>
                  </a:outerShdw>
                </a:effectLst>
                <a:latin typeface="Calibri" pitchFamily="34" charset="0"/>
                <a:ea typeface="+mn-ea"/>
                <a:cs typeface="Times New Roman"/>
              </a:rPr>
              <a:t>: 56%</a:t>
            </a:r>
            <a:endParaRPr lang="en-US" sz="2400" b="1" dirty="0">
              <a:solidFill>
                <a:srgbClr val="FF0000"/>
              </a:solidFill>
              <a:effectLst>
                <a:outerShdw blurRad="38100" dist="38100" dir="2700000" algn="tl">
                  <a:srgbClr val="000000">
                    <a:alpha val="43137"/>
                  </a:srgbClr>
                </a:outerShdw>
              </a:effectLst>
              <a:latin typeface="Calibri" pitchFamily="34" charset="0"/>
              <a:ea typeface="+mn-ea"/>
              <a:cs typeface="Times New Roman"/>
            </a:endParaRPr>
          </a:p>
        </p:txBody>
      </p:sp>
      <p:sp>
        <p:nvSpPr>
          <p:cNvPr id="8" name="CasellaDiTesto 7"/>
          <p:cNvSpPr txBox="1"/>
          <p:nvPr/>
        </p:nvSpPr>
        <p:spPr>
          <a:xfrm>
            <a:off x="5524500" y="5307013"/>
            <a:ext cx="2575795" cy="523220"/>
          </a:xfrm>
          <a:prstGeom prst="rect">
            <a:avLst/>
          </a:prstGeom>
          <a:noFill/>
        </p:spPr>
        <p:txBody>
          <a:bodyPr wrap="none">
            <a:spAutoFit/>
          </a:bodyPr>
          <a:lstStyle/>
          <a:p>
            <a:pPr defTabSz="914400">
              <a:defRPr/>
            </a:pPr>
            <a:r>
              <a:rPr lang="it-IT" sz="2800" b="1" u="sng" dirty="0">
                <a:solidFill>
                  <a:srgbClr val="FF0000"/>
                </a:solidFill>
                <a:effectLst>
                  <a:outerShdw blurRad="38100" dist="38100" dir="2700000" algn="tl">
                    <a:srgbClr val="000000">
                      <a:alpha val="43137"/>
                    </a:srgbClr>
                  </a:outerShdw>
                </a:effectLst>
                <a:latin typeface="Calibri" pitchFamily="34" charset="0"/>
                <a:ea typeface="+mn-ea"/>
                <a:cs typeface="Times New Roman"/>
              </a:rPr>
              <a:t>HCAP  </a:t>
            </a:r>
            <a:r>
              <a:rPr lang="it-IT" sz="2800" b="1" u="sng" dirty="0" err="1">
                <a:solidFill>
                  <a:srgbClr val="FF0000"/>
                </a:solidFill>
                <a:effectLst>
                  <a:outerShdw blurRad="38100" dist="38100" dir="2700000" algn="tl">
                    <a:srgbClr val="000000">
                      <a:alpha val="43137"/>
                    </a:srgbClr>
                  </a:outerShdw>
                </a:effectLst>
                <a:latin typeface="Calibri" pitchFamily="34" charset="0"/>
                <a:ea typeface="+mn-ea"/>
                <a:cs typeface="Times New Roman"/>
              </a:rPr>
              <a:t>approach</a:t>
            </a:r>
            <a:endParaRPr lang="en-US" sz="2800" b="1" u="sng" dirty="0">
              <a:solidFill>
                <a:srgbClr val="FF0000"/>
              </a:solidFill>
              <a:effectLst>
                <a:outerShdw blurRad="38100" dist="38100" dir="2700000" algn="tl">
                  <a:srgbClr val="000000">
                    <a:alpha val="43137"/>
                  </a:srgbClr>
                </a:outerShdw>
              </a:effectLst>
              <a:latin typeface="Calibri" pitchFamily="34" charset="0"/>
              <a:ea typeface="+mn-ea"/>
              <a:cs typeface="Times New Roman"/>
            </a:endParaRPr>
          </a:p>
        </p:txBody>
      </p:sp>
      <p:sp>
        <p:nvSpPr>
          <p:cNvPr id="9" name="Rettangolo 8"/>
          <p:cNvSpPr/>
          <p:nvPr/>
        </p:nvSpPr>
        <p:spPr bwMode="auto">
          <a:xfrm flipV="1">
            <a:off x="5409955" y="5267697"/>
            <a:ext cx="3081321" cy="1293406"/>
          </a:xfrm>
          <a:prstGeom prst="rect">
            <a:avLst/>
          </a:prstGeom>
          <a:noFill/>
          <a:ln w="101600" cap="flat" cmpd="sng" algn="ctr">
            <a:solidFill>
              <a:srgbClr val="FF0000"/>
            </a:solidFill>
            <a:prstDash val="solid"/>
            <a:round/>
            <a:headEnd type="none" w="med" len="med"/>
            <a:tailEnd type="none" w="med" len="med"/>
          </a:ln>
          <a:effectLst/>
        </p:spPr>
        <p:txBody>
          <a:bodyPr/>
          <a:lstStyle/>
          <a:p>
            <a:pPr defTabSz="914400">
              <a:defRPr/>
            </a:pPr>
            <a:endParaRPr lang="en-US" b="1">
              <a:solidFill>
                <a:srgbClr val="FFFF00"/>
              </a:solidFill>
              <a:effectLst>
                <a:outerShdw blurRad="38100" dist="38100" dir="2700000" algn="tl">
                  <a:srgbClr val="000000">
                    <a:alpha val="43137"/>
                  </a:srgbClr>
                </a:outerShdw>
              </a:effectLst>
              <a:latin typeface="Calibri" pitchFamily="34" charset="0"/>
              <a:ea typeface="+mn-ea"/>
              <a:cs typeface="Times New Roman"/>
            </a:endParaRPr>
          </a:p>
        </p:txBody>
      </p:sp>
      <p:sp>
        <p:nvSpPr>
          <p:cNvPr id="10" name="TextBox 9"/>
          <p:cNvSpPr txBox="1"/>
          <p:nvPr/>
        </p:nvSpPr>
        <p:spPr>
          <a:xfrm>
            <a:off x="6516216" y="6581001"/>
            <a:ext cx="2627785" cy="276999"/>
          </a:xfrm>
          <a:prstGeom prst="rect">
            <a:avLst/>
          </a:prstGeom>
          <a:noFill/>
        </p:spPr>
        <p:txBody>
          <a:bodyPr wrap="square" rtlCol="0">
            <a:spAutoFit/>
          </a:bodyPr>
          <a:lstStyle/>
          <a:p>
            <a:pPr defTabSz="914400"/>
            <a:r>
              <a:rPr lang="en-GB" sz="1200" dirty="0" err="1">
                <a:solidFill>
                  <a:srgbClr val="000000"/>
                </a:solidFill>
                <a:latin typeface="Calibri" pitchFamily="34" charset="0"/>
                <a:ea typeface="+mn-ea"/>
                <a:cs typeface="Times New Roman"/>
              </a:rPr>
              <a:t>Aliberti</a:t>
            </a:r>
            <a:r>
              <a:rPr lang="en-GB" sz="1200" dirty="0">
                <a:solidFill>
                  <a:srgbClr val="000000"/>
                </a:solidFill>
                <a:latin typeface="Calibri" pitchFamily="34" charset="0"/>
                <a:ea typeface="+mn-ea"/>
                <a:cs typeface="Times New Roman"/>
              </a:rPr>
              <a:t> A, </a:t>
            </a:r>
            <a:r>
              <a:rPr lang="en-GB" sz="1200" i="1" dirty="0">
                <a:solidFill>
                  <a:srgbClr val="000000"/>
                </a:solidFill>
                <a:latin typeface="Calibri" pitchFamily="34" charset="0"/>
                <a:ea typeface="+mn-ea"/>
                <a:cs typeface="Times New Roman"/>
              </a:rPr>
              <a:t>et al CID </a:t>
            </a:r>
            <a:r>
              <a:rPr lang="en-GB" sz="1200" dirty="0">
                <a:solidFill>
                  <a:srgbClr val="000000"/>
                </a:solidFill>
                <a:latin typeface="Calibri" pitchFamily="34" charset="0"/>
                <a:ea typeface="+mn-ea"/>
                <a:cs typeface="Times New Roman"/>
              </a:rPr>
              <a:t>2012;54(4):470-8.</a:t>
            </a:r>
          </a:p>
        </p:txBody>
      </p:sp>
      <p:sp>
        <p:nvSpPr>
          <p:cNvPr id="3" name="TextBox 2"/>
          <p:cNvSpPr txBox="1"/>
          <p:nvPr/>
        </p:nvSpPr>
        <p:spPr>
          <a:xfrm>
            <a:off x="179512" y="6587825"/>
            <a:ext cx="2782553" cy="276999"/>
          </a:xfrm>
          <a:prstGeom prst="rect">
            <a:avLst/>
          </a:prstGeom>
          <a:noFill/>
        </p:spPr>
        <p:txBody>
          <a:bodyPr wrap="square" rtlCol="0">
            <a:spAutoFit/>
          </a:bodyPr>
          <a:lstStyle/>
          <a:p>
            <a:pPr defTabSz="914400"/>
            <a:r>
              <a:rPr lang="en-GB" sz="1200" b="1" dirty="0">
                <a:solidFill>
                  <a:srgbClr val="000000"/>
                </a:solidFill>
                <a:latin typeface="Calibri" pitchFamily="34" charset="0"/>
                <a:ea typeface="+mn-ea"/>
                <a:cs typeface="Times New Roman"/>
              </a:rPr>
              <a:t>HCAP health care associated pneumonia</a:t>
            </a:r>
          </a:p>
        </p:txBody>
      </p:sp>
    </p:spTree>
    <p:extLst>
      <p:ext uri="{BB962C8B-B14F-4D97-AF65-F5344CB8AC3E}">
        <p14:creationId xmlns:p14="http://schemas.microsoft.com/office/powerpoint/2010/main" val="313167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re 1"/>
          <p:cNvSpPr>
            <a:spLocks noGrp="1"/>
          </p:cNvSpPr>
          <p:nvPr>
            <p:ph type="title"/>
          </p:nvPr>
        </p:nvSpPr>
        <p:spPr>
          <a:xfrm>
            <a:off x="457200" y="188913"/>
            <a:ext cx="8229600" cy="984250"/>
          </a:xfrm>
        </p:spPr>
        <p:txBody>
          <a:bodyPr/>
          <a:lstStyle/>
          <a:p>
            <a:pPr eaLnBrk="1" hangingPunct="1"/>
            <a:r>
              <a:rPr lang="en-US" b="1" cap="none">
                <a:solidFill>
                  <a:srgbClr val="FF0000"/>
                </a:solidFill>
                <a:latin typeface="Arial" charset="0"/>
                <a:cs typeface="Arial" charset="0"/>
              </a:rPr>
              <a:t>European Lung White Book</a:t>
            </a:r>
          </a:p>
        </p:txBody>
      </p:sp>
      <p:pic>
        <p:nvPicPr>
          <p:cNvPr id="202754" name="Picture 3" descr="X:\ERS Congresses\Barcelona 2013\Final programme\FP Publications\Covers\White book cov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3175" y="981075"/>
            <a:ext cx="3917950" cy="46291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02755" name="CasellaDiTesto 1"/>
          <p:cNvSpPr txBox="1">
            <a:spLocks noChangeArrowheads="1"/>
          </p:cNvSpPr>
          <p:nvPr/>
        </p:nvSpPr>
        <p:spPr bwMode="auto">
          <a:xfrm>
            <a:off x="2843213" y="5867400"/>
            <a:ext cx="334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it-IT" sz="1800" b="1" dirty="0" smtClean="0">
                <a:solidFill>
                  <a:srgbClr val="FF0000"/>
                </a:solidFill>
                <a:latin typeface="Arial" charset="0"/>
              </a:rPr>
              <a:t>http://www.erswhitebook.org</a:t>
            </a:r>
          </a:p>
        </p:txBody>
      </p:sp>
    </p:spTree>
    <p:extLst>
      <p:ext uri="{BB962C8B-B14F-4D97-AF65-F5344CB8AC3E}">
        <p14:creationId xmlns:p14="http://schemas.microsoft.com/office/powerpoint/2010/main" val="348076830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sellaDiTesto 6"/>
          <p:cNvSpPr txBox="1">
            <a:spLocks noChangeArrowheads="1"/>
          </p:cNvSpPr>
          <p:nvPr/>
        </p:nvSpPr>
        <p:spPr bwMode="auto">
          <a:xfrm>
            <a:off x="76203" y="5"/>
            <a:ext cx="8954911" cy="569913"/>
          </a:xfrm>
          <a:prstGeom prst="rect">
            <a:avLst/>
          </a:prstGeom>
          <a:noFill/>
          <a:ln w="9525">
            <a:noFill/>
            <a:miter lim="800000"/>
            <a:headEnd/>
            <a:tailEnd/>
          </a:ln>
        </p:spPr>
        <p:txBody>
          <a:bodyPr>
            <a:prstTxWarp prst="textNoShape">
              <a:avLst/>
            </a:prstTxWarp>
            <a:spAutoFit/>
          </a:bodyPr>
          <a:lstStyle/>
          <a:p>
            <a:pPr algn="ctr" defTabSz="914400"/>
            <a:r>
              <a:rPr lang="it-IT" sz="3100" b="1" dirty="0" err="1">
                <a:solidFill>
                  <a:srgbClr val="FF0000"/>
                </a:solidFill>
                <a:latin typeface="Calibri" pitchFamily="34" charset="0"/>
                <a:ea typeface="Times New Roman" pitchFamily="-84" charset="0"/>
                <a:cs typeface="Times New Roman"/>
              </a:rPr>
              <a:t>Risk</a:t>
            </a:r>
            <a:r>
              <a:rPr lang="it-IT" sz="3100" b="1" dirty="0">
                <a:solidFill>
                  <a:srgbClr val="FF0000"/>
                </a:solidFill>
                <a:latin typeface="Calibri" pitchFamily="34" charset="0"/>
                <a:ea typeface="Times New Roman" pitchFamily="-84" charset="0"/>
                <a:cs typeface="Times New Roman"/>
              </a:rPr>
              <a:t> </a:t>
            </a:r>
            <a:r>
              <a:rPr lang="it-IT" sz="3100" b="1" dirty="0" err="1">
                <a:solidFill>
                  <a:srgbClr val="FF0000"/>
                </a:solidFill>
                <a:latin typeface="Calibri" pitchFamily="34" charset="0"/>
                <a:ea typeface="Times New Roman" pitchFamily="-84" charset="0"/>
                <a:cs typeface="Times New Roman"/>
              </a:rPr>
              <a:t>Factors</a:t>
            </a:r>
            <a:r>
              <a:rPr lang="it-IT" sz="3100" b="1" dirty="0">
                <a:solidFill>
                  <a:srgbClr val="FF0000"/>
                </a:solidFill>
                <a:latin typeface="Calibri" pitchFamily="34" charset="0"/>
                <a:ea typeface="Times New Roman" pitchFamily="-84" charset="0"/>
                <a:cs typeface="Times New Roman"/>
              </a:rPr>
              <a:t> </a:t>
            </a:r>
            <a:r>
              <a:rPr lang="it-IT" sz="3100" b="1" dirty="0" err="1">
                <a:solidFill>
                  <a:srgbClr val="FF0000"/>
                </a:solidFill>
                <a:latin typeface="Calibri" pitchFamily="34" charset="0"/>
                <a:ea typeface="Times New Roman" pitchFamily="-84" charset="0"/>
                <a:cs typeface="Times New Roman"/>
              </a:rPr>
              <a:t>Analysis</a:t>
            </a:r>
            <a:r>
              <a:rPr lang="it-IT" sz="3100" b="1" dirty="0">
                <a:solidFill>
                  <a:srgbClr val="FF0000"/>
                </a:solidFill>
                <a:latin typeface="Calibri" pitchFamily="34" charset="0"/>
                <a:ea typeface="Times New Roman" pitchFamily="-84" charset="0"/>
                <a:cs typeface="Times New Roman"/>
              </a:rPr>
              <a:t> </a:t>
            </a:r>
            <a:r>
              <a:rPr lang="it-IT" sz="3100" b="1" dirty="0" err="1">
                <a:solidFill>
                  <a:srgbClr val="FF0000"/>
                </a:solidFill>
                <a:latin typeface="Calibri" pitchFamily="34" charset="0"/>
                <a:ea typeface="Times New Roman" pitchFamily="-84" charset="0"/>
                <a:cs typeface="Times New Roman"/>
              </a:rPr>
              <a:t>for</a:t>
            </a:r>
            <a:r>
              <a:rPr lang="it-IT" sz="3100" b="1" dirty="0">
                <a:solidFill>
                  <a:srgbClr val="FF0000"/>
                </a:solidFill>
                <a:latin typeface="Calibri" pitchFamily="34" charset="0"/>
                <a:ea typeface="Times New Roman" pitchFamily="-84" charset="0"/>
                <a:cs typeface="Times New Roman"/>
              </a:rPr>
              <a:t> MDR </a:t>
            </a:r>
            <a:r>
              <a:rPr lang="it-IT" sz="3100" b="1" dirty="0" err="1">
                <a:solidFill>
                  <a:srgbClr val="FF0000"/>
                </a:solidFill>
                <a:latin typeface="Calibri" pitchFamily="34" charset="0"/>
                <a:ea typeface="Times New Roman" pitchFamily="-84" charset="0"/>
                <a:cs typeface="Times New Roman"/>
              </a:rPr>
              <a:t>pathogens</a:t>
            </a:r>
            <a:endParaRPr lang="it-IT" sz="3100" b="1" dirty="0">
              <a:solidFill>
                <a:srgbClr val="FF0000"/>
              </a:solidFill>
              <a:latin typeface="Calibri" pitchFamily="34" charset="0"/>
              <a:ea typeface="Times New Roman" pitchFamily="-84" charset="0"/>
              <a:cs typeface="Times New Roman"/>
            </a:endParaRPr>
          </a:p>
        </p:txBody>
      </p:sp>
      <p:sp>
        <p:nvSpPr>
          <p:cNvPr id="10" name="CasellaDiTesto 9"/>
          <p:cNvSpPr txBox="1"/>
          <p:nvPr/>
        </p:nvSpPr>
        <p:spPr>
          <a:xfrm>
            <a:off x="250135" y="521317"/>
            <a:ext cx="8412865" cy="646331"/>
          </a:xfrm>
          <a:prstGeom prst="rect">
            <a:avLst/>
          </a:prstGeom>
          <a:noFill/>
        </p:spPr>
        <p:txBody>
          <a:bodyPr wrap="square" rtlCol="0">
            <a:spAutoFit/>
          </a:bodyPr>
          <a:lstStyle/>
          <a:p>
            <a:pPr algn="ctr" defTabSz="914400"/>
            <a:r>
              <a:rPr lang="it-IT" sz="3600" b="1" dirty="0">
                <a:solidFill>
                  <a:srgbClr val="000090"/>
                </a:solidFill>
                <a:latin typeface="Calibri" pitchFamily="34" charset="0"/>
                <a:ea typeface="+mn-ea"/>
                <a:cs typeface="Times New Roman"/>
              </a:rPr>
              <a:t>A </a:t>
            </a:r>
            <a:r>
              <a:rPr lang="it-IT" sz="3600" b="1" dirty="0" err="1" smtClean="0">
                <a:solidFill>
                  <a:srgbClr val="000090"/>
                </a:solidFill>
                <a:latin typeface="Calibri" pitchFamily="34" charset="0"/>
                <a:ea typeface="+mn-ea"/>
                <a:cs typeface="Times New Roman"/>
              </a:rPr>
              <a:t>probabilistic</a:t>
            </a:r>
            <a:r>
              <a:rPr lang="it-IT" sz="3600" b="1" dirty="0" smtClean="0">
                <a:solidFill>
                  <a:srgbClr val="000090"/>
                </a:solidFill>
                <a:latin typeface="Calibri" pitchFamily="34" charset="0"/>
                <a:ea typeface="+mn-ea"/>
                <a:cs typeface="Times New Roman"/>
              </a:rPr>
              <a:t> </a:t>
            </a:r>
            <a:r>
              <a:rPr lang="it-IT" sz="3600" b="1" dirty="0" err="1">
                <a:solidFill>
                  <a:srgbClr val="000090"/>
                </a:solidFill>
                <a:latin typeface="Calibri" pitchFamily="34" charset="0"/>
                <a:ea typeface="+mn-ea"/>
                <a:cs typeface="Times New Roman"/>
              </a:rPr>
              <a:t>approach</a:t>
            </a:r>
            <a:endParaRPr lang="it-IT" sz="3600" b="1" dirty="0">
              <a:solidFill>
                <a:srgbClr val="000090"/>
              </a:solidFill>
              <a:latin typeface="Calibri" pitchFamily="34" charset="0"/>
              <a:ea typeface="+mn-ea"/>
              <a:cs typeface="Times New Roman"/>
            </a:endParaRPr>
          </a:p>
        </p:txBody>
      </p:sp>
    </p:spTree>
    <p:extLst>
      <p:ext uri="{BB962C8B-B14F-4D97-AF65-F5344CB8AC3E}">
        <p14:creationId xmlns:p14="http://schemas.microsoft.com/office/powerpoint/2010/main" val="6487524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sellaDiTesto 6"/>
          <p:cNvSpPr txBox="1">
            <a:spLocks noChangeArrowheads="1"/>
          </p:cNvSpPr>
          <p:nvPr/>
        </p:nvSpPr>
        <p:spPr bwMode="auto">
          <a:xfrm>
            <a:off x="76203" y="5"/>
            <a:ext cx="8954911" cy="569913"/>
          </a:xfrm>
          <a:prstGeom prst="rect">
            <a:avLst/>
          </a:prstGeom>
          <a:noFill/>
          <a:ln w="9525">
            <a:noFill/>
            <a:miter lim="800000"/>
            <a:headEnd/>
            <a:tailEnd/>
          </a:ln>
        </p:spPr>
        <p:txBody>
          <a:bodyPr>
            <a:prstTxWarp prst="textNoShape">
              <a:avLst/>
            </a:prstTxWarp>
            <a:spAutoFit/>
          </a:bodyPr>
          <a:lstStyle/>
          <a:p>
            <a:pPr algn="ctr" defTabSz="914400"/>
            <a:r>
              <a:rPr lang="it-IT" sz="3100" b="1" dirty="0" err="1">
                <a:solidFill>
                  <a:srgbClr val="FF0000"/>
                </a:solidFill>
                <a:latin typeface="Calibri" pitchFamily="34" charset="0"/>
                <a:ea typeface="Times New Roman" pitchFamily="-84" charset="0"/>
                <a:cs typeface="Times New Roman"/>
              </a:rPr>
              <a:t>Risk</a:t>
            </a:r>
            <a:r>
              <a:rPr lang="it-IT" sz="3100" b="1" dirty="0">
                <a:solidFill>
                  <a:srgbClr val="FF0000"/>
                </a:solidFill>
                <a:latin typeface="Calibri" pitchFamily="34" charset="0"/>
                <a:ea typeface="Times New Roman" pitchFamily="-84" charset="0"/>
                <a:cs typeface="Times New Roman"/>
              </a:rPr>
              <a:t> </a:t>
            </a:r>
            <a:r>
              <a:rPr lang="it-IT" sz="3100" b="1" dirty="0" err="1">
                <a:solidFill>
                  <a:srgbClr val="FF0000"/>
                </a:solidFill>
                <a:latin typeface="Calibri" pitchFamily="34" charset="0"/>
                <a:ea typeface="Times New Roman" pitchFamily="-84" charset="0"/>
                <a:cs typeface="Times New Roman"/>
              </a:rPr>
              <a:t>Factors</a:t>
            </a:r>
            <a:r>
              <a:rPr lang="it-IT" sz="3100" b="1" dirty="0">
                <a:solidFill>
                  <a:srgbClr val="FF0000"/>
                </a:solidFill>
                <a:latin typeface="Calibri" pitchFamily="34" charset="0"/>
                <a:ea typeface="Times New Roman" pitchFamily="-84" charset="0"/>
                <a:cs typeface="Times New Roman"/>
              </a:rPr>
              <a:t> </a:t>
            </a:r>
            <a:r>
              <a:rPr lang="it-IT" sz="3100" b="1" dirty="0" err="1">
                <a:solidFill>
                  <a:srgbClr val="FF0000"/>
                </a:solidFill>
                <a:latin typeface="Calibri" pitchFamily="34" charset="0"/>
                <a:ea typeface="Times New Roman" pitchFamily="-84" charset="0"/>
                <a:cs typeface="Times New Roman"/>
              </a:rPr>
              <a:t>Analysis</a:t>
            </a:r>
            <a:r>
              <a:rPr lang="it-IT" sz="3100" b="1" dirty="0">
                <a:solidFill>
                  <a:srgbClr val="FF0000"/>
                </a:solidFill>
                <a:latin typeface="Calibri" pitchFamily="34" charset="0"/>
                <a:ea typeface="Times New Roman" pitchFamily="-84" charset="0"/>
                <a:cs typeface="Times New Roman"/>
              </a:rPr>
              <a:t> </a:t>
            </a:r>
            <a:r>
              <a:rPr lang="it-IT" sz="3100" b="1" dirty="0" err="1">
                <a:solidFill>
                  <a:srgbClr val="FF0000"/>
                </a:solidFill>
                <a:latin typeface="Calibri" pitchFamily="34" charset="0"/>
                <a:ea typeface="Times New Roman" pitchFamily="-84" charset="0"/>
                <a:cs typeface="Times New Roman"/>
              </a:rPr>
              <a:t>for</a:t>
            </a:r>
            <a:r>
              <a:rPr lang="it-IT" sz="3100" b="1" dirty="0">
                <a:solidFill>
                  <a:srgbClr val="FF0000"/>
                </a:solidFill>
                <a:latin typeface="Calibri" pitchFamily="34" charset="0"/>
                <a:ea typeface="Times New Roman" pitchFamily="-84" charset="0"/>
                <a:cs typeface="Times New Roman"/>
              </a:rPr>
              <a:t> MDR </a:t>
            </a:r>
            <a:r>
              <a:rPr lang="it-IT" sz="3100" b="1" dirty="0" err="1">
                <a:solidFill>
                  <a:srgbClr val="FF0000"/>
                </a:solidFill>
                <a:latin typeface="Calibri" pitchFamily="34" charset="0"/>
                <a:ea typeface="Times New Roman" pitchFamily="-84" charset="0"/>
                <a:cs typeface="Times New Roman"/>
              </a:rPr>
              <a:t>pathogens</a:t>
            </a:r>
            <a:endParaRPr lang="it-IT" sz="3100" b="1" dirty="0">
              <a:solidFill>
                <a:srgbClr val="FF0000"/>
              </a:solidFill>
              <a:latin typeface="Calibri" pitchFamily="34" charset="0"/>
              <a:ea typeface="Times New Roman" pitchFamily="-84" charset="0"/>
              <a:cs typeface="Times New Roman"/>
            </a:endParaRPr>
          </a:p>
        </p:txBody>
      </p:sp>
      <p:sp>
        <p:nvSpPr>
          <p:cNvPr id="4" name="CasellaDiTesto 3"/>
          <p:cNvSpPr txBox="1"/>
          <p:nvPr/>
        </p:nvSpPr>
        <p:spPr>
          <a:xfrm>
            <a:off x="250135" y="521317"/>
            <a:ext cx="8412865" cy="646331"/>
          </a:xfrm>
          <a:prstGeom prst="rect">
            <a:avLst/>
          </a:prstGeom>
          <a:noFill/>
        </p:spPr>
        <p:txBody>
          <a:bodyPr wrap="square" rtlCol="0">
            <a:spAutoFit/>
          </a:bodyPr>
          <a:lstStyle/>
          <a:p>
            <a:pPr algn="ctr" defTabSz="914400"/>
            <a:r>
              <a:rPr lang="it-IT" sz="3600" b="1" dirty="0">
                <a:solidFill>
                  <a:srgbClr val="000090"/>
                </a:solidFill>
                <a:latin typeface="Calibri" pitchFamily="34" charset="0"/>
                <a:ea typeface="+mn-ea"/>
                <a:cs typeface="Times New Roman"/>
              </a:rPr>
              <a:t>A </a:t>
            </a:r>
            <a:r>
              <a:rPr lang="it-IT" sz="3600" b="1" dirty="0" err="1" smtClean="0">
                <a:solidFill>
                  <a:srgbClr val="000090"/>
                </a:solidFill>
                <a:latin typeface="Calibri" pitchFamily="34" charset="0"/>
                <a:ea typeface="+mn-ea"/>
                <a:cs typeface="Times New Roman"/>
              </a:rPr>
              <a:t>probabilistic</a:t>
            </a:r>
            <a:r>
              <a:rPr lang="it-IT" sz="3600" b="1" dirty="0" smtClean="0">
                <a:solidFill>
                  <a:srgbClr val="000090"/>
                </a:solidFill>
                <a:latin typeface="Calibri" pitchFamily="34" charset="0"/>
                <a:ea typeface="+mn-ea"/>
                <a:cs typeface="Times New Roman"/>
              </a:rPr>
              <a:t> </a:t>
            </a:r>
            <a:r>
              <a:rPr lang="it-IT" sz="3600" b="1" dirty="0" err="1">
                <a:solidFill>
                  <a:srgbClr val="000090"/>
                </a:solidFill>
                <a:latin typeface="Calibri" pitchFamily="34" charset="0"/>
                <a:ea typeface="+mn-ea"/>
                <a:cs typeface="Times New Roman"/>
              </a:rPr>
              <a:t>approach</a:t>
            </a:r>
            <a:endParaRPr lang="it-IT" sz="3600" b="1" dirty="0">
              <a:solidFill>
                <a:srgbClr val="000090"/>
              </a:solidFill>
              <a:latin typeface="Calibri" pitchFamily="34" charset="0"/>
              <a:ea typeface="+mn-ea"/>
              <a:cs typeface="Times New Roman"/>
            </a:endParaRPr>
          </a:p>
        </p:txBody>
      </p:sp>
      <p:pic>
        <p:nvPicPr>
          <p:cNvPr id="12" name="Immagine 11"/>
          <p:cNvPicPr>
            <a:picLocks noChangeAspect="1"/>
          </p:cNvPicPr>
          <p:nvPr/>
        </p:nvPicPr>
        <p:blipFill>
          <a:blip r:embed="rId2" cstate="print"/>
          <a:stretch>
            <a:fillRect/>
          </a:stretch>
        </p:blipFill>
        <p:spPr>
          <a:xfrm>
            <a:off x="3906188" y="1953061"/>
            <a:ext cx="5116864" cy="1160969"/>
          </a:xfrm>
          <a:prstGeom prst="rect">
            <a:avLst/>
          </a:prstGeom>
        </p:spPr>
      </p:pic>
      <p:pic>
        <p:nvPicPr>
          <p:cNvPr id="13" name="Immagine 12"/>
          <p:cNvPicPr>
            <a:picLocks noChangeAspect="1"/>
          </p:cNvPicPr>
          <p:nvPr/>
        </p:nvPicPr>
        <p:blipFill>
          <a:blip r:embed="rId3" cstate="print"/>
          <a:stretch>
            <a:fillRect/>
          </a:stretch>
        </p:blipFill>
        <p:spPr>
          <a:xfrm>
            <a:off x="519492" y="1452717"/>
            <a:ext cx="3110264" cy="914324"/>
          </a:xfrm>
          <a:prstGeom prst="rect">
            <a:avLst/>
          </a:prstGeom>
        </p:spPr>
      </p:pic>
      <p:pic>
        <p:nvPicPr>
          <p:cNvPr id="14" name="Immagine 13"/>
          <p:cNvPicPr>
            <a:picLocks noChangeAspect="1"/>
          </p:cNvPicPr>
          <p:nvPr/>
        </p:nvPicPr>
        <p:blipFill>
          <a:blip r:embed="rId4" cstate="print"/>
          <a:stretch>
            <a:fillRect/>
          </a:stretch>
        </p:blipFill>
        <p:spPr>
          <a:xfrm>
            <a:off x="410758" y="3303037"/>
            <a:ext cx="4138786" cy="902255"/>
          </a:xfrm>
          <a:prstGeom prst="rect">
            <a:avLst/>
          </a:prstGeom>
        </p:spPr>
      </p:pic>
      <p:pic>
        <p:nvPicPr>
          <p:cNvPr id="15" name="Immagine 14"/>
          <p:cNvPicPr>
            <a:picLocks noChangeAspect="1"/>
          </p:cNvPicPr>
          <p:nvPr/>
        </p:nvPicPr>
        <p:blipFill>
          <a:blip r:embed="rId5" cstate="print"/>
          <a:stretch>
            <a:fillRect/>
          </a:stretch>
        </p:blipFill>
        <p:spPr>
          <a:xfrm>
            <a:off x="4787516" y="3638701"/>
            <a:ext cx="3567644" cy="1134278"/>
          </a:xfrm>
          <a:prstGeom prst="rect">
            <a:avLst/>
          </a:prstGeom>
        </p:spPr>
      </p:pic>
      <p:pic>
        <p:nvPicPr>
          <p:cNvPr id="9" name="Immagine 8"/>
          <p:cNvPicPr>
            <a:picLocks noChangeAspect="1"/>
          </p:cNvPicPr>
          <p:nvPr/>
        </p:nvPicPr>
        <p:blipFill>
          <a:blip r:embed="rId6" cstate="print"/>
          <a:stretch>
            <a:fillRect/>
          </a:stretch>
        </p:blipFill>
        <p:spPr>
          <a:xfrm>
            <a:off x="1657451" y="5015402"/>
            <a:ext cx="5651873" cy="1209316"/>
          </a:xfrm>
          <a:prstGeom prst="rect">
            <a:avLst/>
          </a:prstGeom>
        </p:spPr>
      </p:pic>
      <p:sp>
        <p:nvSpPr>
          <p:cNvPr id="11" name="TextBox 10"/>
          <p:cNvSpPr txBox="1"/>
          <p:nvPr/>
        </p:nvSpPr>
        <p:spPr>
          <a:xfrm>
            <a:off x="0" y="6582991"/>
            <a:ext cx="2200934" cy="275009"/>
          </a:xfrm>
          <a:prstGeom prst="rect">
            <a:avLst/>
          </a:prstGeom>
          <a:noFill/>
        </p:spPr>
        <p:txBody>
          <a:bodyPr wrap="square" rtlCol="0">
            <a:spAutoFit/>
          </a:bodyPr>
          <a:lstStyle/>
          <a:p>
            <a:pPr defTabSz="914400"/>
            <a:r>
              <a:rPr lang="en-GB" sz="1200" dirty="0">
                <a:solidFill>
                  <a:srgbClr val="000000"/>
                </a:solidFill>
                <a:latin typeface="Calibri" pitchFamily="34" charset="0"/>
                <a:ea typeface="+mn-ea"/>
                <a:cs typeface="Times New Roman"/>
              </a:rPr>
              <a:t>MDR  multi drug resistant</a:t>
            </a:r>
          </a:p>
        </p:txBody>
      </p:sp>
    </p:spTree>
    <p:extLst>
      <p:ext uri="{BB962C8B-B14F-4D97-AF65-F5344CB8AC3E}">
        <p14:creationId xmlns:p14="http://schemas.microsoft.com/office/powerpoint/2010/main" val="37629133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CasellaDiTesto 6"/>
          <p:cNvSpPr txBox="1">
            <a:spLocks noChangeArrowheads="1"/>
          </p:cNvSpPr>
          <p:nvPr/>
        </p:nvSpPr>
        <p:spPr bwMode="auto">
          <a:xfrm>
            <a:off x="76203" y="5"/>
            <a:ext cx="8954911" cy="569913"/>
          </a:xfrm>
          <a:prstGeom prst="rect">
            <a:avLst/>
          </a:prstGeom>
          <a:noFill/>
          <a:ln w="9525">
            <a:noFill/>
            <a:miter lim="800000"/>
            <a:headEnd/>
            <a:tailEnd/>
          </a:ln>
        </p:spPr>
        <p:txBody>
          <a:bodyPr>
            <a:prstTxWarp prst="textNoShape">
              <a:avLst/>
            </a:prstTxWarp>
            <a:spAutoFit/>
          </a:bodyPr>
          <a:lstStyle/>
          <a:p>
            <a:pPr algn="ctr" defTabSz="914400"/>
            <a:r>
              <a:rPr lang="it-IT" sz="3100" b="1" dirty="0" err="1">
                <a:solidFill>
                  <a:srgbClr val="FF0000"/>
                </a:solidFill>
                <a:latin typeface="Calibri" pitchFamily="34" charset="0"/>
                <a:ea typeface="Times New Roman" pitchFamily="-84" charset="0"/>
                <a:cs typeface="Times New Roman"/>
              </a:rPr>
              <a:t>Risk</a:t>
            </a:r>
            <a:r>
              <a:rPr lang="it-IT" sz="3100" b="1" dirty="0">
                <a:solidFill>
                  <a:srgbClr val="FF0000"/>
                </a:solidFill>
                <a:latin typeface="Calibri" pitchFamily="34" charset="0"/>
                <a:ea typeface="Times New Roman" pitchFamily="-84" charset="0"/>
                <a:cs typeface="Times New Roman"/>
              </a:rPr>
              <a:t> </a:t>
            </a:r>
            <a:r>
              <a:rPr lang="it-IT" sz="3100" b="1" dirty="0" err="1">
                <a:solidFill>
                  <a:srgbClr val="FF0000"/>
                </a:solidFill>
                <a:latin typeface="Calibri" pitchFamily="34" charset="0"/>
                <a:ea typeface="Times New Roman" pitchFamily="-84" charset="0"/>
                <a:cs typeface="Times New Roman"/>
              </a:rPr>
              <a:t>Factors</a:t>
            </a:r>
            <a:r>
              <a:rPr lang="it-IT" sz="3100" b="1" dirty="0">
                <a:solidFill>
                  <a:srgbClr val="FF0000"/>
                </a:solidFill>
                <a:latin typeface="Calibri" pitchFamily="34" charset="0"/>
                <a:ea typeface="Times New Roman" pitchFamily="-84" charset="0"/>
                <a:cs typeface="Times New Roman"/>
              </a:rPr>
              <a:t> </a:t>
            </a:r>
            <a:r>
              <a:rPr lang="it-IT" sz="3100" b="1" dirty="0" err="1">
                <a:solidFill>
                  <a:srgbClr val="FF0000"/>
                </a:solidFill>
                <a:latin typeface="Calibri" pitchFamily="34" charset="0"/>
                <a:ea typeface="Times New Roman" pitchFamily="-84" charset="0"/>
                <a:cs typeface="Times New Roman"/>
              </a:rPr>
              <a:t>Analysis</a:t>
            </a:r>
            <a:r>
              <a:rPr lang="it-IT" sz="3100" b="1" dirty="0">
                <a:solidFill>
                  <a:srgbClr val="FF0000"/>
                </a:solidFill>
                <a:latin typeface="Calibri" pitchFamily="34" charset="0"/>
                <a:ea typeface="Times New Roman" pitchFamily="-84" charset="0"/>
                <a:cs typeface="Times New Roman"/>
              </a:rPr>
              <a:t> </a:t>
            </a:r>
            <a:r>
              <a:rPr lang="it-IT" sz="3100" b="1" dirty="0" err="1">
                <a:solidFill>
                  <a:srgbClr val="FF0000"/>
                </a:solidFill>
                <a:latin typeface="Calibri" pitchFamily="34" charset="0"/>
                <a:ea typeface="Times New Roman" pitchFamily="-84" charset="0"/>
                <a:cs typeface="Times New Roman"/>
              </a:rPr>
              <a:t>for</a:t>
            </a:r>
            <a:r>
              <a:rPr lang="it-IT" sz="3100" b="1" dirty="0">
                <a:solidFill>
                  <a:srgbClr val="FF0000"/>
                </a:solidFill>
                <a:latin typeface="Calibri" pitchFamily="34" charset="0"/>
                <a:ea typeface="Times New Roman" pitchFamily="-84" charset="0"/>
                <a:cs typeface="Times New Roman"/>
              </a:rPr>
              <a:t> MDR </a:t>
            </a:r>
            <a:r>
              <a:rPr lang="it-IT" sz="3100" b="1" dirty="0" err="1">
                <a:solidFill>
                  <a:srgbClr val="FF0000"/>
                </a:solidFill>
                <a:latin typeface="Calibri" pitchFamily="34" charset="0"/>
                <a:ea typeface="Times New Roman" pitchFamily="-84" charset="0"/>
                <a:cs typeface="Times New Roman"/>
              </a:rPr>
              <a:t>pathogens</a:t>
            </a:r>
            <a:endParaRPr lang="it-IT" sz="3100" b="1" dirty="0">
              <a:solidFill>
                <a:srgbClr val="FF0000"/>
              </a:solidFill>
              <a:latin typeface="Calibri" pitchFamily="34" charset="0"/>
              <a:ea typeface="Times New Roman" pitchFamily="-84" charset="0"/>
              <a:cs typeface="Times New Roman"/>
            </a:endParaRPr>
          </a:p>
        </p:txBody>
      </p:sp>
      <p:sp>
        <p:nvSpPr>
          <p:cNvPr id="4" name="CasellaDiTesto 3"/>
          <p:cNvSpPr txBox="1"/>
          <p:nvPr/>
        </p:nvSpPr>
        <p:spPr>
          <a:xfrm>
            <a:off x="250135" y="521317"/>
            <a:ext cx="8412865" cy="646331"/>
          </a:xfrm>
          <a:prstGeom prst="rect">
            <a:avLst/>
          </a:prstGeom>
          <a:noFill/>
        </p:spPr>
        <p:txBody>
          <a:bodyPr wrap="square" rtlCol="0">
            <a:spAutoFit/>
          </a:bodyPr>
          <a:lstStyle/>
          <a:p>
            <a:pPr algn="ctr" defTabSz="914400"/>
            <a:r>
              <a:rPr lang="it-IT" sz="3600" b="1" dirty="0">
                <a:solidFill>
                  <a:srgbClr val="000090"/>
                </a:solidFill>
                <a:latin typeface="Calibri" pitchFamily="34" charset="0"/>
                <a:ea typeface="+mn-ea"/>
                <a:cs typeface="Times New Roman"/>
              </a:rPr>
              <a:t>A </a:t>
            </a:r>
            <a:r>
              <a:rPr lang="it-IT" sz="3600" b="1" dirty="0" err="1" smtClean="0">
                <a:solidFill>
                  <a:srgbClr val="000090"/>
                </a:solidFill>
                <a:latin typeface="Calibri" pitchFamily="34" charset="0"/>
                <a:ea typeface="+mn-ea"/>
                <a:cs typeface="Times New Roman"/>
              </a:rPr>
              <a:t>probabilistic</a:t>
            </a:r>
            <a:r>
              <a:rPr lang="it-IT" sz="3600" b="1" dirty="0" smtClean="0">
                <a:solidFill>
                  <a:srgbClr val="000090"/>
                </a:solidFill>
                <a:latin typeface="Calibri" pitchFamily="34" charset="0"/>
                <a:ea typeface="+mn-ea"/>
                <a:cs typeface="Times New Roman"/>
              </a:rPr>
              <a:t> </a:t>
            </a:r>
            <a:r>
              <a:rPr lang="it-IT" sz="3600" b="1" dirty="0" err="1">
                <a:solidFill>
                  <a:srgbClr val="000090"/>
                </a:solidFill>
                <a:latin typeface="Calibri" pitchFamily="34" charset="0"/>
                <a:ea typeface="+mn-ea"/>
                <a:cs typeface="Times New Roman"/>
              </a:rPr>
              <a:t>approach</a:t>
            </a:r>
            <a:r>
              <a:rPr lang="it-IT" sz="3600" b="1" dirty="0">
                <a:solidFill>
                  <a:srgbClr val="000090"/>
                </a:solidFill>
                <a:latin typeface="Calibri" pitchFamily="34" charset="0"/>
                <a:ea typeface="+mn-ea"/>
                <a:cs typeface="Times New Roman"/>
              </a:rPr>
              <a:t>...for MDR</a:t>
            </a:r>
          </a:p>
        </p:txBody>
      </p:sp>
      <p:pic>
        <p:nvPicPr>
          <p:cNvPr id="9" name="Immagine 8"/>
          <p:cNvPicPr>
            <a:picLocks noChangeAspect="1"/>
          </p:cNvPicPr>
          <p:nvPr/>
        </p:nvPicPr>
        <p:blipFill>
          <a:blip r:embed="rId2" cstate="print"/>
          <a:stretch>
            <a:fillRect/>
          </a:stretch>
        </p:blipFill>
        <p:spPr>
          <a:xfrm>
            <a:off x="714673" y="1922548"/>
            <a:ext cx="7797731" cy="3331003"/>
          </a:xfrm>
          <a:prstGeom prst="rect">
            <a:avLst/>
          </a:prstGeom>
        </p:spPr>
      </p:pic>
      <p:sp>
        <p:nvSpPr>
          <p:cNvPr id="3" name="TextBox 2"/>
          <p:cNvSpPr txBox="1"/>
          <p:nvPr/>
        </p:nvSpPr>
        <p:spPr>
          <a:xfrm>
            <a:off x="0" y="6582991"/>
            <a:ext cx="2200934" cy="275009"/>
          </a:xfrm>
          <a:prstGeom prst="rect">
            <a:avLst/>
          </a:prstGeom>
          <a:noFill/>
        </p:spPr>
        <p:txBody>
          <a:bodyPr wrap="square" rtlCol="0">
            <a:spAutoFit/>
          </a:bodyPr>
          <a:lstStyle/>
          <a:p>
            <a:pPr defTabSz="914400"/>
            <a:r>
              <a:rPr lang="en-GB" sz="1200" dirty="0">
                <a:solidFill>
                  <a:srgbClr val="000000"/>
                </a:solidFill>
                <a:latin typeface="Calibri" pitchFamily="34" charset="0"/>
                <a:ea typeface="+mn-ea"/>
                <a:cs typeface="Times New Roman"/>
              </a:rPr>
              <a:t>MDR  multi drug resistant</a:t>
            </a:r>
          </a:p>
        </p:txBody>
      </p:sp>
      <p:sp>
        <p:nvSpPr>
          <p:cNvPr id="6" name="CasellaDiTesto 5"/>
          <p:cNvSpPr txBox="1"/>
          <p:nvPr/>
        </p:nvSpPr>
        <p:spPr>
          <a:xfrm>
            <a:off x="4572000" y="6021288"/>
            <a:ext cx="3714779" cy="1200329"/>
          </a:xfrm>
          <a:prstGeom prst="rect">
            <a:avLst/>
          </a:prstGeom>
          <a:noFill/>
        </p:spPr>
        <p:txBody>
          <a:bodyPr wrap="none" rtlCol="0">
            <a:spAutoFit/>
          </a:bodyPr>
          <a:lstStyle/>
          <a:p>
            <a:pPr defTabSz="914400"/>
            <a:r>
              <a:rPr lang="en-GB" dirty="0" err="1">
                <a:solidFill>
                  <a:srgbClr val="FF0000"/>
                </a:solidFill>
                <a:latin typeface="Calibri" pitchFamily="34" charset="0"/>
                <a:ea typeface="+mn-ea"/>
                <a:cs typeface="Times New Roman"/>
              </a:rPr>
              <a:t>Aliberti</a:t>
            </a:r>
            <a:r>
              <a:rPr lang="en-GB" dirty="0">
                <a:solidFill>
                  <a:srgbClr val="FF0000"/>
                </a:solidFill>
                <a:latin typeface="Calibri" pitchFamily="34" charset="0"/>
                <a:ea typeface="+mn-ea"/>
                <a:cs typeface="Times New Roman"/>
              </a:rPr>
              <a:t> A, </a:t>
            </a:r>
            <a:r>
              <a:rPr lang="en-GB" i="1" dirty="0">
                <a:solidFill>
                  <a:srgbClr val="FF0000"/>
                </a:solidFill>
                <a:latin typeface="Calibri" pitchFamily="34" charset="0"/>
                <a:ea typeface="+mn-ea"/>
                <a:cs typeface="Times New Roman"/>
              </a:rPr>
              <a:t>et al CID </a:t>
            </a:r>
            <a:r>
              <a:rPr lang="en-GB" dirty="0">
                <a:solidFill>
                  <a:srgbClr val="FF0000"/>
                </a:solidFill>
                <a:latin typeface="Calibri" pitchFamily="34" charset="0"/>
                <a:ea typeface="+mn-ea"/>
                <a:cs typeface="Times New Roman"/>
              </a:rPr>
              <a:t>2012;54(4):470-8.</a:t>
            </a:r>
          </a:p>
          <a:p>
            <a:pPr defTabSz="914400"/>
            <a:r>
              <a:rPr lang="en-GB" dirty="0" err="1">
                <a:solidFill>
                  <a:srgbClr val="FF0000"/>
                </a:solidFill>
                <a:latin typeface="Calibri" pitchFamily="34" charset="0"/>
                <a:ea typeface="+mn-ea"/>
                <a:cs typeface="Times New Roman"/>
              </a:rPr>
              <a:t>Shorr</a:t>
            </a:r>
            <a:r>
              <a:rPr lang="en-GB" dirty="0">
                <a:solidFill>
                  <a:srgbClr val="FF0000"/>
                </a:solidFill>
                <a:latin typeface="Calibri" pitchFamily="34" charset="0"/>
                <a:ea typeface="+mn-ea"/>
                <a:cs typeface="Times New Roman"/>
              </a:rPr>
              <a:t> AF, </a:t>
            </a:r>
            <a:r>
              <a:rPr lang="en-GB" i="1" dirty="0">
                <a:solidFill>
                  <a:srgbClr val="FF0000"/>
                </a:solidFill>
                <a:latin typeface="Calibri" pitchFamily="34" charset="0"/>
                <a:ea typeface="+mn-ea"/>
                <a:cs typeface="Times New Roman"/>
              </a:rPr>
              <a:t>et al. CID. </a:t>
            </a:r>
            <a:r>
              <a:rPr lang="en-GB" dirty="0">
                <a:solidFill>
                  <a:srgbClr val="FF0000"/>
                </a:solidFill>
                <a:latin typeface="Calibri" pitchFamily="34" charset="0"/>
                <a:ea typeface="+mn-ea"/>
                <a:cs typeface="Times New Roman"/>
              </a:rPr>
              <a:t>2012;54(2):193–8</a:t>
            </a:r>
            <a:endParaRPr lang="en-GB" b="1" dirty="0">
              <a:solidFill>
                <a:srgbClr val="FF0000"/>
              </a:solidFill>
              <a:latin typeface="Calibri" pitchFamily="34" charset="0"/>
              <a:ea typeface="+mn-ea"/>
              <a:cs typeface="Times New Roman"/>
            </a:endParaRPr>
          </a:p>
          <a:p>
            <a:pPr defTabSz="914400"/>
            <a:endParaRPr lang="en-GB" dirty="0">
              <a:solidFill>
                <a:srgbClr val="000000"/>
              </a:solidFill>
              <a:latin typeface="Calibri" pitchFamily="34" charset="0"/>
              <a:ea typeface="+mn-ea"/>
              <a:cs typeface="Times New Roman"/>
            </a:endParaRPr>
          </a:p>
          <a:p>
            <a:pPr defTabSz="914400"/>
            <a:endParaRPr lang="it-IT" b="1" dirty="0">
              <a:solidFill>
                <a:srgbClr val="FFFFFF"/>
              </a:solidFill>
              <a:latin typeface="Calibri" pitchFamily="34" charset="0"/>
              <a:ea typeface="+mn-ea"/>
              <a:cs typeface="Times New Roman"/>
            </a:endParaRPr>
          </a:p>
        </p:txBody>
      </p:sp>
    </p:spTree>
    <p:extLst>
      <p:ext uri="{BB962C8B-B14F-4D97-AF65-F5344CB8AC3E}">
        <p14:creationId xmlns:p14="http://schemas.microsoft.com/office/powerpoint/2010/main" val="31636864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tretch>
            <a:fillRect/>
          </a:stretch>
        </p:blipFill>
        <p:spPr>
          <a:xfrm>
            <a:off x="179512" y="8136"/>
            <a:ext cx="8496300" cy="2832100"/>
          </a:xfrm>
          <a:prstGeom prst="rect">
            <a:avLst/>
          </a:prstGeom>
        </p:spPr>
      </p:pic>
      <p:pic>
        <p:nvPicPr>
          <p:cNvPr id="3" name="Immagine 2"/>
          <p:cNvPicPr>
            <a:picLocks noChangeAspect="1"/>
          </p:cNvPicPr>
          <p:nvPr/>
        </p:nvPicPr>
        <p:blipFill>
          <a:blip r:embed="rId3" cstate="print"/>
          <a:stretch>
            <a:fillRect/>
          </a:stretch>
        </p:blipFill>
        <p:spPr>
          <a:xfrm>
            <a:off x="6444208" y="1412776"/>
            <a:ext cx="2124421" cy="351408"/>
          </a:xfrm>
          <a:prstGeom prst="rect">
            <a:avLst/>
          </a:prstGeom>
        </p:spPr>
      </p:pic>
      <p:pic>
        <p:nvPicPr>
          <p:cNvPr id="4" name="Immagine 3"/>
          <p:cNvPicPr>
            <a:picLocks noChangeAspect="1"/>
          </p:cNvPicPr>
          <p:nvPr/>
        </p:nvPicPr>
        <p:blipFill>
          <a:blip r:embed="rId4" cstate="print"/>
          <a:stretch>
            <a:fillRect/>
          </a:stretch>
        </p:blipFill>
        <p:spPr>
          <a:xfrm>
            <a:off x="0" y="3573016"/>
            <a:ext cx="9144000" cy="2286000"/>
          </a:xfrm>
          <a:prstGeom prst="rect">
            <a:avLst/>
          </a:prstGeom>
        </p:spPr>
      </p:pic>
      <p:sp>
        <p:nvSpPr>
          <p:cNvPr id="5" name="TextBox 4"/>
          <p:cNvSpPr txBox="1"/>
          <p:nvPr/>
        </p:nvSpPr>
        <p:spPr>
          <a:xfrm flipH="1">
            <a:off x="6660232" y="6591796"/>
            <a:ext cx="3154580" cy="276999"/>
          </a:xfrm>
          <a:prstGeom prst="rect">
            <a:avLst/>
          </a:prstGeom>
          <a:noFill/>
        </p:spPr>
        <p:txBody>
          <a:bodyPr wrap="square" rtlCol="0">
            <a:spAutoFit/>
          </a:bodyPr>
          <a:lstStyle/>
          <a:p>
            <a:pPr defTabSz="914400"/>
            <a:r>
              <a:rPr lang="en-GB" sz="1200" dirty="0" err="1">
                <a:solidFill>
                  <a:srgbClr val="000000"/>
                </a:solidFill>
                <a:latin typeface="Calibri" pitchFamily="34" charset="0"/>
                <a:ea typeface="+mn-ea"/>
                <a:cs typeface="Times New Roman"/>
              </a:rPr>
              <a:t>Aliberti</a:t>
            </a:r>
            <a:r>
              <a:rPr lang="en-GB" sz="1200" dirty="0">
                <a:solidFill>
                  <a:srgbClr val="000000"/>
                </a:solidFill>
                <a:latin typeface="Calibri" pitchFamily="34" charset="0"/>
                <a:ea typeface="+mn-ea"/>
                <a:cs typeface="Times New Roman"/>
              </a:rPr>
              <a:t> S </a:t>
            </a:r>
            <a:r>
              <a:rPr lang="en-GB" sz="1200" i="1" dirty="0">
                <a:solidFill>
                  <a:srgbClr val="000000"/>
                </a:solidFill>
                <a:latin typeface="Calibri" pitchFamily="34" charset="0"/>
                <a:ea typeface="+mn-ea"/>
                <a:cs typeface="Times New Roman"/>
              </a:rPr>
              <a:t>et al. Thorax </a:t>
            </a:r>
            <a:r>
              <a:rPr lang="en-GB" sz="1200" dirty="0">
                <a:solidFill>
                  <a:srgbClr val="000000"/>
                </a:solidFill>
                <a:latin typeface="Calibri" pitchFamily="34" charset="0"/>
                <a:ea typeface="+mn-ea"/>
                <a:cs typeface="Times New Roman"/>
              </a:rPr>
              <a:t>2013;68:997-9</a:t>
            </a:r>
          </a:p>
        </p:txBody>
      </p:sp>
    </p:spTree>
    <p:extLst>
      <p:ext uri="{BB962C8B-B14F-4D97-AF65-F5344CB8AC3E}">
        <p14:creationId xmlns:p14="http://schemas.microsoft.com/office/powerpoint/2010/main" val="6216071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654051" y="978084"/>
            <a:ext cx="792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a:r>
              <a:rPr lang="it-IT" sz="3600" b="1" dirty="0">
                <a:solidFill>
                  <a:srgbClr val="D4001A"/>
                </a:solidFill>
                <a:latin typeface="Times New Roman"/>
                <a:ea typeface="+mn-ea"/>
                <a:cs typeface="Times New Roman" charset="0"/>
              </a:rPr>
              <a:t>New </a:t>
            </a:r>
            <a:r>
              <a:rPr lang="it-IT" sz="3600" b="1" dirty="0" err="1">
                <a:solidFill>
                  <a:srgbClr val="D4001A"/>
                </a:solidFill>
                <a:latin typeface="Times New Roman"/>
                <a:ea typeface="+mn-ea"/>
                <a:cs typeface="Times New Roman" charset="0"/>
              </a:rPr>
              <a:t>approach</a:t>
            </a:r>
            <a:r>
              <a:rPr lang="it-IT" sz="3600" b="1" dirty="0">
                <a:solidFill>
                  <a:srgbClr val="D4001A"/>
                </a:solidFill>
                <a:latin typeface="Times New Roman"/>
                <a:ea typeface="+mn-ea"/>
                <a:cs typeface="Times New Roman" charset="0"/>
              </a:rPr>
              <a:t>: </a:t>
            </a:r>
            <a:r>
              <a:rPr lang="it-IT" sz="3600" b="1" dirty="0" err="1">
                <a:solidFill>
                  <a:srgbClr val="D4001A"/>
                </a:solidFill>
                <a:latin typeface="Times New Roman"/>
                <a:ea typeface="+mn-ea"/>
                <a:cs typeface="Times New Roman" charset="0"/>
              </a:rPr>
              <a:t>Stratify</a:t>
            </a:r>
            <a:r>
              <a:rPr lang="it-IT" sz="3600" b="1" dirty="0">
                <a:solidFill>
                  <a:srgbClr val="D4001A"/>
                </a:solidFill>
                <a:latin typeface="Times New Roman"/>
                <a:ea typeface="+mn-ea"/>
                <a:cs typeface="Times New Roman" charset="0"/>
              </a:rPr>
              <a:t> </a:t>
            </a:r>
            <a:r>
              <a:rPr lang="it-IT" sz="3600" b="1" dirty="0" err="1">
                <a:solidFill>
                  <a:srgbClr val="D4001A"/>
                </a:solidFill>
                <a:latin typeface="Times New Roman"/>
                <a:ea typeface="+mn-ea"/>
                <a:cs typeface="Times New Roman" charset="0"/>
              </a:rPr>
              <a:t>risk</a:t>
            </a:r>
            <a:r>
              <a:rPr lang="it-IT" sz="3600" b="1" dirty="0">
                <a:solidFill>
                  <a:srgbClr val="D4001A"/>
                </a:solidFill>
                <a:latin typeface="Times New Roman"/>
                <a:ea typeface="+mn-ea"/>
                <a:cs typeface="Times New Roman" charset="0"/>
              </a:rPr>
              <a:t> </a:t>
            </a:r>
            <a:r>
              <a:rPr lang="it-IT" sz="3600" b="1" dirty="0" err="1">
                <a:solidFill>
                  <a:srgbClr val="D4001A"/>
                </a:solidFill>
                <a:latin typeface="Times New Roman"/>
                <a:ea typeface="+mn-ea"/>
                <a:cs typeface="Times New Roman" charset="0"/>
              </a:rPr>
              <a:t>factors</a:t>
            </a:r>
            <a:r>
              <a:rPr lang="it-IT" sz="3600" b="1" dirty="0">
                <a:solidFill>
                  <a:srgbClr val="D4001A"/>
                </a:solidFill>
                <a:latin typeface="Times New Roman"/>
                <a:ea typeface="+mn-ea"/>
                <a:cs typeface="Times New Roman" charset="0"/>
              </a:rPr>
              <a:t> </a:t>
            </a:r>
            <a:endParaRPr lang="en-US" sz="3600" b="1" dirty="0">
              <a:solidFill>
                <a:srgbClr val="D4001A"/>
              </a:solidFill>
              <a:latin typeface="Times New Roman"/>
              <a:ea typeface="+mn-ea"/>
              <a:cs typeface="Times New Roman" charset="0"/>
            </a:endParaRPr>
          </a:p>
        </p:txBody>
      </p:sp>
      <p:sp>
        <p:nvSpPr>
          <p:cNvPr id="3" name="CasellaDiTesto 2"/>
          <p:cNvSpPr txBox="1"/>
          <p:nvPr/>
        </p:nvSpPr>
        <p:spPr>
          <a:xfrm>
            <a:off x="1781175" y="3962400"/>
            <a:ext cx="320675" cy="276225"/>
          </a:xfrm>
          <a:prstGeom prst="rect">
            <a:avLst/>
          </a:prstGeom>
          <a:noFill/>
        </p:spPr>
        <p:txBody>
          <a:bodyPr wrap="none">
            <a:spAutoFit/>
          </a:bodyPr>
          <a:lstStyle/>
          <a:p>
            <a:pPr marL="342900" indent="-342900" defTabSz="914400">
              <a:buFont typeface="Wingdings" pitchFamily="2" charset="2"/>
              <a:buChar char="q"/>
              <a:defRPr/>
            </a:pPr>
            <a:endParaRPr lang="en-US" b="1" dirty="0">
              <a:solidFill>
                <a:srgbClr val="000000"/>
              </a:solidFill>
              <a:effectLst>
                <a:outerShdw blurRad="38100" dist="38100" dir="2700000" algn="tl">
                  <a:srgbClr val="000000">
                    <a:alpha val="43137"/>
                  </a:srgbClr>
                </a:outerShdw>
              </a:effectLst>
              <a:latin typeface="Calibri" pitchFamily="34" charset="0"/>
              <a:ea typeface="+mn-ea"/>
              <a:cs typeface="Times New Roman"/>
            </a:endParaRPr>
          </a:p>
        </p:txBody>
      </p:sp>
      <p:pic>
        <p:nvPicPr>
          <p:cNvPr id="36871"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01" y="1890028"/>
            <a:ext cx="9055100"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4261" name="CasellaDiTesto 3"/>
          <p:cNvSpPr txBox="1">
            <a:spLocks noChangeArrowheads="1"/>
          </p:cNvSpPr>
          <p:nvPr/>
        </p:nvSpPr>
        <p:spPr bwMode="auto">
          <a:xfrm>
            <a:off x="192505" y="3429552"/>
            <a:ext cx="777721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defTabSz="914400" eaLnBrk="1" hangingPunct="1"/>
            <a:r>
              <a:rPr lang="en-US" sz="2000" b="1" dirty="0">
                <a:solidFill>
                  <a:srgbClr val="FFFFFF"/>
                </a:solidFill>
                <a:latin typeface="Calibri" panose="020F0502020204030204" pitchFamily="34" charset="0"/>
                <a:cs typeface="Arial" charset="0"/>
              </a:rPr>
              <a:t>New </a:t>
            </a:r>
            <a:r>
              <a:rPr lang="en-US" sz="2000" b="1" dirty="0" smtClean="0">
                <a:solidFill>
                  <a:srgbClr val="FFFFFF"/>
                </a:solidFill>
                <a:latin typeface="Calibri" panose="020F0502020204030204" pitchFamily="34" charset="0"/>
                <a:cs typeface="Arial" charset="0"/>
              </a:rPr>
              <a:t>findings: </a:t>
            </a:r>
            <a:endParaRPr lang="en-US" sz="2000" b="1" dirty="0">
              <a:solidFill>
                <a:srgbClr val="000090"/>
              </a:solidFill>
              <a:latin typeface="Calibri" panose="020F0502020204030204" pitchFamily="34" charset="0"/>
              <a:cs typeface="Arial" charset="0"/>
            </a:endParaRPr>
          </a:p>
          <a:p>
            <a:pPr defTabSz="914400" eaLnBrk="1" hangingPunct="1">
              <a:buFont typeface="Arial" charset="0"/>
              <a:buChar char="•"/>
            </a:pPr>
            <a:r>
              <a:rPr lang="en-US" sz="2000" b="1" dirty="0">
                <a:solidFill>
                  <a:srgbClr val="000090"/>
                </a:solidFill>
                <a:latin typeface="Calibri" panose="020F0502020204030204" pitchFamily="34" charset="0"/>
                <a:cs typeface="Arial" charset="0"/>
              </a:rPr>
              <a:t> Different risk factors have different  importance for MDR prediction</a:t>
            </a:r>
          </a:p>
          <a:p>
            <a:pPr defTabSz="914400" eaLnBrk="1" hangingPunct="1"/>
            <a:endParaRPr lang="en-US" sz="2000" b="1" dirty="0">
              <a:solidFill>
                <a:srgbClr val="000090"/>
              </a:solidFill>
              <a:latin typeface="Calibri" panose="020F0502020204030204" pitchFamily="34" charset="0"/>
              <a:cs typeface="Arial" charset="0"/>
            </a:endParaRPr>
          </a:p>
          <a:p>
            <a:pPr defTabSz="914400" eaLnBrk="1" hangingPunct="1">
              <a:buFont typeface="Arial" charset="0"/>
              <a:buChar char="•"/>
            </a:pPr>
            <a:r>
              <a:rPr lang="en-US" sz="2000" b="1" dirty="0">
                <a:solidFill>
                  <a:srgbClr val="000090"/>
                </a:solidFill>
                <a:latin typeface="Calibri" panose="020F0502020204030204" pitchFamily="34" charset="0"/>
                <a:cs typeface="Arial" charset="0"/>
              </a:rPr>
              <a:t>Chronic renal failure is an independent risk factor for MDR </a:t>
            </a:r>
          </a:p>
          <a:p>
            <a:pPr defTabSz="914400" eaLnBrk="1" hangingPunct="1"/>
            <a:r>
              <a:rPr lang="en-US" sz="2000" b="1" dirty="0">
                <a:solidFill>
                  <a:srgbClr val="000090"/>
                </a:solidFill>
                <a:latin typeface="Calibri" panose="020F0502020204030204" pitchFamily="34" charset="0"/>
                <a:cs typeface="Arial" charset="0"/>
              </a:rPr>
              <a:t>(A window of </a:t>
            </a:r>
            <a:r>
              <a:rPr lang="en-US" sz="2000" b="1" dirty="0" smtClean="0">
                <a:solidFill>
                  <a:srgbClr val="000090"/>
                </a:solidFill>
                <a:latin typeface="Calibri" panose="020F0502020204030204" pitchFamily="34" charset="0"/>
                <a:cs typeface="Arial" charset="0"/>
              </a:rPr>
              <a:t>patient</a:t>
            </a:r>
            <a:r>
              <a:rPr lang="en-GB" sz="2000" b="1" dirty="0" smtClean="0">
                <a:solidFill>
                  <a:srgbClr val="000090"/>
                </a:solidFill>
                <a:latin typeface="Calibri" panose="020F0502020204030204" pitchFamily="34" charset="0"/>
                <a:cs typeface="Arial" charset="0"/>
              </a:rPr>
              <a:t>’</a:t>
            </a:r>
            <a:r>
              <a:rPr lang="en-US" altLang="ja-JP" sz="2000" b="1" dirty="0" smtClean="0">
                <a:solidFill>
                  <a:srgbClr val="000090"/>
                </a:solidFill>
                <a:latin typeface="Calibri" panose="020F0502020204030204" pitchFamily="34" charset="0"/>
                <a:cs typeface="Arial" charset="0"/>
              </a:rPr>
              <a:t>s </a:t>
            </a:r>
            <a:r>
              <a:rPr lang="en-US" altLang="ja-JP" sz="2000" b="1" dirty="0">
                <a:solidFill>
                  <a:srgbClr val="000090"/>
                </a:solidFill>
                <a:latin typeface="Calibri" panose="020F0502020204030204" pitchFamily="34" charset="0"/>
                <a:cs typeface="Arial" charset="0"/>
              </a:rPr>
              <a:t>functional status)</a:t>
            </a:r>
          </a:p>
          <a:p>
            <a:pPr defTabSz="914400" eaLnBrk="1" hangingPunct="1"/>
            <a:endParaRPr lang="en-US" sz="2000" b="1" dirty="0">
              <a:solidFill>
                <a:srgbClr val="000090"/>
              </a:solidFill>
              <a:latin typeface="Calibri" panose="020F0502020204030204" pitchFamily="34" charset="0"/>
              <a:cs typeface="Arial" charset="0"/>
            </a:endParaRPr>
          </a:p>
          <a:p>
            <a:pPr defTabSz="914400" eaLnBrk="1" hangingPunct="1">
              <a:buFont typeface="Arial" charset="0"/>
              <a:buChar char="•"/>
            </a:pPr>
            <a:r>
              <a:rPr lang="en-US" sz="2000" b="1" dirty="0">
                <a:solidFill>
                  <a:srgbClr val="000090"/>
                </a:solidFill>
                <a:latin typeface="Calibri" panose="020F0502020204030204" pitchFamily="34" charset="0"/>
                <a:cs typeface="Arial" charset="0"/>
              </a:rPr>
              <a:t>Patient</a:t>
            </a:r>
            <a:r>
              <a:rPr lang="ja-JP" altLang="en-US" sz="2000" b="1" dirty="0">
                <a:solidFill>
                  <a:srgbClr val="000090"/>
                </a:solidFill>
                <a:latin typeface="Calibri" panose="020F0502020204030204" pitchFamily="34" charset="0"/>
                <a:cs typeface="Arial" charset="0"/>
              </a:rPr>
              <a:t>’</a:t>
            </a:r>
            <a:r>
              <a:rPr lang="en-US" altLang="ja-JP" sz="2000" b="1" dirty="0">
                <a:solidFill>
                  <a:srgbClr val="000090"/>
                </a:solidFill>
                <a:latin typeface="Calibri" panose="020F0502020204030204" pitchFamily="34" charset="0"/>
                <a:cs typeface="Arial" charset="0"/>
              </a:rPr>
              <a:t>s targeted approach for empiric antibiotic </a:t>
            </a:r>
            <a:r>
              <a:rPr lang="en-US" altLang="ja-JP" sz="2000" b="1" dirty="0">
                <a:solidFill>
                  <a:srgbClr val="FFFFFF"/>
                </a:solidFill>
                <a:latin typeface="Calibri" panose="020F0502020204030204" pitchFamily="34" charset="0"/>
                <a:cs typeface="Arial" charset="0"/>
              </a:rPr>
              <a:t>therapy is possible</a:t>
            </a:r>
            <a:endParaRPr lang="en-US" sz="2000" b="1" dirty="0">
              <a:solidFill>
                <a:srgbClr val="FFFFFF"/>
              </a:solidFill>
              <a:latin typeface="Calibri" panose="020F0502020204030204" pitchFamily="34" charset="0"/>
              <a:cs typeface="Arial" charset="0"/>
            </a:endParaRPr>
          </a:p>
        </p:txBody>
      </p:sp>
      <p:sp>
        <p:nvSpPr>
          <p:cNvPr id="5" name="Ovale 4"/>
          <p:cNvSpPr/>
          <p:nvPr/>
        </p:nvSpPr>
        <p:spPr bwMode="auto">
          <a:xfrm>
            <a:off x="88901" y="5014762"/>
            <a:ext cx="7880818" cy="962580"/>
          </a:xfrm>
          <a:prstGeom prst="ellipse">
            <a:avLst/>
          </a:prstGeom>
          <a:noFill/>
          <a:ln w="25400" cap="flat" cmpd="sng" algn="ctr">
            <a:solidFill>
              <a:srgbClr val="FF0000"/>
            </a:solidFill>
            <a:prstDash val="solid"/>
            <a:round/>
            <a:headEnd type="none" w="med" len="med"/>
            <a:tailEnd type="none" w="med" len="med"/>
          </a:ln>
          <a:effectLst/>
        </p:spPr>
        <p:txBody>
          <a:bodyPr/>
          <a:lstStyle/>
          <a:p>
            <a:pPr defTabSz="914400">
              <a:defRPr/>
            </a:pPr>
            <a:endParaRPr lang="en-US" b="1">
              <a:solidFill>
                <a:srgbClr val="FFFFFF"/>
              </a:solidFill>
              <a:effectLst>
                <a:outerShdw blurRad="38100" dist="38100" dir="2700000" algn="tl">
                  <a:srgbClr val="000000">
                    <a:alpha val="43137"/>
                  </a:srgbClr>
                </a:outerShdw>
              </a:effectLst>
              <a:latin typeface="Calibri" pitchFamily="34" charset="0"/>
              <a:ea typeface="+mn-ea"/>
              <a:cs typeface="Times New Roman"/>
            </a:endParaRPr>
          </a:p>
        </p:txBody>
      </p:sp>
      <p:sp>
        <p:nvSpPr>
          <p:cNvPr id="2" name="Rectangle 1"/>
          <p:cNvSpPr/>
          <p:nvPr/>
        </p:nvSpPr>
        <p:spPr>
          <a:xfrm>
            <a:off x="6444208" y="6509829"/>
            <a:ext cx="3616657" cy="276999"/>
          </a:xfrm>
          <a:prstGeom prst="rect">
            <a:avLst/>
          </a:prstGeom>
        </p:spPr>
        <p:txBody>
          <a:bodyPr wrap="square">
            <a:spAutoFit/>
          </a:bodyPr>
          <a:lstStyle/>
          <a:p>
            <a:pPr defTabSz="914400"/>
            <a:r>
              <a:rPr lang="en-GB" sz="1200" dirty="0" err="1">
                <a:solidFill>
                  <a:srgbClr val="000000"/>
                </a:solidFill>
                <a:latin typeface="Calibri" pitchFamily="34" charset="0"/>
                <a:ea typeface="+mn-ea"/>
                <a:cs typeface="Times New Roman"/>
              </a:rPr>
              <a:t>Aliberti</a:t>
            </a:r>
            <a:r>
              <a:rPr lang="en-GB" sz="1200" dirty="0">
                <a:solidFill>
                  <a:srgbClr val="000000"/>
                </a:solidFill>
                <a:latin typeface="Calibri" pitchFamily="34" charset="0"/>
                <a:ea typeface="+mn-ea"/>
                <a:cs typeface="Times New Roman"/>
              </a:rPr>
              <a:t> A</a:t>
            </a:r>
            <a:r>
              <a:rPr lang="en-GB" sz="1200" i="1" dirty="0">
                <a:solidFill>
                  <a:srgbClr val="000000"/>
                </a:solidFill>
                <a:latin typeface="Calibri" pitchFamily="34" charset="0"/>
                <a:ea typeface="+mn-ea"/>
                <a:cs typeface="Times New Roman"/>
              </a:rPr>
              <a:t>, et al CID </a:t>
            </a:r>
            <a:r>
              <a:rPr lang="en-GB" sz="1200" dirty="0">
                <a:solidFill>
                  <a:srgbClr val="000000"/>
                </a:solidFill>
                <a:latin typeface="Calibri" pitchFamily="34" charset="0"/>
                <a:ea typeface="+mn-ea"/>
                <a:cs typeface="Times New Roman"/>
              </a:rPr>
              <a:t>2012;54(4):470-8</a:t>
            </a:r>
            <a:endParaRPr lang="en-GB" sz="1200" b="1" dirty="0">
              <a:solidFill>
                <a:srgbClr val="FFFFFF"/>
              </a:solidFill>
              <a:latin typeface="Calibri" pitchFamily="34" charset="0"/>
              <a:ea typeface="+mn-ea"/>
              <a:cs typeface="Times New Roman"/>
            </a:endParaRPr>
          </a:p>
        </p:txBody>
      </p:sp>
      <p:sp>
        <p:nvSpPr>
          <p:cNvPr id="4" name="TextBox 3"/>
          <p:cNvSpPr txBox="1"/>
          <p:nvPr/>
        </p:nvSpPr>
        <p:spPr>
          <a:xfrm>
            <a:off x="27297" y="6523324"/>
            <a:ext cx="1914216" cy="276999"/>
          </a:xfrm>
          <a:prstGeom prst="rect">
            <a:avLst/>
          </a:prstGeom>
          <a:noFill/>
        </p:spPr>
        <p:txBody>
          <a:bodyPr wrap="square" rtlCol="0">
            <a:spAutoFit/>
          </a:bodyPr>
          <a:lstStyle/>
          <a:p>
            <a:pPr defTabSz="914400"/>
            <a:r>
              <a:rPr lang="en-GB" sz="1200" dirty="0">
                <a:solidFill>
                  <a:srgbClr val="000000"/>
                </a:solidFill>
                <a:latin typeface="Calibri" pitchFamily="34" charset="0"/>
                <a:ea typeface="+mn-ea"/>
                <a:cs typeface="Times New Roman"/>
              </a:rPr>
              <a:t>MDR  multi drug resistant</a:t>
            </a:r>
          </a:p>
        </p:txBody>
      </p:sp>
    </p:spTree>
    <p:extLst>
      <p:ext uri="{BB962C8B-B14F-4D97-AF65-F5344CB8AC3E}">
        <p14:creationId xmlns:p14="http://schemas.microsoft.com/office/powerpoint/2010/main" val="3293988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p:cNvPicPr>
            <a:picLocks noChangeAspect="1"/>
          </p:cNvPicPr>
          <p:nvPr/>
        </p:nvPicPr>
        <p:blipFill>
          <a:blip r:embed="rId3" cstate="print"/>
          <a:stretch>
            <a:fillRect/>
          </a:stretch>
        </p:blipFill>
        <p:spPr>
          <a:xfrm>
            <a:off x="276006" y="1334769"/>
            <a:ext cx="1398447" cy="4620469"/>
          </a:xfrm>
          <a:prstGeom prst="rect">
            <a:avLst/>
          </a:prstGeom>
        </p:spPr>
      </p:pic>
      <p:sp>
        <p:nvSpPr>
          <p:cNvPr id="7" name="CasellaDiTesto 6"/>
          <p:cNvSpPr txBox="1"/>
          <p:nvPr/>
        </p:nvSpPr>
        <p:spPr>
          <a:xfrm>
            <a:off x="199718" y="970599"/>
            <a:ext cx="1717015" cy="369332"/>
          </a:xfrm>
          <a:prstGeom prst="rect">
            <a:avLst/>
          </a:prstGeom>
          <a:noFill/>
        </p:spPr>
        <p:txBody>
          <a:bodyPr wrap="square" rtlCol="0">
            <a:spAutoFit/>
          </a:bodyPr>
          <a:lstStyle/>
          <a:p>
            <a:pPr defTabSz="914400"/>
            <a:r>
              <a:rPr lang="it-IT" b="1" dirty="0">
                <a:solidFill>
                  <a:srgbClr val="000000"/>
                </a:solidFill>
                <a:latin typeface="Calibri" pitchFamily="34" charset="0"/>
                <a:ea typeface="+mn-ea"/>
                <a:cs typeface="+mn-cs"/>
              </a:rPr>
              <a:t>22,456 patients</a:t>
            </a:r>
          </a:p>
        </p:txBody>
      </p:sp>
      <p:pic>
        <p:nvPicPr>
          <p:cNvPr id="8" name="Immagine 7"/>
          <p:cNvPicPr>
            <a:picLocks noChangeAspect="1"/>
          </p:cNvPicPr>
          <p:nvPr/>
        </p:nvPicPr>
        <p:blipFill>
          <a:blip r:embed="rId4" cstate="print"/>
          <a:stretch>
            <a:fillRect/>
          </a:stretch>
        </p:blipFill>
        <p:spPr>
          <a:xfrm>
            <a:off x="2077427" y="2463226"/>
            <a:ext cx="2724297" cy="2407288"/>
          </a:xfrm>
          <a:prstGeom prst="rect">
            <a:avLst/>
          </a:prstGeom>
        </p:spPr>
      </p:pic>
      <p:pic>
        <p:nvPicPr>
          <p:cNvPr id="9" name="Immagine 8"/>
          <p:cNvPicPr>
            <a:picLocks noChangeAspect="1"/>
          </p:cNvPicPr>
          <p:nvPr/>
        </p:nvPicPr>
        <p:blipFill>
          <a:blip r:embed="rId5" cstate="print"/>
          <a:stretch>
            <a:fillRect/>
          </a:stretch>
        </p:blipFill>
        <p:spPr>
          <a:xfrm>
            <a:off x="4770366" y="2466453"/>
            <a:ext cx="2390994" cy="2400834"/>
          </a:xfrm>
          <a:prstGeom prst="rect">
            <a:avLst/>
          </a:prstGeom>
        </p:spPr>
      </p:pic>
      <p:sp>
        <p:nvSpPr>
          <p:cNvPr id="11" name="Rettangolo 10"/>
          <p:cNvSpPr/>
          <p:nvPr/>
        </p:nvSpPr>
        <p:spPr>
          <a:xfrm>
            <a:off x="1997399" y="4948798"/>
            <a:ext cx="5138953" cy="1015663"/>
          </a:xfrm>
          <a:prstGeom prst="rect">
            <a:avLst/>
          </a:prstGeom>
        </p:spPr>
        <p:txBody>
          <a:bodyPr wrap="square">
            <a:spAutoFit/>
          </a:bodyPr>
          <a:lstStyle/>
          <a:p>
            <a:pPr algn="ctr" defTabSz="914400"/>
            <a:r>
              <a:rPr lang="it-IT" sz="2000" b="1" dirty="0">
                <a:solidFill>
                  <a:srgbClr val="FF0000"/>
                </a:solidFill>
                <a:latin typeface="Calibri" pitchFamily="34" charset="0"/>
                <a:ea typeface="+mn-ea"/>
                <a:cs typeface="+mn-cs"/>
              </a:rPr>
              <a:t>Sub‐analysis by region found that HCAP performed </a:t>
            </a:r>
            <a:r>
              <a:rPr lang="it-IT" sz="2000" b="1" dirty="0" err="1">
                <a:solidFill>
                  <a:srgbClr val="FF0000"/>
                </a:solidFill>
                <a:latin typeface="Calibri" pitchFamily="34" charset="0"/>
                <a:ea typeface="+mn-ea"/>
                <a:cs typeface="+mn-cs"/>
              </a:rPr>
              <a:t>poorly</a:t>
            </a:r>
            <a:r>
              <a:rPr lang="it-IT" sz="2000" b="1" dirty="0">
                <a:solidFill>
                  <a:srgbClr val="FF0000"/>
                </a:solidFill>
                <a:latin typeface="Calibri" pitchFamily="34" charset="0"/>
                <a:ea typeface="+mn-ea"/>
                <a:cs typeface="+mn-cs"/>
              </a:rPr>
              <a:t> in European studies and in prospective/high quality studies. </a:t>
            </a:r>
          </a:p>
        </p:txBody>
      </p:sp>
      <p:pic>
        <p:nvPicPr>
          <p:cNvPr id="2" name="Immagine 1"/>
          <p:cNvPicPr>
            <a:picLocks noChangeAspect="1"/>
          </p:cNvPicPr>
          <p:nvPr/>
        </p:nvPicPr>
        <p:blipFill>
          <a:blip r:embed="rId6" cstate="print"/>
          <a:stretch>
            <a:fillRect/>
          </a:stretch>
        </p:blipFill>
        <p:spPr>
          <a:xfrm>
            <a:off x="2195736" y="52985"/>
            <a:ext cx="6222552" cy="2204561"/>
          </a:xfrm>
          <a:prstGeom prst="rect">
            <a:avLst/>
          </a:prstGeom>
        </p:spPr>
      </p:pic>
      <p:sp>
        <p:nvSpPr>
          <p:cNvPr id="4" name="TextBox 3"/>
          <p:cNvSpPr txBox="1"/>
          <p:nvPr/>
        </p:nvSpPr>
        <p:spPr>
          <a:xfrm>
            <a:off x="-58813" y="6223262"/>
            <a:ext cx="4986757" cy="646331"/>
          </a:xfrm>
          <a:prstGeom prst="rect">
            <a:avLst/>
          </a:prstGeom>
          <a:noFill/>
        </p:spPr>
        <p:txBody>
          <a:bodyPr wrap="square" rtlCol="0">
            <a:spAutoFit/>
          </a:bodyPr>
          <a:lstStyle/>
          <a:p>
            <a:pPr defTabSz="914400"/>
            <a:r>
              <a:rPr lang="en-GB" sz="1200" dirty="0">
                <a:solidFill>
                  <a:srgbClr val="000000"/>
                </a:solidFill>
                <a:latin typeface="Calibri" pitchFamily="34" charset="0"/>
                <a:ea typeface="+mn-ea"/>
                <a:cs typeface="+mn-cs"/>
              </a:rPr>
              <a:t>MRSA  methicillin resistant </a:t>
            </a:r>
            <a:r>
              <a:rPr lang="en-GB" sz="1200" i="1" dirty="0">
                <a:solidFill>
                  <a:srgbClr val="000000"/>
                </a:solidFill>
                <a:latin typeface="Calibri" pitchFamily="34" charset="0"/>
                <a:ea typeface="+mn-ea"/>
                <a:cs typeface="+mn-cs"/>
              </a:rPr>
              <a:t>Staphylococcus </a:t>
            </a:r>
            <a:r>
              <a:rPr lang="en-GB" sz="1200" i="1" dirty="0" err="1">
                <a:solidFill>
                  <a:srgbClr val="000000"/>
                </a:solidFill>
                <a:latin typeface="Calibri" pitchFamily="34" charset="0"/>
                <a:ea typeface="+mn-ea"/>
                <a:cs typeface="+mn-cs"/>
              </a:rPr>
              <a:t>aureus</a:t>
            </a:r>
            <a:endParaRPr lang="en-GB" sz="1200" i="1" dirty="0">
              <a:solidFill>
                <a:srgbClr val="000000"/>
              </a:solidFill>
              <a:latin typeface="Calibri" pitchFamily="34" charset="0"/>
              <a:ea typeface="+mn-ea"/>
              <a:cs typeface="+mn-cs"/>
            </a:endParaRPr>
          </a:p>
          <a:p>
            <a:pPr defTabSz="914400"/>
            <a:r>
              <a:rPr lang="en-GB" sz="1200" dirty="0">
                <a:solidFill>
                  <a:srgbClr val="000000"/>
                </a:solidFill>
                <a:latin typeface="Calibri" pitchFamily="34" charset="0"/>
                <a:ea typeface="+mn-ea"/>
                <a:cs typeface="+mn-cs"/>
              </a:rPr>
              <a:t>AUC  area under the curve</a:t>
            </a:r>
          </a:p>
          <a:p>
            <a:pPr defTabSz="914400"/>
            <a:r>
              <a:rPr lang="en-GB" sz="1200" dirty="0">
                <a:solidFill>
                  <a:srgbClr val="000000"/>
                </a:solidFill>
                <a:latin typeface="Calibri" pitchFamily="34" charset="0"/>
                <a:ea typeface="+mn-ea"/>
                <a:cs typeface="+mn-cs"/>
              </a:rPr>
              <a:t>HCAP  health care associated pneumonia</a:t>
            </a:r>
          </a:p>
        </p:txBody>
      </p:sp>
      <p:sp>
        <p:nvSpPr>
          <p:cNvPr id="10" name="TextBox 9"/>
          <p:cNvSpPr txBox="1"/>
          <p:nvPr/>
        </p:nvSpPr>
        <p:spPr>
          <a:xfrm>
            <a:off x="6300192" y="6592594"/>
            <a:ext cx="3755080" cy="276999"/>
          </a:xfrm>
          <a:prstGeom prst="rect">
            <a:avLst/>
          </a:prstGeom>
          <a:noFill/>
        </p:spPr>
        <p:txBody>
          <a:bodyPr wrap="square" rtlCol="0">
            <a:spAutoFit/>
          </a:bodyPr>
          <a:lstStyle/>
          <a:p>
            <a:pPr defTabSz="914400"/>
            <a:r>
              <a:rPr lang="en-GB" sz="1200" dirty="0">
                <a:solidFill>
                  <a:srgbClr val="000000"/>
                </a:solidFill>
                <a:latin typeface="Calibri" pitchFamily="34" charset="0"/>
                <a:ea typeface="+mn-ea"/>
                <a:cs typeface="+mn-cs"/>
              </a:rPr>
              <a:t>Chalmers JD, </a:t>
            </a:r>
            <a:r>
              <a:rPr lang="en-GB" sz="1200" i="1" dirty="0">
                <a:solidFill>
                  <a:srgbClr val="000000"/>
                </a:solidFill>
                <a:latin typeface="Calibri" pitchFamily="34" charset="0"/>
                <a:ea typeface="+mn-ea"/>
                <a:cs typeface="+mn-cs"/>
              </a:rPr>
              <a:t>et al. CID</a:t>
            </a:r>
            <a:r>
              <a:rPr lang="en-GB" sz="1200" dirty="0">
                <a:solidFill>
                  <a:srgbClr val="000000"/>
                </a:solidFill>
                <a:latin typeface="Calibri" pitchFamily="34" charset="0"/>
                <a:ea typeface="+mn-ea"/>
                <a:cs typeface="+mn-cs"/>
              </a:rPr>
              <a:t>. 2014;58(3)330-9. </a:t>
            </a:r>
          </a:p>
        </p:txBody>
      </p:sp>
    </p:spTree>
    <p:extLst>
      <p:ext uri="{BB962C8B-B14F-4D97-AF65-F5344CB8AC3E}">
        <p14:creationId xmlns:p14="http://schemas.microsoft.com/office/powerpoint/2010/main" val="5875930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r>
              <a:rPr lang="en-US" smtClean="0">
                <a:latin typeface="Calibri" charset="0"/>
                <a:ea typeface="ＭＳ Ｐゴシック" charset="-128"/>
              </a:rPr>
              <a:t>Predictive accuracy of HCAP</a:t>
            </a:r>
          </a:p>
        </p:txBody>
      </p:sp>
      <p:pic>
        <p:nvPicPr>
          <p:cNvPr id="86025" name="Picture 9"/>
          <p:cNvPicPr>
            <a:picLocks noChangeAspect="1" noChangeArrowheads="1"/>
          </p:cNvPicPr>
          <p:nvPr/>
        </p:nvPicPr>
        <p:blipFill>
          <a:blip r:embed="rId3" cstate="print"/>
          <a:srcRect/>
          <a:stretch>
            <a:fillRect/>
          </a:stretch>
        </p:blipFill>
        <p:spPr bwMode="auto">
          <a:xfrm>
            <a:off x="457200" y="2133600"/>
            <a:ext cx="8140700"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31942531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lstStyle/>
          <a:p>
            <a:r>
              <a:rPr lang="en-US" smtClean="0">
                <a:latin typeface="Calibri" charset="0"/>
                <a:ea typeface="ＭＳ Ｐゴシック" charset="-128"/>
              </a:rPr>
              <a:t>Predictive accuracy of HCAP</a:t>
            </a:r>
          </a:p>
        </p:txBody>
      </p:sp>
      <p:pic>
        <p:nvPicPr>
          <p:cNvPr id="137220" name="Picture 4"/>
          <p:cNvPicPr>
            <a:picLocks noChangeAspect="1" noChangeArrowheads="1"/>
          </p:cNvPicPr>
          <p:nvPr/>
        </p:nvPicPr>
        <p:blipFill>
          <a:blip r:embed="rId3" cstate="print"/>
          <a:srcRect/>
          <a:stretch>
            <a:fillRect/>
          </a:stretch>
        </p:blipFill>
        <p:spPr bwMode="auto">
          <a:xfrm>
            <a:off x="457200" y="2133600"/>
            <a:ext cx="8140700"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26628" name="Rectangle 5"/>
          <p:cNvSpPr>
            <a:spLocks noChangeArrowheads="1"/>
          </p:cNvSpPr>
          <p:nvPr/>
        </p:nvSpPr>
        <p:spPr bwMode="auto">
          <a:xfrm>
            <a:off x="2057400" y="2362200"/>
            <a:ext cx="1295400" cy="1066800"/>
          </a:xfrm>
          <a:prstGeom prst="rect">
            <a:avLst/>
          </a:prstGeom>
          <a:noFill/>
          <a:ln w="76200">
            <a:solidFill>
              <a:srgbClr val="00FF00"/>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defTabSz="914400"/>
            <a:endParaRPr lang="en-US" sz="2400">
              <a:solidFill>
                <a:prstClr val="black"/>
              </a:solidFill>
              <a:ea typeface="ＭＳ Ｐゴシック" charset="-128"/>
              <a:cs typeface="+mn-cs"/>
            </a:endParaRPr>
          </a:p>
        </p:txBody>
      </p:sp>
    </p:spTree>
    <p:extLst>
      <p:ext uri="{BB962C8B-B14F-4D97-AF65-F5344CB8AC3E}">
        <p14:creationId xmlns:p14="http://schemas.microsoft.com/office/powerpoint/2010/main" val="165360040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p:cNvSpPr>
          <p:nvPr>
            <p:ph type="title" idx="4294967295"/>
          </p:nvPr>
        </p:nvSpPr>
        <p:spPr/>
        <p:txBody>
          <a:bodyPr/>
          <a:lstStyle/>
          <a:p>
            <a:r>
              <a:rPr lang="en-US" smtClean="0">
                <a:latin typeface="Calibri" charset="0"/>
                <a:ea typeface="ＭＳ Ｐゴシック" charset="-128"/>
              </a:rPr>
              <a:t>Predictive accuracy of HCAP</a:t>
            </a:r>
          </a:p>
        </p:txBody>
      </p:sp>
      <p:pic>
        <p:nvPicPr>
          <p:cNvPr id="138244" name="Picture 4"/>
          <p:cNvPicPr>
            <a:picLocks noChangeAspect="1" noChangeArrowheads="1"/>
          </p:cNvPicPr>
          <p:nvPr/>
        </p:nvPicPr>
        <p:blipFill>
          <a:blip r:embed="rId3" cstate="print"/>
          <a:srcRect/>
          <a:stretch>
            <a:fillRect/>
          </a:stretch>
        </p:blipFill>
        <p:spPr bwMode="auto">
          <a:xfrm>
            <a:off x="457200" y="2133600"/>
            <a:ext cx="8140700"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27652" name="Rectangle 5"/>
          <p:cNvSpPr>
            <a:spLocks noChangeArrowheads="1"/>
          </p:cNvSpPr>
          <p:nvPr/>
        </p:nvSpPr>
        <p:spPr bwMode="auto">
          <a:xfrm>
            <a:off x="3429000" y="2362200"/>
            <a:ext cx="1295400" cy="1066800"/>
          </a:xfrm>
          <a:prstGeom prst="rect">
            <a:avLst/>
          </a:prstGeom>
          <a:noFill/>
          <a:ln w="76200">
            <a:solidFill>
              <a:srgbClr val="FF00FF"/>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defTabSz="914400"/>
            <a:endParaRPr lang="en-US" sz="2400">
              <a:solidFill>
                <a:prstClr val="black"/>
              </a:solidFill>
              <a:ea typeface="ＭＳ Ｐゴシック" charset="-128"/>
              <a:cs typeface="+mn-cs"/>
            </a:endParaRPr>
          </a:p>
        </p:txBody>
      </p:sp>
    </p:spTree>
    <p:extLst>
      <p:ext uri="{BB962C8B-B14F-4D97-AF65-F5344CB8AC3E}">
        <p14:creationId xmlns:p14="http://schemas.microsoft.com/office/powerpoint/2010/main" val="216318978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p:cNvSpPr>
          <p:nvPr>
            <p:ph type="title" idx="4294967295"/>
          </p:nvPr>
        </p:nvSpPr>
        <p:spPr/>
        <p:txBody>
          <a:bodyPr/>
          <a:lstStyle/>
          <a:p>
            <a:r>
              <a:rPr lang="en-US" smtClean="0">
                <a:latin typeface="Calibri" charset="0"/>
                <a:ea typeface="ＭＳ Ｐゴシック" charset="-128"/>
              </a:rPr>
              <a:t>Predictive accuracy of HCAP</a:t>
            </a:r>
          </a:p>
        </p:txBody>
      </p:sp>
      <p:pic>
        <p:nvPicPr>
          <p:cNvPr id="139268" name="Picture 4"/>
          <p:cNvPicPr>
            <a:picLocks noChangeAspect="1" noChangeArrowheads="1"/>
          </p:cNvPicPr>
          <p:nvPr/>
        </p:nvPicPr>
        <p:blipFill>
          <a:blip r:embed="rId3" cstate="print"/>
          <a:srcRect/>
          <a:stretch>
            <a:fillRect/>
          </a:stretch>
        </p:blipFill>
        <p:spPr bwMode="auto">
          <a:xfrm>
            <a:off x="457200" y="2133600"/>
            <a:ext cx="8140700"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28676" name="Rectangle 5"/>
          <p:cNvSpPr>
            <a:spLocks noChangeArrowheads="1"/>
          </p:cNvSpPr>
          <p:nvPr/>
        </p:nvSpPr>
        <p:spPr bwMode="auto">
          <a:xfrm>
            <a:off x="7315200" y="2362200"/>
            <a:ext cx="1295400" cy="1066800"/>
          </a:xfrm>
          <a:prstGeom prst="rect">
            <a:avLst/>
          </a:prstGeom>
          <a:noFill/>
          <a:ln w="76200">
            <a:solidFill>
              <a:srgbClr val="10DEFF"/>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pPr defTabSz="914400"/>
            <a:endParaRPr lang="en-US" sz="2400">
              <a:solidFill>
                <a:prstClr val="black"/>
              </a:solidFill>
              <a:ea typeface="ＭＳ Ｐゴシック" charset="-128"/>
              <a:cs typeface="+mn-cs"/>
            </a:endParaRPr>
          </a:p>
        </p:txBody>
      </p:sp>
      <p:sp>
        <p:nvSpPr>
          <p:cNvPr id="28677" name="Line 6"/>
          <p:cNvSpPr>
            <a:spLocks noChangeShapeType="1"/>
          </p:cNvSpPr>
          <p:nvPr/>
        </p:nvSpPr>
        <p:spPr bwMode="auto">
          <a:xfrm>
            <a:off x="7467600" y="2667000"/>
            <a:ext cx="838200" cy="0"/>
          </a:xfrm>
          <a:prstGeom prst="line">
            <a:avLst/>
          </a:prstGeom>
          <a:noFill/>
          <a:ln w="76200">
            <a:solidFill>
              <a:srgbClr val="10DEFF"/>
            </a:solidFill>
            <a:round/>
            <a:headEnd/>
            <a:tailEnd/>
          </a:ln>
          <a:extLst>
            <a:ext uri="{909E8E84-426E-40dd-AFC4-6F175D3DCCD1}">
              <a14:hiddenFill xmlns:a14="http://schemas.microsoft.com/office/drawing/2010/main">
                <a:noFill/>
              </a14:hiddenFill>
            </a:ext>
          </a:extLst>
        </p:spPr>
        <p:txBody>
          <a:bodyPr wrap="none" anchor="ctr"/>
          <a:lstStyle/>
          <a:p>
            <a:pPr defTabSz="914400"/>
            <a:endParaRPr lang="en-US" sz="2400">
              <a:solidFill>
                <a:prstClr val="black"/>
              </a:solidFill>
              <a:ea typeface="ＭＳ Ｐゴシック" charset="-128"/>
              <a:cs typeface="+mn-cs"/>
            </a:endParaRPr>
          </a:p>
        </p:txBody>
      </p:sp>
    </p:spTree>
    <p:extLst>
      <p:ext uri="{BB962C8B-B14F-4D97-AF65-F5344CB8AC3E}">
        <p14:creationId xmlns:p14="http://schemas.microsoft.com/office/powerpoint/2010/main" val="24505240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tretch>
            <a:fillRect/>
          </a:stretch>
        </p:blipFill>
        <p:spPr>
          <a:xfrm>
            <a:off x="3902" y="260648"/>
            <a:ext cx="8946486" cy="6192688"/>
          </a:xfrm>
          <a:prstGeom prst="rect">
            <a:avLst/>
          </a:prstGeom>
        </p:spPr>
      </p:pic>
      <p:sp>
        <p:nvSpPr>
          <p:cNvPr id="3" name="Ovale 2"/>
          <p:cNvSpPr/>
          <p:nvPr/>
        </p:nvSpPr>
        <p:spPr>
          <a:xfrm>
            <a:off x="6228184" y="1772816"/>
            <a:ext cx="1584176" cy="50405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it-IT" b="1">
              <a:solidFill>
                <a:prstClr val="white"/>
              </a:solidFill>
              <a:latin typeface="Calibri"/>
            </a:endParaRPr>
          </a:p>
        </p:txBody>
      </p:sp>
    </p:spTree>
    <p:extLst>
      <p:ext uri="{BB962C8B-B14F-4D97-AF65-F5344CB8AC3E}">
        <p14:creationId xmlns:p14="http://schemas.microsoft.com/office/powerpoint/2010/main" val="1811648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latin typeface="Calibri" pitchFamily="34" charset="0"/>
              </a:rPr>
              <a:t>Number needed to treat</a:t>
            </a:r>
            <a:endParaRPr lang="en-GB" dirty="0">
              <a:latin typeface="Calibri" pitchFamily="34" charset="0"/>
            </a:endParaRPr>
          </a:p>
        </p:txBody>
      </p:sp>
      <p:pic>
        <p:nvPicPr>
          <p:cNvPr id="29699"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2195513" y="1628775"/>
            <a:ext cx="4818062" cy="4392613"/>
          </a:xfrm>
        </p:spPr>
      </p:pic>
    </p:spTree>
    <p:extLst>
      <p:ext uri="{BB962C8B-B14F-4D97-AF65-F5344CB8AC3E}">
        <p14:creationId xmlns:p14="http://schemas.microsoft.com/office/powerpoint/2010/main" val="407913430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latin typeface="Calibri" pitchFamily="34" charset="0"/>
              </a:rPr>
              <a:t>Number needed to treat</a:t>
            </a:r>
            <a:endParaRPr lang="en-GB" dirty="0">
              <a:latin typeface="Calibri" pitchFamily="34" charset="0"/>
            </a:endParaRPr>
          </a:p>
        </p:txBody>
      </p:sp>
      <p:pic>
        <p:nvPicPr>
          <p:cNvPr id="30723"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1908175" y="1557338"/>
            <a:ext cx="5111750" cy="4775200"/>
          </a:xfrm>
        </p:spPr>
      </p:pic>
    </p:spTree>
    <p:extLst>
      <p:ext uri="{BB962C8B-B14F-4D97-AF65-F5344CB8AC3E}">
        <p14:creationId xmlns:p14="http://schemas.microsoft.com/office/powerpoint/2010/main" val="45724693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0"/>
            <a:ext cx="9144000" cy="2870548"/>
          </a:xfrm>
          <a:prstGeom prst="rect">
            <a:avLst/>
          </a:prstGeom>
        </p:spPr>
      </p:pic>
      <p:pic>
        <p:nvPicPr>
          <p:cNvPr id="3" name="Immagine 2"/>
          <p:cNvPicPr>
            <a:picLocks noChangeAspect="1"/>
          </p:cNvPicPr>
          <p:nvPr/>
        </p:nvPicPr>
        <p:blipFill>
          <a:blip r:embed="rId3"/>
          <a:stretch>
            <a:fillRect/>
          </a:stretch>
        </p:blipFill>
        <p:spPr>
          <a:xfrm>
            <a:off x="3179679" y="2870548"/>
            <a:ext cx="5499100" cy="254000"/>
          </a:xfrm>
          <a:prstGeom prst="rect">
            <a:avLst/>
          </a:prstGeom>
        </p:spPr>
      </p:pic>
      <p:pic>
        <p:nvPicPr>
          <p:cNvPr id="4" name="Immagine 3"/>
          <p:cNvPicPr>
            <a:picLocks noChangeAspect="1"/>
          </p:cNvPicPr>
          <p:nvPr/>
        </p:nvPicPr>
        <p:blipFill>
          <a:blip r:embed="rId4"/>
          <a:stretch>
            <a:fillRect/>
          </a:stretch>
        </p:blipFill>
        <p:spPr>
          <a:xfrm>
            <a:off x="0" y="3668296"/>
            <a:ext cx="9144000" cy="1970781"/>
          </a:xfrm>
          <a:prstGeom prst="rect">
            <a:avLst/>
          </a:prstGeom>
        </p:spPr>
      </p:pic>
      <p:cxnSp>
        <p:nvCxnSpPr>
          <p:cNvPr id="6" name="Connettore 1 5"/>
          <p:cNvCxnSpPr/>
          <p:nvPr/>
        </p:nvCxnSpPr>
        <p:spPr bwMode="auto">
          <a:xfrm>
            <a:off x="2032000" y="3876842"/>
            <a:ext cx="5026526" cy="1336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7" name="Connettore 1 6"/>
          <p:cNvCxnSpPr/>
          <p:nvPr/>
        </p:nvCxnSpPr>
        <p:spPr bwMode="auto">
          <a:xfrm>
            <a:off x="666416" y="5152189"/>
            <a:ext cx="5937584"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9" name="Connettore 1 8"/>
          <p:cNvCxnSpPr/>
          <p:nvPr/>
        </p:nvCxnSpPr>
        <p:spPr bwMode="auto">
          <a:xfrm>
            <a:off x="818816" y="5368755"/>
            <a:ext cx="8164763"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524124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tretch>
            <a:fillRect/>
          </a:stretch>
        </p:blipFill>
        <p:spPr>
          <a:xfrm>
            <a:off x="1320849" y="1931443"/>
            <a:ext cx="6549354" cy="4508754"/>
          </a:xfrm>
          <a:prstGeom prst="rect">
            <a:avLst/>
          </a:prstGeom>
        </p:spPr>
      </p:pic>
      <p:sp>
        <p:nvSpPr>
          <p:cNvPr id="5" name="CasellaDiTesto 4"/>
          <p:cNvSpPr txBox="1"/>
          <p:nvPr/>
        </p:nvSpPr>
        <p:spPr>
          <a:xfrm>
            <a:off x="23526" y="738933"/>
            <a:ext cx="9144000" cy="523220"/>
          </a:xfrm>
          <a:prstGeom prst="rect">
            <a:avLst/>
          </a:prstGeom>
          <a:noFill/>
        </p:spPr>
        <p:txBody>
          <a:bodyPr wrap="square" rtlCol="0">
            <a:spAutoFit/>
          </a:bodyPr>
          <a:lstStyle/>
          <a:p>
            <a:pPr algn="ctr" defTabSz="914400"/>
            <a:r>
              <a:rPr lang="it-IT" sz="2800" b="1" dirty="0" err="1">
                <a:solidFill>
                  <a:srgbClr val="FFFF00"/>
                </a:solidFill>
                <a:latin typeface="Times New Roman"/>
                <a:ea typeface="+mn-ea"/>
                <a:cs typeface="Times New Roman"/>
              </a:rPr>
              <a:t>Empiric</a:t>
            </a:r>
            <a:r>
              <a:rPr lang="it-IT" sz="2800" b="1" dirty="0">
                <a:solidFill>
                  <a:srgbClr val="FFFF00"/>
                </a:solidFill>
                <a:latin typeface="Times New Roman"/>
                <a:ea typeface="+mn-ea"/>
                <a:cs typeface="Times New Roman"/>
              </a:rPr>
              <a:t> </a:t>
            </a:r>
            <a:r>
              <a:rPr lang="it-IT" sz="2800" b="1" dirty="0" err="1">
                <a:solidFill>
                  <a:srgbClr val="FFFF00"/>
                </a:solidFill>
                <a:latin typeface="Times New Roman"/>
                <a:ea typeface="+mn-ea"/>
                <a:cs typeface="Times New Roman"/>
              </a:rPr>
              <a:t>antibiotic</a:t>
            </a:r>
            <a:r>
              <a:rPr lang="it-IT" sz="2800" b="1" dirty="0">
                <a:solidFill>
                  <a:srgbClr val="FFFF00"/>
                </a:solidFill>
                <a:latin typeface="Times New Roman"/>
                <a:ea typeface="+mn-ea"/>
                <a:cs typeface="Times New Roman"/>
              </a:rPr>
              <a:t> </a:t>
            </a:r>
            <a:r>
              <a:rPr lang="it-IT" sz="2800" b="1" dirty="0" err="1">
                <a:solidFill>
                  <a:srgbClr val="FFFF00"/>
                </a:solidFill>
                <a:latin typeface="Times New Roman"/>
                <a:ea typeface="+mn-ea"/>
                <a:cs typeface="Times New Roman"/>
              </a:rPr>
              <a:t>therapy</a:t>
            </a:r>
            <a:endParaRPr lang="it-IT" sz="2800" b="1" dirty="0">
              <a:solidFill>
                <a:srgbClr val="FFFF00"/>
              </a:solidFill>
              <a:latin typeface="Times New Roman"/>
              <a:ea typeface="+mn-ea"/>
              <a:cs typeface="Times New Roman"/>
            </a:endParaRPr>
          </a:p>
        </p:txBody>
      </p:sp>
      <p:pic>
        <p:nvPicPr>
          <p:cNvPr id="10" name="Immagine 9"/>
          <p:cNvPicPr>
            <a:picLocks noChangeAspect="1"/>
          </p:cNvPicPr>
          <p:nvPr/>
        </p:nvPicPr>
        <p:blipFill>
          <a:blip r:embed="rId3" cstate="print"/>
          <a:stretch>
            <a:fillRect/>
          </a:stretch>
        </p:blipFill>
        <p:spPr>
          <a:xfrm rot="20253204">
            <a:off x="2065459" y="1891787"/>
            <a:ext cx="1246014" cy="1238027"/>
          </a:xfrm>
          <a:prstGeom prst="rect">
            <a:avLst/>
          </a:prstGeom>
        </p:spPr>
      </p:pic>
      <p:pic>
        <p:nvPicPr>
          <p:cNvPr id="11" name="Immagine 10"/>
          <p:cNvPicPr>
            <a:picLocks noChangeAspect="1"/>
          </p:cNvPicPr>
          <p:nvPr/>
        </p:nvPicPr>
        <p:blipFill>
          <a:blip r:embed="rId4" cstate="print"/>
          <a:stretch>
            <a:fillRect/>
          </a:stretch>
        </p:blipFill>
        <p:spPr>
          <a:xfrm rot="1587044">
            <a:off x="2856515" y="3541711"/>
            <a:ext cx="1288217" cy="1288217"/>
          </a:xfrm>
          <a:prstGeom prst="rect">
            <a:avLst/>
          </a:prstGeom>
        </p:spPr>
      </p:pic>
      <p:sp>
        <p:nvSpPr>
          <p:cNvPr id="3" name="TextBox 2"/>
          <p:cNvSpPr txBox="1"/>
          <p:nvPr/>
        </p:nvSpPr>
        <p:spPr>
          <a:xfrm flipH="1">
            <a:off x="23526" y="6442501"/>
            <a:ext cx="3036306" cy="461665"/>
          </a:xfrm>
          <a:prstGeom prst="rect">
            <a:avLst/>
          </a:prstGeom>
          <a:noFill/>
        </p:spPr>
        <p:txBody>
          <a:bodyPr wrap="square" rtlCol="0">
            <a:spAutoFit/>
          </a:bodyPr>
          <a:lstStyle/>
          <a:p>
            <a:pPr defTabSz="914400"/>
            <a:r>
              <a:rPr lang="en-GB" sz="1200" dirty="0">
                <a:solidFill>
                  <a:srgbClr val="FFFFFF"/>
                </a:solidFill>
                <a:latin typeface="Calibri" pitchFamily="34" charset="0"/>
                <a:ea typeface="+mn-ea"/>
                <a:cs typeface="Times New Roman"/>
              </a:rPr>
              <a:t>HCAP  healthcare associated pneumonia</a:t>
            </a:r>
          </a:p>
          <a:p>
            <a:pPr defTabSz="914400"/>
            <a:r>
              <a:rPr lang="en-GB" sz="1200" dirty="0">
                <a:solidFill>
                  <a:srgbClr val="FFFFFF"/>
                </a:solidFill>
                <a:latin typeface="Calibri" pitchFamily="34" charset="0"/>
                <a:ea typeface="+mn-ea"/>
                <a:cs typeface="Times New Roman"/>
              </a:rPr>
              <a:t>CAP  community-acquired pneumonia</a:t>
            </a:r>
          </a:p>
        </p:txBody>
      </p:sp>
    </p:spTree>
    <p:extLst>
      <p:ext uri="{BB962C8B-B14F-4D97-AF65-F5344CB8AC3E}">
        <p14:creationId xmlns:p14="http://schemas.microsoft.com/office/powerpoint/2010/main" val="146436743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tretch>
            <a:fillRect/>
          </a:stretch>
        </p:blipFill>
        <p:spPr>
          <a:xfrm>
            <a:off x="1193148" y="1933747"/>
            <a:ext cx="6549354" cy="4508754"/>
          </a:xfrm>
          <a:prstGeom prst="rect">
            <a:avLst/>
          </a:prstGeom>
        </p:spPr>
      </p:pic>
      <p:sp>
        <p:nvSpPr>
          <p:cNvPr id="5" name="CasellaDiTesto 4"/>
          <p:cNvSpPr txBox="1"/>
          <p:nvPr/>
        </p:nvSpPr>
        <p:spPr>
          <a:xfrm>
            <a:off x="0" y="730465"/>
            <a:ext cx="9144000" cy="523220"/>
          </a:xfrm>
          <a:prstGeom prst="rect">
            <a:avLst/>
          </a:prstGeom>
          <a:noFill/>
        </p:spPr>
        <p:txBody>
          <a:bodyPr wrap="square" rtlCol="0">
            <a:spAutoFit/>
          </a:bodyPr>
          <a:lstStyle/>
          <a:p>
            <a:pPr algn="ctr" defTabSz="914400"/>
            <a:r>
              <a:rPr lang="it-IT" sz="2800" b="1" dirty="0" err="1">
                <a:solidFill>
                  <a:srgbClr val="FFFF00"/>
                </a:solidFill>
                <a:latin typeface="Times New Roman"/>
                <a:ea typeface="+mn-ea"/>
                <a:cs typeface="Times New Roman"/>
              </a:rPr>
              <a:t>Empiric</a:t>
            </a:r>
            <a:r>
              <a:rPr lang="it-IT" sz="2800" b="1" dirty="0">
                <a:solidFill>
                  <a:srgbClr val="FFFF00"/>
                </a:solidFill>
                <a:latin typeface="Times New Roman"/>
                <a:ea typeface="+mn-ea"/>
                <a:cs typeface="Times New Roman"/>
              </a:rPr>
              <a:t> </a:t>
            </a:r>
            <a:r>
              <a:rPr lang="it-IT" sz="2800" b="1" dirty="0" err="1">
                <a:solidFill>
                  <a:srgbClr val="FFFF00"/>
                </a:solidFill>
                <a:latin typeface="Times New Roman"/>
                <a:ea typeface="+mn-ea"/>
                <a:cs typeface="Times New Roman"/>
              </a:rPr>
              <a:t>antibiotic</a:t>
            </a:r>
            <a:r>
              <a:rPr lang="it-IT" sz="2800" b="1" dirty="0">
                <a:solidFill>
                  <a:srgbClr val="FFFF00"/>
                </a:solidFill>
                <a:latin typeface="Times New Roman"/>
                <a:ea typeface="+mn-ea"/>
                <a:cs typeface="Times New Roman"/>
              </a:rPr>
              <a:t> </a:t>
            </a:r>
            <a:r>
              <a:rPr lang="it-IT" sz="2800" b="1" dirty="0" err="1">
                <a:solidFill>
                  <a:srgbClr val="FFFF00"/>
                </a:solidFill>
                <a:latin typeface="Times New Roman"/>
                <a:ea typeface="+mn-ea"/>
                <a:cs typeface="Times New Roman"/>
              </a:rPr>
              <a:t>therapy</a:t>
            </a:r>
            <a:endParaRPr lang="it-IT" sz="2800" b="1" dirty="0">
              <a:solidFill>
                <a:srgbClr val="FFFF00"/>
              </a:solidFill>
              <a:latin typeface="Times New Roman"/>
              <a:ea typeface="+mn-ea"/>
              <a:cs typeface="Times New Roman"/>
            </a:endParaRPr>
          </a:p>
        </p:txBody>
      </p:sp>
      <p:pic>
        <p:nvPicPr>
          <p:cNvPr id="10" name="Immagine 9"/>
          <p:cNvPicPr>
            <a:picLocks noChangeAspect="1"/>
          </p:cNvPicPr>
          <p:nvPr/>
        </p:nvPicPr>
        <p:blipFill>
          <a:blip r:embed="rId3" cstate="print"/>
          <a:stretch>
            <a:fillRect/>
          </a:stretch>
        </p:blipFill>
        <p:spPr>
          <a:xfrm rot="20253204">
            <a:off x="2065460" y="2048327"/>
            <a:ext cx="1246014" cy="1238027"/>
          </a:xfrm>
          <a:prstGeom prst="rect">
            <a:avLst/>
          </a:prstGeom>
        </p:spPr>
      </p:pic>
      <p:pic>
        <p:nvPicPr>
          <p:cNvPr id="11" name="Immagine 10"/>
          <p:cNvPicPr>
            <a:picLocks noChangeAspect="1"/>
          </p:cNvPicPr>
          <p:nvPr/>
        </p:nvPicPr>
        <p:blipFill>
          <a:blip r:embed="rId4" cstate="print"/>
          <a:stretch>
            <a:fillRect/>
          </a:stretch>
        </p:blipFill>
        <p:spPr>
          <a:xfrm rot="1587044">
            <a:off x="2856518" y="3764226"/>
            <a:ext cx="1288217" cy="1288217"/>
          </a:xfrm>
          <a:prstGeom prst="rect">
            <a:avLst/>
          </a:prstGeom>
        </p:spPr>
      </p:pic>
      <p:cxnSp>
        <p:nvCxnSpPr>
          <p:cNvPr id="8" name="Connettore 1 7"/>
          <p:cNvCxnSpPr/>
          <p:nvPr/>
        </p:nvCxnSpPr>
        <p:spPr>
          <a:xfrm>
            <a:off x="1904516" y="2037685"/>
            <a:ext cx="1624318" cy="113537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rot="10800000" flipV="1">
            <a:off x="1890412" y="2024575"/>
            <a:ext cx="1624318" cy="113537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2637039" y="3840645"/>
            <a:ext cx="1624318" cy="113537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rot="10800000" flipV="1">
            <a:off x="2643837" y="3788478"/>
            <a:ext cx="1624318" cy="113537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4798721" y="3063505"/>
            <a:ext cx="2943781" cy="1292662"/>
          </a:xfrm>
          <a:prstGeom prst="rect">
            <a:avLst/>
          </a:prstGeom>
          <a:solidFill>
            <a:srgbClr val="FF0000"/>
          </a:solidFill>
          <a:ln>
            <a:solidFill>
              <a:srgbClr val="FF0000"/>
            </a:solidFill>
          </a:ln>
        </p:spPr>
        <p:txBody>
          <a:bodyPr wrap="square" rtlCol="0">
            <a:spAutoFit/>
          </a:bodyPr>
          <a:lstStyle/>
          <a:p>
            <a:pPr algn="ctr" defTabSz="914400"/>
            <a:r>
              <a:rPr lang="it-IT" sz="2600" b="1" dirty="0">
                <a:solidFill>
                  <a:srgbClr val="FFFF00"/>
                </a:solidFill>
                <a:latin typeface="Times New Roman"/>
                <a:ea typeface="+mn-ea"/>
                <a:cs typeface="Times New Roman"/>
              </a:rPr>
              <a:t>A </a:t>
            </a:r>
            <a:r>
              <a:rPr lang="it-IT" sz="2600" b="1" dirty="0" err="1">
                <a:solidFill>
                  <a:srgbClr val="FFFF00"/>
                </a:solidFill>
                <a:latin typeface="Times New Roman"/>
                <a:ea typeface="+mn-ea"/>
                <a:cs typeface="Times New Roman"/>
              </a:rPr>
              <a:t>probabilistic</a:t>
            </a:r>
            <a:r>
              <a:rPr lang="it-IT" sz="2600" b="1" dirty="0">
                <a:solidFill>
                  <a:srgbClr val="FFFF00"/>
                </a:solidFill>
                <a:latin typeface="Times New Roman"/>
                <a:ea typeface="+mn-ea"/>
                <a:cs typeface="Times New Roman"/>
              </a:rPr>
              <a:t> </a:t>
            </a:r>
            <a:r>
              <a:rPr lang="it-IT" sz="2600" b="1" dirty="0" err="1">
                <a:solidFill>
                  <a:srgbClr val="FFFF00"/>
                </a:solidFill>
                <a:latin typeface="Times New Roman"/>
                <a:ea typeface="+mn-ea"/>
                <a:cs typeface="Times New Roman"/>
              </a:rPr>
              <a:t>approach</a:t>
            </a:r>
            <a:r>
              <a:rPr lang="it-IT" sz="2600" b="1" dirty="0">
                <a:solidFill>
                  <a:srgbClr val="FFFF00"/>
                </a:solidFill>
                <a:latin typeface="Times New Roman"/>
                <a:ea typeface="+mn-ea"/>
                <a:cs typeface="Times New Roman"/>
              </a:rPr>
              <a:t> </a:t>
            </a:r>
            <a:r>
              <a:rPr lang="it-IT" sz="2600" b="1" dirty="0" err="1">
                <a:solidFill>
                  <a:srgbClr val="FFFF00"/>
                </a:solidFill>
                <a:latin typeface="Times New Roman"/>
                <a:ea typeface="+mn-ea"/>
                <a:cs typeface="Times New Roman"/>
              </a:rPr>
              <a:t>for</a:t>
            </a:r>
            <a:r>
              <a:rPr lang="it-IT" sz="2600" b="1" dirty="0">
                <a:solidFill>
                  <a:srgbClr val="FFFF00"/>
                </a:solidFill>
                <a:latin typeface="Times New Roman"/>
                <a:ea typeface="+mn-ea"/>
                <a:cs typeface="Times New Roman"/>
              </a:rPr>
              <a:t> </a:t>
            </a:r>
            <a:r>
              <a:rPr lang="it-IT" sz="2600" b="1" dirty="0" err="1">
                <a:solidFill>
                  <a:srgbClr val="FFFF00"/>
                </a:solidFill>
                <a:latin typeface="Times New Roman"/>
                <a:ea typeface="+mn-ea"/>
                <a:cs typeface="Times New Roman"/>
              </a:rPr>
              <a:t>each</a:t>
            </a:r>
            <a:r>
              <a:rPr lang="it-IT" sz="2600" b="1" dirty="0">
                <a:solidFill>
                  <a:srgbClr val="FFFF00"/>
                </a:solidFill>
                <a:latin typeface="Times New Roman"/>
                <a:ea typeface="+mn-ea"/>
                <a:cs typeface="Times New Roman"/>
              </a:rPr>
              <a:t> single </a:t>
            </a:r>
            <a:r>
              <a:rPr lang="it-IT" sz="2600" b="1" dirty="0" err="1">
                <a:solidFill>
                  <a:srgbClr val="FFFF00"/>
                </a:solidFill>
                <a:latin typeface="Times New Roman"/>
                <a:ea typeface="+mn-ea"/>
                <a:cs typeface="Times New Roman"/>
              </a:rPr>
              <a:t>pathogen</a:t>
            </a:r>
            <a:endParaRPr lang="it-IT" sz="2600" b="1" dirty="0">
              <a:solidFill>
                <a:srgbClr val="FFFF00"/>
              </a:solidFill>
              <a:latin typeface="Times New Roman"/>
              <a:ea typeface="+mn-ea"/>
              <a:cs typeface="Times New Roman"/>
            </a:endParaRPr>
          </a:p>
        </p:txBody>
      </p:sp>
      <p:sp>
        <p:nvSpPr>
          <p:cNvPr id="12" name="TextBox 11"/>
          <p:cNvSpPr txBox="1"/>
          <p:nvPr/>
        </p:nvSpPr>
        <p:spPr>
          <a:xfrm flipH="1">
            <a:off x="23526" y="6442501"/>
            <a:ext cx="3036306" cy="461665"/>
          </a:xfrm>
          <a:prstGeom prst="rect">
            <a:avLst/>
          </a:prstGeom>
          <a:noFill/>
        </p:spPr>
        <p:txBody>
          <a:bodyPr wrap="square" rtlCol="0">
            <a:spAutoFit/>
          </a:bodyPr>
          <a:lstStyle/>
          <a:p>
            <a:pPr defTabSz="914400"/>
            <a:r>
              <a:rPr lang="en-GB" sz="1200" dirty="0">
                <a:solidFill>
                  <a:srgbClr val="FFFFFF"/>
                </a:solidFill>
                <a:latin typeface="Calibri" pitchFamily="34" charset="0"/>
                <a:ea typeface="+mn-ea"/>
                <a:cs typeface="Times New Roman"/>
              </a:rPr>
              <a:t>HCAP  healthcare associated pneumonia</a:t>
            </a:r>
          </a:p>
          <a:p>
            <a:pPr defTabSz="914400"/>
            <a:r>
              <a:rPr lang="en-GB" sz="1200" dirty="0">
                <a:solidFill>
                  <a:srgbClr val="FFFFFF"/>
                </a:solidFill>
                <a:latin typeface="Calibri" pitchFamily="34" charset="0"/>
                <a:ea typeface="+mn-ea"/>
                <a:cs typeface="Times New Roman"/>
              </a:rPr>
              <a:t>CAP  community-acquired pneumonia</a:t>
            </a:r>
          </a:p>
        </p:txBody>
      </p:sp>
    </p:spTree>
    <p:extLst>
      <p:ext uri="{BB962C8B-B14F-4D97-AF65-F5344CB8AC3E}">
        <p14:creationId xmlns:p14="http://schemas.microsoft.com/office/powerpoint/2010/main" val="239273817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Unknown.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882" y="332656"/>
            <a:ext cx="6986261" cy="5232952"/>
          </a:xfrm>
          <a:prstGeom prst="rect">
            <a:avLst/>
          </a:prstGeom>
        </p:spPr>
      </p:pic>
      <p:sp>
        <p:nvSpPr>
          <p:cNvPr id="3" name="CasellaDiTesto 2"/>
          <p:cNvSpPr txBox="1"/>
          <p:nvPr/>
        </p:nvSpPr>
        <p:spPr>
          <a:xfrm>
            <a:off x="1259632" y="5661248"/>
            <a:ext cx="6721697" cy="523220"/>
          </a:xfrm>
          <a:prstGeom prst="rect">
            <a:avLst/>
          </a:prstGeom>
          <a:noFill/>
        </p:spPr>
        <p:txBody>
          <a:bodyPr wrap="none" rtlCol="0">
            <a:spAutoFit/>
          </a:bodyPr>
          <a:lstStyle/>
          <a:p>
            <a:r>
              <a:rPr lang="it-IT" sz="2800" b="1" i="1" dirty="0">
                <a:solidFill>
                  <a:srgbClr val="FF0000"/>
                </a:solidFill>
                <a:latin typeface="Arial" pitchFamily="34" charset="0"/>
                <a:ea typeface="ＭＳ Ｐゴシック"/>
                <a:cs typeface="ＭＳ Ｐゴシック"/>
              </a:rPr>
              <a:t>THANK YOU FOR YOUR ATTENTION !</a:t>
            </a:r>
          </a:p>
        </p:txBody>
      </p:sp>
    </p:spTree>
    <p:extLst>
      <p:ext uri="{BB962C8B-B14F-4D97-AF65-F5344CB8AC3E}">
        <p14:creationId xmlns:p14="http://schemas.microsoft.com/office/powerpoint/2010/main" val="38376569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tretch>
            <a:fillRect/>
          </a:stretch>
        </p:blipFill>
        <p:spPr>
          <a:xfrm>
            <a:off x="393700" y="533400"/>
            <a:ext cx="8343900" cy="5778500"/>
          </a:xfrm>
          <a:prstGeom prst="rect">
            <a:avLst/>
          </a:prstGeom>
        </p:spPr>
      </p:pic>
      <p:pic>
        <p:nvPicPr>
          <p:cNvPr id="3" name="Immagine 2"/>
          <p:cNvPicPr>
            <a:picLocks noChangeAspect="1"/>
          </p:cNvPicPr>
          <p:nvPr/>
        </p:nvPicPr>
        <p:blipFill>
          <a:blip r:embed="rId3" cstate="print"/>
          <a:stretch>
            <a:fillRect/>
          </a:stretch>
        </p:blipFill>
        <p:spPr>
          <a:xfrm>
            <a:off x="1835696" y="332656"/>
            <a:ext cx="6336186" cy="5832648"/>
          </a:xfrm>
          <a:prstGeom prst="rect">
            <a:avLst/>
          </a:prstGeom>
        </p:spPr>
      </p:pic>
    </p:spTree>
    <p:extLst>
      <p:ext uri="{BB962C8B-B14F-4D97-AF65-F5344CB8AC3E}">
        <p14:creationId xmlns:p14="http://schemas.microsoft.com/office/powerpoint/2010/main" val="551993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Rectangle 20"/>
          <p:cNvSpPr>
            <a:spLocks noChangeArrowheads="1"/>
          </p:cNvSpPr>
          <p:nvPr/>
        </p:nvSpPr>
        <p:spPr bwMode="auto">
          <a:xfrm>
            <a:off x="0" y="0"/>
            <a:ext cx="9144000" cy="1373188"/>
          </a:xfrm>
          <a:prstGeom prst="rect">
            <a:avLst/>
          </a:prstGeom>
          <a:noFill/>
          <a:ln w="9525">
            <a:noFill/>
            <a:miter lim="800000"/>
            <a:headEnd/>
            <a:tailEnd/>
          </a:ln>
        </p:spPr>
        <p:txBody>
          <a:bodyPr>
            <a:prstTxWarp prst="textNoShape">
              <a:avLst/>
            </a:prstTxWarp>
            <a:spAutoFit/>
          </a:bodyPr>
          <a:lstStyle/>
          <a:p>
            <a:pPr algn="ctr" defTabSz="914400"/>
            <a:r>
              <a:rPr lang="en-US" sz="2800" b="1" dirty="0">
                <a:solidFill>
                  <a:srgbClr val="FF0000"/>
                </a:solidFill>
                <a:latin typeface="Times New Roman" pitchFamily="-84" charset="0"/>
                <a:ea typeface="Times New Roman" pitchFamily="-84" charset="0"/>
                <a:cs typeface="Times New Roman" pitchFamily="-84" charset="0"/>
              </a:rPr>
              <a:t>HEALTH CARE – ASSOCIATED STATUS                                      The evolution of MDR pathogens as a dynamic process</a:t>
            </a:r>
          </a:p>
          <a:p>
            <a:pPr algn="ctr" defTabSz="914400"/>
            <a:endParaRPr lang="en-US" sz="2800" b="1" dirty="0">
              <a:solidFill>
                <a:srgbClr val="FFFF00"/>
              </a:solidFill>
              <a:latin typeface="Times New Roman" pitchFamily="-84" charset="0"/>
              <a:ea typeface="Times New Roman" pitchFamily="-84" charset="0"/>
              <a:cs typeface="Times New Roman" pitchFamily="-84" charset="0"/>
            </a:endParaRPr>
          </a:p>
        </p:txBody>
      </p:sp>
      <p:pic>
        <p:nvPicPr>
          <p:cNvPr id="34819" name="Picture 90"/>
          <p:cNvPicPr>
            <a:picLocks noChangeAspect="1" noChangeArrowheads="1"/>
          </p:cNvPicPr>
          <p:nvPr/>
        </p:nvPicPr>
        <p:blipFill>
          <a:blip r:embed="rId3" cstate="print"/>
          <a:srcRect/>
          <a:stretch>
            <a:fillRect/>
          </a:stretch>
        </p:blipFill>
        <p:spPr bwMode="auto">
          <a:xfrm>
            <a:off x="1670755" y="1247778"/>
            <a:ext cx="5882923" cy="5394325"/>
          </a:xfrm>
          <a:prstGeom prst="rect">
            <a:avLst/>
          </a:prstGeom>
          <a:noFill/>
          <a:ln w="9525">
            <a:noFill/>
            <a:miter lim="800000"/>
            <a:headEnd/>
            <a:tailEnd/>
          </a:ln>
        </p:spPr>
      </p:pic>
    </p:spTree>
    <p:extLst>
      <p:ext uri="{BB962C8B-B14F-4D97-AF65-F5344CB8AC3E}">
        <p14:creationId xmlns:p14="http://schemas.microsoft.com/office/powerpoint/2010/main" val="38876157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009" name="Titel 1"/>
          <p:cNvSpPr>
            <a:spLocks noGrp="1"/>
          </p:cNvSpPr>
          <p:nvPr>
            <p:ph type="title"/>
          </p:nvPr>
        </p:nvSpPr>
        <p:spPr/>
        <p:txBody>
          <a:bodyPr/>
          <a:lstStyle/>
          <a:p>
            <a:pPr eaLnBrk="1" hangingPunct="1"/>
            <a:r>
              <a:rPr lang="de-DE" dirty="0">
                <a:solidFill>
                  <a:srgbClr val="FF0000"/>
                </a:solidFill>
                <a:latin typeface="Calibri" charset="0"/>
              </a:rPr>
              <a:t>HCAP: original </a:t>
            </a:r>
            <a:r>
              <a:rPr lang="de-DE" dirty="0" err="1" smtClean="0">
                <a:solidFill>
                  <a:srgbClr val="FF0000"/>
                </a:solidFill>
                <a:latin typeface="Calibri" charset="0"/>
              </a:rPr>
              <a:t>definition</a:t>
            </a:r>
            <a:endParaRPr lang="de-DE" dirty="0">
              <a:solidFill>
                <a:srgbClr val="FF0000"/>
              </a:solidFill>
              <a:latin typeface="Calibri" charset="0"/>
            </a:endParaRPr>
          </a:p>
        </p:txBody>
      </p:sp>
      <p:pic>
        <p:nvPicPr>
          <p:cNvPr id="430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75" y="1571625"/>
            <a:ext cx="650081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feld 3"/>
          <p:cNvSpPr txBox="1">
            <a:spLocks noChangeArrowheads="1"/>
          </p:cNvSpPr>
          <p:nvPr/>
        </p:nvSpPr>
        <p:spPr bwMode="auto">
          <a:xfrm>
            <a:off x="4067944" y="6517158"/>
            <a:ext cx="6548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de-DE" sz="1200" dirty="0" smtClean="0">
                <a:solidFill>
                  <a:prstClr val="black"/>
                </a:solidFill>
                <a:latin typeface="Calibri" panose="020F0502020204030204" pitchFamily="34" charset="0"/>
              </a:rPr>
              <a:t>ATS / IDSA guidelines for HA, VAP and HCAP, Am J Respir Crit Care Med 2005</a:t>
            </a:r>
          </a:p>
        </p:txBody>
      </p:sp>
      <p:sp>
        <p:nvSpPr>
          <p:cNvPr id="5" name="Abgerundetes Rechteck 4"/>
          <p:cNvSpPr/>
          <p:nvPr/>
        </p:nvSpPr>
        <p:spPr>
          <a:xfrm>
            <a:off x="1285875" y="3643313"/>
            <a:ext cx="4786313" cy="1571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endParaRPr lang="de-DE" b="1">
              <a:solidFill>
                <a:prstClr val="white"/>
              </a:solidFill>
              <a:latin typeface="Calibri"/>
              <a:cs typeface="Times New Roman"/>
            </a:endParaRPr>
          </a:p>
        </p:txBody>
      </p:sp>
      <p:sp>
        <p:nvSpPr>
          <p:cNvPr id="2" name="TextBox 1"/>
          <p:cNvSpPr txBox="1"/>
          <p:nvPr/>
        </p:nvSpPr>
        <p:spPr>
          <a:xfrm>
            <a:off x="107504" y="6564526"/>
            <a:ext cx="3055567" cy="276999"/>
          </a:xfrm>
          <a:prstGeom prst="rect">
            <a:avLst/>
          </a:prstGeom>
          <a:noFill/>
        </p:spPr>
        <p:txBody>
          <a:bodyPr wrap="square" rtlCol="0">
            <a:spAutoFit/>
          </a:bodyPr>
          <a:lstStyle/>
          <a:p>
            <a:pPr defTabSz="914400"/>
            <a:r>
              <a:rPr lang="en-GB" sz="1200" dirty="0">
                <a:solidFill>
                  <a:srgbClr val="000000"/>
                </a:solidFill>
                <a:latin typeface="Calibri" pitchFamily="34" charset="0"/>
                <a:ea typeface="+mn-ea"/>
                <a:cs typeface="Times New Roman"/>
              </a:rPr>
              <a:t>HCAP  health care associated pneumonia  </a:t>
            </a:r>
          </a:p>
        </p:txBody>
      </p:sp>
    </p:spTree>
    <p:extLst>
      <p:ext uri="{BB962C8B-B14F-4D97-AF65-F5344CB8AC3E}">
        <p14:creationId xmlns:p14="http://schemas.microsoft.com/office/powerpoint/2010/main" val="42292507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6913"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9513" y="932656"/>
            <a:ext cx="70993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5"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4572" y="3448050"/>
            <a:ext cx="48006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56176" y="6569968"/>
            <a:ext cx="3130086" cy="288032"/>
          </a:xfrm>
          <a:prstGeom prst="rect">
            <a:avLst/>
          </a:prstGeom>
          <a:noFill/>
        </p:spPr>
        <p:txBody>
          <a:bodyPr wrap="square" rtlCol="0">
            <a:spAutoFit/>
          </a:bodyPr>
          <a:lstStyle/>
          <a:p>
            <a:pPr defTabSz="914400"/>
            <a:r>
              <a:rPr lang="en-GB" sz="1200" dirty="0" err="1">
                <a:solidFill>
                  <a:prstClr val="black"/>
                </a:solidFill>
                <a:latin typeface="Calibri" pitchFamily="34" charset="0"/>
                <a:ea typeface="+mn-ea"/>
                <a:cs typeface="+mn-cs"/>
              </a:rPr>
              <a:t>Kollef</a:t>
            </a:r>
            <a:r>
              <a:rPr lang="en-GB" sz="1200" dirty="0">
                <a:solidFill>
                  <a:prstClr val="black"/>
                </a:solidFill>
                <a:latin typeface="Calibri" pitchFamily="34" charset="0"/>
                <a:ea typeface="+mn-ea"/>
                <a:cs typeface="+mn-cs"/>
              </a:rPr>
              <a:t> MH, </a:t>
            </a:r>
            <a:r>
              <a:rPr lang="en-GB" sz="1200" i="1" dirty="0">
                <a:solidFill>
                  <a:prstClr val="black"/>
                </a:solidFill>
                <a:latin typeface="Calibri" pitchFamily="34" charset="0"/>
                <a:ea typeface="+mn-ea"/>
                <a:cs typeface="+mn-cs"/>
              </a:rPr>
              <a:t>et al. </a:t>
            </a:r>
            <a:r>
              <a:rPr lang="en-GB" sz="1200" i="1" dirty="0" err="1">
                <a:solidFill>
                  <a:prstClr val="black"/>
                </a:solidFill>
                <a:latin typeface="Calibri" pitchFamily="34" charset="0"/>
                <a:ea typeface="+mn-ea"/>
                <a:cs typeface="+mn-cs"/>
              </a:rPr>
              <a:t>Clin</a:t>
            </a:r>
            <a:r>
              <a:rPr lang="en-GB" sz="1200" i="1" dirty="0">
                <a:solidFill>
                  <a:prstClr val="black"/>
                </a:solidFill>
                <a:latin typeface="Calibri" pitchFamily="34" charset="0"/>
                <a:ea typeface="+mn-ea"/>
                <a:cs typeface="+mn-cs"/>
              </a:rPr>
              <a:t> </a:t>
            </a:r>
            <a:r>
              <a:rPr lang="en-GB" sz="1200" i="1" dirty="0" err="1">
                <a:solidFill>
                  <a:prstClr val="black"/>
                </a:solidFill>
                <a:latin typeface="Calibri" pitchFamily="34" charset="0"/>
                <a:ea typeface="+mn-ea"/>
                <a:cs typeface="+mn-cs"/>
              </a:rPr>
              <a:t>Inf</a:t>
            </a:r>
            <a:r>
              <a:rPr lang="en-GB" sz="1200" i="1" dirty="0">
                <a:solidFill>
                  <a:prstClr val="black"/>
                </a:solidFill>
                <a:latin typeface="Calibri" pitchFamily="34" charset="0"/>
                <a:ea typeface="+mn-ea"/>
                <a:cs typeface="+mn-cs"/>
              </a:rPr>
              <a:t> Dis </a:t>
            </a:r>
            <a:r>
              <a:rPr lang="en-GB" sz="1200" dirty="0">
                <a:solidFill>
                  <a:prstClr val="black"/>
                </a:solidFill>
                <a:latin typeface="Calibri" pitchFamily="34" charset="0"/>
                <a:ea typeface="+mn-ea"/>
                <a:cs typeface="+mn-cs"/>
              </a:rPr>
              <a:t>2008;46:S296-334</a:t>
            </a:r>
          </a:p>
        </p:txBody>
      </p:sp>
      <p:sp>
        <p:nvSpPr>
          <p:cNvPr id="5" name="TextBox 4"/>
          <p:cNvSpPr txBox="1"/>
          <p:nvPr/>
        </p:nvSpPr>
        <p:spPr>
          <a:xfrm>
            <a:off x="13647" y="6246802"/>
            <a:ext cx="3033489" cy="645317"/>
          </a:xfrm>
          <a:prstGeom prst="rect">
            <a:avLst/>
          </a:prstGeom>
          <a:noFill/>
        </p:spPr>
        <p:txBody>
          <a:bodyPr wrap="square" rtlCol="0">
            <a:spAutoFit/>
          </a:bodyPr>
          <a:lstStyle/>
          <a:p>
            <a:pPr defTabSz="914400"/>
            <a:r>
              <a:rPr lang="en-GB" sz="1200" dirty="0">
                <a:solidFill>
                  <a:prstClr val="black"/>
                </a:solidFill>
                <a:latin typeface="Calibri" pitchFamily="34" charset="0"/>
                <a:ea typeface="+mn-ea"/>
                <a:cs typeface="+mn-cs"/>
              </a:rPr>
              <a:t>HCAP  health care associated pneumonia</a:t>
            </a:r>
          </a:p>
          <a:p>
            <a:pPr defTabSz="914400"/>
            <a:r>
              <a:rPr lang="en-GB" sz="1200" dirty="0">
                <a:solidFill>
                  <a:prstClr val="black"/>
                </a:solidFill>
                <a:latin typeface="Calibri" pitchFamily="34" charset="0"/>
                <a:ea typeface="+mn-ea"/>
                <a:cs typeface="+mn-cs"/>
              </a:rPr>
              <a:t>CAP  community acquired pneumonia</a:t>
            </a:r>
          </a:p>
          <a:p>
            <a:pPr defTabSz="914400"/>
            <a:r>
              <a:rPr lang="en-GB" sz="1200" dirty="0">
                <a:solidFill>
                  <a:prstClr val="black"/>
                </a:solidFill>
                <a:latin typeface="Calibri" pitchFamily="34" charset="0"/>
                <a:ea typeface="+mn-ea"/>
                <a:cs typeface="+mn-cs"/>
              </a:rPr>
              <a:t>VAP ventilator associated pneumonia  </a:t>
            </a:r>
          </a:p>
        </p:txBody>
      </p:sp>
    </p:spTree>
    <p:extLst>
      <p:ext uri="{BB962C8B-B14F-4D97-AF65-F5344CB8AC3E}">
        <p14:creationId xmlns:p14="http://schemas.microsoft.com/office/powerpoint/2010/main" val="3344249900"/>
      </p:ext>
    </p:extLst>
  </p:cSld>
  <p:clrMapOvr>
    <a:masterClrMapping/>
  </p:clrMapOvr>
  <p:transition xmlns:p14="http://schemas.microsoft.com/office/powerpoint/2010/main" advTm="69379"/>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Titel 1"/>
          <p:cNvSpPr>
            <a:spLocks noGrp="1"/>
          </p:cNvSpPr>
          <p:nvPr>
            <p:ph type="title" idx="4294967295"/>
          </p:nvPr>
        </p:nvSpPr>
        <p:spPr>
          <a:xfrm>
            <a:off x="433137" y="846138"/>
            <a:ext cx="8229600" cy="657058"/>
          </a:xfrm>
          <a:prstGeom prst="rect">
            <a:avLst/>
          </a:prstGeom>
        </p:spPr>
        <p:txBody>
          <a:bodyPr/>
          <a:lstStyle/>
          <a:p>
            <a:pPr eaLnBrk="1" hangingPunct="1"/>
            <a:r>
              <a:rPr lang="de-DE" b="1" dirty="0">
                <a:solidFill>
                  <a:srgbClr val="D4001A"/>
                </a:solidFill>
                <a:latin typeface="Calibri" charset="0"/>
              </a:rPr>
              <a:t>HCAP: </a:t>
            </a:r>
            <a:r>
              <a:rPr lang="de-DE" b="1" dirty="0" err="1">
                <a:solidFill>
                  <a:srgbClr val="D4001A"/>
                </a:solidFill>
                <a:latin typeface="Calibri" charset="0"/>
              </a:rPr>
              <a:t>what</a:t>
            </a:r>
            <a:r>
              <a:rPr lang="de-DE" b="1" dirty="0">
                <a:solidFill>
                  <a:srgbClr val="D4001A"/>
                </a:solidFill>
                <a:latin typeface="Calibri" charset="0"/>
              </a:rPr>
              <a:t> </a:t>
            </a:r>
            <a:r>
              <a:rPr lang="de-DE" b="1" dirty="0" err="1">
                <a:solidFill>
                  <a:srgbClr val="D4001A"/>
                </a:solidFill>
                <a:latin typeface="Calibri" charset="0"/>
              </a:rPr>
              <a:t>is</a:t>
            </a:r>
            <a:r>
              <a:rPr lang="de-DE" b="1" dirty="0">
                <a:solidFill>
                  <a:srgbClr val="D4001A"/>
                </a:solidFill>
                <a:latin typeface="Calibri" charset="0"/>
              </a:rPr>
              <a:t> </a:t>
            </a:r>
            <a:r>
              <a:rPr lang="de-DE" b="1" dirty="0" err="1">
                <a:solidFill>
                  <a:srgbClr val="D4001A"/>
                </a:solidFill>
                <a:latin typeface="Calibri" charset="0"/>
              </a:rPr>
              <a:t>behind</a:t>
            </a:r>
            <a:r>
              <a:rPr lang="de-DE" b="1" dirty="0">
                <a:solidFill>
                  <a:srgbClr val="D4001A"/>
                </a:solidFill>
                <a:latin typeface="Calibri" charset="0"/>
              </a:rPr>
              <a:t> ?</a:t>
            </a:r>
          </a:p>
        </p:txBody>
      </p:sp>
      <p:pic>
        <p:nvPicPr>
          <p:cNvPr id="4" name="Picture 2" descr="connai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4563" y="1503196"/>
            <a:ext cx="4500562"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605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2.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s>
</file>

<file path=ppt/theme/theme1.xml><?xml version="1.0" encoding="utf-8"?>
<a:theme xmlns:a="http://schemas.openxmlformats.org/drawingml/2006/main" name="1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SK Template">
  <a:themeElements>
    <a:clrScheme name="Orange">
      <a:dk1>
        <a:srgbClr val="685D55"/>
      </a:dk1>
      <a:lt1>
        <a:sysClr val="window" lastClr="FFFFFF"/>
      </a:lt1>
      <a:dk2>
        <a:srgbClr val="999999"/>
      </a:dk2>
      <a:lt2>
        <a:srgbClr val="FF6600"/>
      </a:lt2>
      <a:accent1>
        <a:srgbClr val="F0AB00"/>
      </a:accent1>
      <a:accent2>
        <a:srgbClr val="336699"/>
      </a:accent2>
      <a:accent3>
        <a:srgbClr val="6699CC"/>
      </a:accent3>
      <a:accent4>
        <a:srgbClr val="336666"/>
      </a:accent4>
      <a:accent5>
        <a:srgbClr val="CCCCFF"/>
      </a:accent5>
      <a:accent6>
        <a:srgbClr val="FFCC00"/>
      </a:accent6>
      <a:hlink>
        <a:srgbClr val="FF0033"/>
      </a:hlink>
      <a:folHlink>
        <a:srgbClr val="E16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lIns="82296" tIns="36576" rIns="82296" bIns="36576" rtlCol="0" anchor="ctr"/>
      <a:lstStyle>
        <a:defPPr algn="ctr" eaLnBrk="0" fontAlgn="auto" hangingPunct="0">
          <a:spcBef>
            <a:spcPts val="0"/>
          </a:spcBef>
          <a:spcAft>
            <a:spcPts val="0"/>
          </a:spcAft>
          <a:defRPr sz="28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Standard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Standard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solidFill>
            <a:schemeClr val="accent2">
              <a:lumMod val="50000"/>
            </a:schemeClr>
          </a:solidFill>
          <a:prstDash val="solid"/>
          <a:round/>
          <a:headEnd type="none" w="med" len="med"/>
          <a:tailEnd type="none" w="med" len="med"/>
        </a:ln>
        <a:effectLst/>
      </a:spPr>
      <a:bodyPr vert="horz" wrap="square" lIns="36000" tIns="45720" rIns="36000" bIns="45720" numCol="1" rtlCol="0" anchor="t" anchorCtr="0" compatLnSpc="1">
        <a:prstTxWarp prst="textNoShape">
          <a:avLst/>
        </a:prstTxWarp>
        <a:noAutofit/>
      </a:bodyPr>
      <a:lstStyle>
        <a:defPPr algn="ctr">
          <a:spcBef>
            <a:spcPct val="0"/>
          </a:spcBef>
          <a:defRPr sz="1400" b="1" dirty="0" smtClean="0">
            <a:solidFill>
              <a:srgbClr val="FFFFFF"/>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Standarddesign 1">
        <a:dk1>
          <a:srgbClr val="000000"/>
        </a:dk1>
        <a:lt1>
          <a:srgbClr val="FFFFFF"/>
        </a:lt1>
        <a:dk2>
          <a:srgbClr val="703D29"/>
        </a:dk2>
        <a:lt2>
          <a:srgbClr val="EED6A5"/>
        </a:lt2>
        <a:accent1>
          <a:srgbClr val="9D5324"/>
        </a:accent1>
        <a:accent2>
          <a:srgbClr val="EAAB00"/>
        </a:accent2>
        <a:accent3>
          <a:srgbClr val="FFFFFF"/>
        </a:accent3>
        <a:accent4>
          <a:srgbClr val="000000"/>
        </a:accent4>
        <a:accent5>
          <a:srgbClr val="CCB3AC"/>
        </a:accent5>
        <a:accent6>
          <a:srgbClr val="D49B00"/>
        </a:accent6>
        <a:hlink>
          <a:srgbClr val="AFC8E3"/>
        </a:hlink>
        <a:folHlink>
          <a:srgbClr val="00687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1"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1" i="0" u="none" strike="noStrike" cap="none" normalizeH="0" baseline="0" smtClean="0">
            <a:ln>
              <a:noFill/>
            </a:ln>
            <a:solidFill>
              <a:schemeClr val="tx1"/>
            </a:solidFill>
            <a:effectLst/>
            <a:latin typeface="Calibri" pitchFamily="34" charset="0"/>
          </a:defRPr>
        </a:defPPr>
      </a:lstStyle>
    </a:ln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1_Default Design 9">
      <a:dk1>
        <a:srgbClr val="000000"/>
      </a:dk1>
      <a:lt1>
        <a:srgbClr val="FFFFFF"/>
      </a:lt1>
      <a:dk2>
        <a:srgbClr val="000066"/>
      </a:dk2>
      <a:lt2>
        <a:srgbClr val="FFFF00"/>
      </a:lt2>
      <a:accent1>
        <a:srgbClr val="FF6600"/>
      </a:accent1>
      <a:accent2>
        <a:srgbClr val="FFFF66"/>
      </a:accent2>
      <a:accent3>
        <a:srgbClr val="AAAAB8"/>
      </a:accent3>
      <a:accent4>
        <a:srgbClr val="DADADA"/>
      </a:accent4>
      <a:accent5>
        <a:srgbClr val="FFB8AA"/>
      </a:accent5>
      <a:accent6>
        <a:srgbClr val="E7E75C"/>
      </a:accent6>
      <a:hlink>
        <a:srgbClr val="00FFFF"/>
      </a:hlink>
      <a:folHlink>
        <a:srgbClr val="FF3399"/>
      </a:folHlink>
    </a:clrScheme>
    <a:fontScheme name="1_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Times New Roman" pitchFamily="18" charset="0"/>
            <a:cs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66"/>
        </a:dk2>
        <a:lt2>
          <a:srgbClr val="FFCC00"/>
        </a:lt2>
        <a:accent1>
          <a:srgbClr val="FF6600"/>
        </a:accent1>
        <a:accent2>
          <a:srgbClr val="FFFF66"/>
        </a:accent2>
        <a:accent3>
          <a:srgbClr val="AAAAB8"/>
        </a:accent3>
        <a:accent4>
          <a:srgbClr val="DADADA"/>
        </a:accent4>
        <a:accent5>
          <a:srgbClr val="FFB8AA"/>
        </a:accent5>
        <a:accent6>
          <a:srgbClr val="E7E75C"/>
        </a:accent6>
        <a:hlink>
          <a:srgbClr val="00FFFF"/>
        </a:hlink>
        <a:folHlink>
          <a:srgbClr val="FF3399"/>
        </a:folHlink>
      </a:clrScheme>
      <a:clrMap bg1="dk2" tx1="lt1" bg2="dk1" tx2="lt2" accent1="accent1" accent2="accent2" accent3="accent3" accent4="accent4" accent5="accent5" accent6="accent6" hlink="hlink" folHlink="folHlink"/>
    </a:extraClrScheme>
    <a:extraClrScheme>
      <a:clrScheme name="1_Default Design 9">
        <a:dk1>
          <a:srgbClr val="000000"/>
        </a:dk1>
        <a:lt1>
          <a:srgbClr val="FFFFFF"/>
        </a:lt1>
        <a:dk2>
          <a:srgbClr val="000066"/>
        </a:dk2>
        <a:lt2>
          <a:srgbClr val="FFFF00"/>
        </a:lt2>
        <a:accent1>
          <a:srgbClr val="FF6600"/>
        </a:accent1>
        <a:accent2>
          <a:srgbClr val="FFFF66"/>
        </a:accent2>
        <a:accent3>
          <a:srgbClr val="AAAAB8"/>
        </a:accent3>
        <a:accent4>
          <a:srgbClr val="DADADA"/>
        </a:accent4>
        <a:accent5>
          <a:srgbClr val="FFB8AA"/>
        </a:accent5>
        <a:accent6>
          <a:srgbClr val="E7E75C"/>
        </a:accent6>
        <a:hlink>
          <a:srgbClr val="00FFFF"/>
        </a:hlink>
        <a:folHlink>
          <a:srgbClr val="FF3399"/>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1_Default Design 9">
      <a:dk1>
        <a:srgbClr val="000000"/>
      </a:dk1>
      <a:lt1>
        <a:srgbClr val="FFFFFF"/>
      </a:lt1>
      <a:dk2>
        <a:srgbClr val="000066"/>
      </a:dk2>
      <a:lt2>
        <a:srgbClr val="FFFF00"/>
      </a:lt2>
      <a:accent1>
        <a:srgbClr val="FF6600"/>
      </a:accent1>
      <a:accent2>
        <a:srgbClr val="FFFF66"/>
      </a:accent2>
      <a:accent3>
        <a:srgbClr val="AAAAB8"/>
      </a:accent3>
      <a:accent4>
        <a:srgbClr val="DADADA"/>
      </a:accent4>
      <a:accent5>
        <a:srgbClr val="FFB8AA"/>
      </a:accent5>
      <a:accent6>
        <a:srgbClr val="E7E75C"/>
      </a:accent6>
      <a:hlink>
        <a:srgbClr val="00FFFF"/>
      </a:hlink>
      <a:folHlink>
        <a:srgbClr val="FF3399"/>
      </a:folHlink>
    </a:clrScheme>
    <a:fontScheme name="1_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Times New Roman" pitchFamily="18" charset="0"/>
            <a:cs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66"/>
        </a:dk2>
        <a:lt2>
          <a:srgbClr val="FFCC00"/>
        </a:lt2>
        <a:accent1>
          <a:srgbClr val="FF6600"/>
        </a:accent1>
        <a:accent2>
          <a:srgbClr val="FFFF66"/>
        </a:accent2>
        <a:accent3>
          <a:srgbClr val="AAAAB8"/>
        </a:accent3>
        <a:accent4>
          <a:srgbClr val="DADADA"/>
        </a:accent4>
        <a:accent5>
          <a:srgbClr val="FFB8AA"/>
        </a:accent5>
        <a:accent6>
          <a:srgbClr val="E7E75C"/>
        </a:accent6>
        <a:hlink>
          <a:srgbClr val="00FFFF"/>
        </a:hlink>
        <a:folHlink>
          <a:srgbClr val="FF3399"/>
        </a:folHlink>
      </a:clrScheme>
      <a:clrMap bg1="dk2" tx1="lt1" bg2="dk1" tx2="lt2" accent1="accent1" accent2="accent2" accent3="accent3" accent4="accent4" accent5="accent5" accent6="accent6" hlink="hlink" folHlink="folHlink"/>
    </a:extraClrScheme>
    <a:extraClrScheme>
      <a:clrScheme name="1_Default Design 9">
        <a:dk1>
          <a:srgbClr val="000000"/>
        </a:dk1>
        <a:lt1>
          <a:srgbClr val="FFFFFF"/>
        </a:lt1>
        <a:dk2>
          <a:srgbClr val="000066"/>
        </a:dk2>
        <a:lt2>
          <a:srgbClr val="FFFF00"/>
        </a:lt2>
        <a:accent1>
          <a:srgbClr val="FF6600"/>
        </a:accent1>
        <a:accent2>
          <a:srgbClr val="FFFF66"/>
        </a:accent2>
        <a:accent3>
          <a:srgbClr val="AAAAB8"/>
        </a:accent3>
        <a:accent4>
          <a:srgbClr val="DADADA"/>
        </a:accent4>
        <a:accent5>
          <a:srgbClr val="FFB8AA"/>
        </a:accent5>
        <a:accent6>
          <a:srgbClr val="E7E75C"/>
        </a:accent6>
        <a:hlink>
          <a:srgbClr val="00FFFF"/>
        </a:hlink>
        <a:folHlink>
          <a:srgbClr val="FF3399"/>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722</TotalTime>
  <Words>1606</Words>
  <Application>Microsoft Macintosh PowerPoint</Application>
  <PresentationFormat>Presentazione su schermo (4:3)</PresentationFormat>
  <Paragraphs>158</Paragraphs>
  <Slides>45</Slides>
  <Notes>13</Notes>
  <HiddenSlides>0</HiddenSlides>
  <MMClips>0</MMClips>
  <ScaleCrop>false</ScaleCrop>
  <HeadingPairs>
    <vt:vector size="6" baseType="variant">
      <vt:variant>
        <vt:lpstr>Tema</vt:lpstr>
      </vt:variant>
      <vt:variant>
        <vt:i4>12</vt:i4>
      </vt:variant>
      <vt:variant>
        <vt:lpstr>Server OLE incorporati</vt:lpstr>
      </vt:variant>
      <vt:variant>
        <vt:i4>1</vt:i4>
      </vt:variant>
      <vt:variant>
        <vt:lpstr>Titoli diapositive</vt:lpstr>
      </vt:variant>
      <vt:variant>
        <vt:i4>45</vt:i4>
      </vt:variant>
    </vt:vector>
  </HeadingPairs>
  <TitlesOfParts>
    <vt:vector size="58" baseType="lpstr">
      <vt:lpstr>1_Standarddesign</vt:lpstr>
      <vt:lpstr>GSK Template</vt:lpstr>
      <vt:lpstr>2_Standarddesign</vt:lpstr>
      <vt:lpstr>5_Standarddesign</vt:lpstr>
      <vt:lpstr>1_Tema di Office</vt:lpstr>
      <vt:lpstr>3_Tema di Office</vt:lpstr>
      <vt:lpstr>3_Standarddesign</vt:lpstr>
      <vt:lpstr>3_Default Design</vt:lpstr>
      <vt:lpstr>6_Default Design</vt:lpstr>
      <vt:lpstr>7_Default Design</vt:lpstr>
      <vt:lpstr>Thème Office</vt:lpstr>
      <vt:lpstr>Civic</vt:lpstr>
      <vt:lpstr>PowerPoint.Show.8</vt:lpstr>
      <vt:lpstr>ARE CAP AND HCAP TWO SEPARATE ENTITIES?</vt:lpstr>
      <vt:lpstr>Disclosures</vt:lpstr>
      <vt:lpstr>European Lung White Book</vt:lpstr>
      <vt:lpstr>Presentazione di PowerPoint</vt:lpstr>
      <vt:lpstr>Presentazione di PowerPoint</vt:lpstr>
      <vt:lpstr>Presentazione di PowerPoint</vt:lpstr>
      <vt:lpstr>HCAP: original definition</vt:lpstr>
      <vt:lpstr>Presentazione di PowerPoint</vt:lpstr>
      <vt:lpstr>HCAP: what is behind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Predictive accuracy of HCAP</vt:lpstr>
      <vt:lpstr>Predictive accuracy of HCAP</vt:lpstr>
      <vt:lpstr>Predictive accuracy of HCAP</vt:lpstr>
      <vt:lpstr>Predictive accuracy of HCAP</vt:lpstr>
      <vt:lpstr>Number needed to treat</vt:lpstr>
      <vt:lpstr>Number needed to treat</vt:lpstr>
      <vt:lpstr>Presentazione di PowerPoint</vt:lpstr>
      <vt:lpstr>Presentazione di PowerPoint</vt:lpstr>
      <vt:lpstr>Presentazione di PowerPoint</vt:lpstr>
      <vt:lpstr>Presentazione di PowerPoint</vt:lpstr>
    </vt:vector>
  </TitlesOfParts>
  <Company>AIPO RICERCHE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Ricerche AIPO</dc:creator>
  <cp:lastModifiedBy>francesco blasi</cp:lastModifiedBy>
  <cp:revision>125</cp:revision>
  <dcterms:created xsi:type="dcterms:W3CDTF">2013-07-26T15:21:22Z</dcterms:created>
  <dcterms:modified xsi:type="dcterms:W3CDTF">2014-10-11T17:05:29Z</dcterms:modified>
</cp:coreProperties>
</file>