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0" r:id="rId5"/>
    <p:sldId id="259" r:id="rId6"/>
    <p:sldId id="257" r:id="rId7"/>
    <p:sldId id="260" r:id="rId8"/>
    <p:sldId id="261" r:id="rId9"/>
    <p:sldId id="262" r:id="rId10"/>
    <p:sldId id="276" r:id="rId11"/>
    <p:sldId id="278" r:id="rId12"/>
    <p:sldId id="274" r:id="rId13"/>
    <p:sldId id="263" r:id="rId14"/>
    <p:sldId id="275" r:id="rId15"/>
    <p:sldId id="281" r:id="rId16"/>
    <p:sldId id="268" r:id="rId17"/>
    <p:sldId id="283" r:id="rId18"/>
    <p:sldId id="284" r:id="rId19"/>
    <p:sldId id="266" r:id="rId2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0EC7-7D90-4F51-B3A3-458E5FEB6792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9CAA-4827-476D-810C-2F628EF9AA2C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6625-33C4-412D-A007-08B062BBC302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71FB-4D54-41C2-8958-B223E5E5FAB3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EF65-9914-4A59-9166-8C1D4F4D8BFB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4877-D6D2-40F6-B2A2-1AB7721D8F9C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9AAD-E777-4B5A-94AC-D3785CD32C5B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4A0F-F79F-4FE9-9119-1CFEAD801520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270F-AF31-4DA8-8583-7D7CDAFAC05E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55D7-52F3-4E7C-ADB6-5B7D40F65879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7D9D-216E-4032-9329-0960F1F6BDAD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00B3-FE2A-4101-B410-BF2A4571F871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DB8A-390D-4DA2-90F3-477929AD87DD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1FBE-F31A-47F3-9700-5C1D42191C6C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43A3-3045-4306-981B-C5C76BCF1EC1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4EDF-D4CB-4CD5-8D30-75959937B282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D13-8E6F-4C5A-8992-43A2932415E4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F292-0503-4659-9BDC-D89D0A41611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B55F-D866-4CF0-B3F9-1FDB1954E183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75B7-A6FA-44EC-B069-DAF4C144B4C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60DD-E49E-4356-AA2D-41623DA7B610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0105-8AF2-452C-ABFD-F1773CEA6214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FA160-3FE8-4070-B648-33E5F01ED18B}" type="datetimeFigureOut">
              <a:rPr lang="es-AR"/>
              <a:pPr>
                <a:defRPr/>
              </a:pPr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9D6E3-4B4D-4392-9736-B9BC0EA56B6B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ubtítulo"/>
          <p:cNvSpPr>
            <a:spLocks noGrp="1"/>
          </p:cNvSpPr>
          <p:nvPr>
            <p:ph type="subTitle" idx="1"/>
          </p:nvPr>
        </p:nvSpPr>
        <p:spPr>
          <a:xfrm>
            <a:off x="1411288" y="3933825"/>
            <a:ext cx="6400800" cy="1752600"/>
          </a:xfrm>
        </p:spPr>
        <p:txBody>
          <a:bodyPr/>
          <a:lstStyle/>
          <a:p>
            <a:pPr eaLnBrk="1" hangingPunct="1"/>
            <a:r>
              <a:rPr lang="es-ES" sz="4400" smtClean="0">
                <a:solidFill>
                  <a:schemeClr val="bg1"/>
                </a:solidFill>
              </a:rPr>
              <a:t>FISIOPATOLOGÍA DE LAS ENFERMEDADES OBSTRUCTIVAS</a:t>
            </a:r>
            <a:endParaRPr lang="es-AR" sz="4400" smtClean="0">
              <a:solidFill>
                <a:schemeClr val="bg1"/>
              </a:solidFill>
            </a:endParaRPr>
          </a:p>
        </p:txBody>
      </p:sp>
      <p:pic>
        <p:nvPicPr>
          <p:cNvPr id="2051" name="Picture 2" descr="C:\Users\HP\Desktop\Matías\congreso 2014\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60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Users\HP\Desktop\Matías\congreso 2014\index_r1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0"/>
            <a:ext cx="5651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1 Título"/>
          <p:cNvSpPr>
            <a:spLocks noGrp="1"/>
          </p:cNvSpPr>
          <p:nvPr>
            <p:ph type="ctrTitle"/>
          </p:nvPr>
        </p:nvSpPr>
        <p:spPr>
          <a:xfrm>
            <a:off x="3492500" y="1412875"/>
            <a:ext cx="5588000" cy="2087563"/>
          </a:xfrm>
        </p:spPr>
        <p:txBody>
          <a:bodyPr/>
          <a:lstStyle/>
          <a:p>
            <a:r>
              <a:rPr lang="es-MX" sz="2400" smtClean="0">
                <a:solidFill>
                  <a:schemeClr val="bg1"/>
                </a:solidFill>
              </a:rPr>
              <a:t>Curso precongreso </a:t>
            </a:r>
            <a:r>
              <a:rPr lang="es-ES" sz="2400" smtClean="0">
                <a:solidFill>
                  <a:schemeClr val="bg1"/>
                </a:solidFill>
              </a:rPr>
              <a:t>Secciones Inmunología,</a:t>
            </a:r>
            <a:br>
              <a:rPr lang="es-ES" sz="2400" smtClean="0">
                <a:solidFill>
                  <a:schemeClr val="bg1"/>
                </a:solidFill>
              </a:rPr>
            </a:br>
            <a:r>
              <a:rPr lang="es-ES" sz="2400" smtClean="0">
                <a:solidFill>
                  <a:schemeClr val="bg1"/>
                </a:solidFill>
              </a:rPr>
              <a:t>Enfermedades Obstructivas, Fisiopatología y Laboratorio pulmonar</a:t>
            </a:r>
            <a:endParaRPr lang="es-MX" sz="2400" smtClean="0">
              <a:solidFill>
                <a:schemeClr val="bg1"/>
              </a:solidFill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716463" y="5949950"/>
            <a:ext cx="7616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chemeClr val="bg1"/>
                </a:solidFill>
              </a:rPr>
              <a:t>Dr. Matías Baldini</a:t>
            </a:r>
          </a:p>
          <a:p>
            <a:r>
              <a:rPr lang="es-AR">
                <a:solidFill>
                  <a:schemeClr val="bg1"/>
                </a:solidFill>
              </a:rPr>
              <a:t>Laboratorio de función pulmonar y sueño </a:t>
            </a:r>
          </a:p>
          <a:p>
            <a:r>
              <a:rPr lang="es-AR">
                <a:solidFill>
                  <a:schemeClr val="bg1"/>
                </a:solidFill>
              </a:rPr>
              <a:t>Hospital Nacional Prof. Alejandro Posadas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:\congreso 2014\PEREZ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-15875"/>
            <a:ext cx="5395912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F:\congreso 2014\PEREZ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4437063"/>
            <a:ext cx="55641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F:\congreso 2014\PEREZ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628775"/>
            <a:ext cx="227806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F:\congreso 2014\PEREZ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788" y="1628775"/>
            <a:ext cx="20812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F:\congreso 2014\PEREZ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429000"/>
            <a:ext cx="44910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congreso 2014\PEREZ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2781300"/>
            <a:ext cx="59055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congreso 2014\PEREZ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038" y="3213100"/>
            <a:ext cx="46529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:\congreso 2014\PEREZ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859338"/>
            <a:ext cx="7196138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:\congreso 2014\PEREZ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16338"/>
            <a:ext cx="833596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F:\congreso 2014\PEREZ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1412875"/>
            <a:ext cx="8763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:\congreso 2014\GONZALEZ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1775"/>
            <a:ext cx="82073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:\congreso 2014\GONZALEZ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31800"/>
            <a:ext cx="7777162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congreso 2014\GONZALEZ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155575"/>
            <a:ext cx="82804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:\congreso 2014\GONZALEZ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4292600"/>
            <a:ext cx="8821737" cy="7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smtClean="0"/>
              <a:t>Gracias</a:t>
            </a:r>
            <a:endParaRPr lang="es-AR" sz="960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ongreso 2014\BIANCO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-38100"/>
            <a:ext cx="7848600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19150"/>
            <a:ext cx="4572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49" y="1196752"/>
            <a:ext cx="5042651" cy="40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1"/>
            <a:ext cx="4495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" y="2426323"/>
            <a:ext cx="44577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26" y="116632"/>
            <a:ext cx="44958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80" y="2426323"/>
            <a:ext cx="44767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2" descr="F:\congreso 2014\BIANCO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-25400"/>
            <a:ext cx="6248400" cy="5697538"/>
          </a:xfrm>
          <a:noFill/>
        </p:spPr>
      </p:pic>
      <p:pic>
        <p:nvPicPr>
          <p:cNvPr id="18436" name="Picture 3" descr="F:\congreso 2014\BIANCO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932363"/>
            <a:ext cx="6389688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:\congreso 2014\bianco1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913" y="1196975"/>
            <a:ext cx="50101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congreso 2014\BIANCO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0"/>
            <a:ext cx="774065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F:\congreso 2014\BIANCO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060575"/>
            <a:ext cx="780573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F:\congreso 2014\GONZALEZ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92600"/>
            <a:ext cx="8928100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39" y="-5554"/>
            <a:ext cx="3579869" cy="408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ongreso 2014\BIANCO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77851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F:\congreso 2014\BIANCO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565400"/>
            <a:ext cx="44704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ongreso 2014\BIANCO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8879" y="218628"/>
            <a:ext cx="6993007" cy="62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44" y="404664"/>
            <a:ext cx="5265632" cy="28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29" y="3789040"/>
            <a:ext cx="5581862" cy="232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HP\Desktop\Matías\congreso 2014\img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268413"/>
            <a:ext cx="50276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Users\HP\Desktop\Matías\congreso 2014\img1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38275"/>
            <a:ext cx="460851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HP\Desktop\Matías\congreso 2014\img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574088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Matías\congreso 2014\img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008937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Matías\congreso 2014\img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135938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Matías\congreso 2014\img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214313"/>
            <a:ext cx="801052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Users\HP\Desktop\Matías\congreso 2014\img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4313"/>
            <a:ext cx="77755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</Words>
  <Application>Microsoft Office PowerPoint</Application>
  <PresentationFormat>On-screen Show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Curso precongreso Secciones Inmunología, Enfermedades Obstructivas, Fisiopatología y Laboratorio pulmonar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mati</cp:lastModifiedBy>
  <cp:revision>30</cp:revision>
  <dcterms:created xsi:type="dcterms:W3CDTF">2014-09-19T23:34:19Z</dcterms:created>
  <dcterms:modified xsi:type="dcterms:W3CDTF">2014-10-09T22:02:08Z</dcterms:modified>
</cp:coreProperties>
</file>